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8" r:id="rId3"/>
    <p:sldId id="266" r:id="rId4"/>
    <p:sldId id="300" r:id="rId5"/>
    <p:sldId id="274" r:id="rId6"/>
    <p:sldId id="272" r:id="rId7"/>
    <p:sldId id="301" r:id="rId8"/>
    <p:sldId id="262" r:id="rId9"/>
    <p:sldId id="267" r:id="rId10"/>
    <p:sldId id="302" r:id="rId11"/>
    <p:sldId id="257" r:id="rId12"/>
    <p:sldId id="261" r:id="rId13"/>
    <p:sldId id="303" r:id="rId14"/>
    <p:sldId id="275" r:id="rId15"/>
    <p:sldId id="259" r:id="rId16"/>
    <p:sldId id="305" r:id="rId17"/>
    <p:sldId id="260" r:id="rId18"/>
    <p:sldId id="263" r:id="rId19"/>
    <p:sldId id="304" r:id="rId20"/>
    <p:sldId id="264" r:id="rId21"/>
    <p:sldId id="265" r:id="rId22"/>
    <p:sldId id="307" r:id="rId23"/>
    <p:sldId id="268" r:id="rId24"/>
    <p:sldId id="269" r:id="rId25"/>
    <p:sldId id="270" r:id="rId26"/>
    <p:sldId id="271" r:id="rId27"/>
    <p:sldId id="273" r:id="rId28"/>
    <p:sldId id="277" r:id="rId29"/>
    <p:sldId id="276" r:id="rId30"/>
    <p:sldId id="278" r:id="rId31"/>
    <p:sldId id="279" r:id="rId32"/>
    <p:sldId id="280" r:id="rId33"/>
    <p:sldId id="281" r:id="rId34"/>
    <p:sldId id="283" r:id="rId35"/>
    <p:sldId id="282" r:id="rId36"/>
    <p:sldId id="285" r:id="rId37"/>
    <p:sldId id="287" r:id="rId38"/>
    <p:sldId id="284" r:id="rId39"/>
    <p:sldId id="286" r:id="rId40"/>
    <p:sldId id="288" r:id="rId41"/>
    <p:sldId id="289" r:id="rId42"/>
    <p:sldId id="290" r:id="rId43"/>
    <p:sldId id="291" r:id="rId44"/>
    <p:sldId id="292" r:id="rId45"/>
    <p:sldId id="293" r:id="rId46"/>
    <p:sldId id="294" r:id="rId47"/>
    <p:sldId id="295" r:id="rId48"/>
    <p:sldId id="297" r:id="rId49"/>
    <p:sldId id="298" r:id="rId50"/>
    <p:sldId id="296" r:id="rId51"/>
    <p:sldId id="299" r:id="rId52"/>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vm4LwK3XO0++RnJXuC1A6g" hashData="Nm7kLREnvhkKadQc6FpT93tf/K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D143C0"/>
    <a:srgbClr val="FF3399"/>
    <a:srgbClr val="FF9900"/>
    <a:srgbClr val="000E2A"/>
    <a:srgbClr val="FF99CC"/>
    <a:srgbClr val="CC66FF"/>
    <a:srgbClr val="251005"/>
    <a:srgbClr val="B686DA"/>
    <a:srgbClr val="00682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15620"/>
    <p:restoredTop sz="94660"/>
  </p:normalViewPr>
  <p:slideViewPr>
    <p:cSldViewPr>
      <p:cViewPr>
        <p:scale>
          <a:sx n="400" d="100"/>
          <a:sy n="400" d="100"/>
        </p:scale>
        <p:origin x="4956" y="405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4F0C2491-E530-4DFA-9240-9F17606C83DD}" type="datetimeFigureOut">
              <a:rPr lang="es-PE" smtClean="0"/>
              <a:pPr/>
              <a:t>25/02/2017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86AB1F0-D737-42D9-8A16-66386605709A}"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F0C2491-E530-4DFA-9240-9F17606C83DD}" type="datetimeFigureOut">
              <a:rPr lang="es-PE" smtClean="0"/>
              <a:pPr/>
              <a:t>25/02/2017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86AB1F0-D737-42D9-8A16-66386605709A}"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F0C2491-E530-4DFA-9240-9F17606C83DD}" type="datetimeFigureOut">
              <a:rPr lang="es-PE" smtClean="0"/>
              <a:pPr/>
              <a:t>25/02/2017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86AB1F0-D737-42D9-8A16-66386605709A}"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4F0C2491-E530-4DFA-9240-9F17606C83DD}" type="datetimeFigureOut">
              <a:rPr lang="es-PE" smtClean="0"/>
              <a:pPr/>
              <a:t>25/02/2017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86AB1F0-D737-42D9-8A16-66386605709A}"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4F0C2491-E530-4DFA-9240-9F17606C83DD}" type="datetimeFigureOut">
              <a:rPr lang="es-PE" smtClean="0"/>
              <a:pPr/>
              <a:t>25/02/2017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386AB1F0-D737-42D9-8A16-66386605709A}"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4F0C2491-E530-4DFA-9240-9F17606C83DD}" type="datetimeFigureOut">
              <a:rPr lang="es-PE" smtClean="0"/>
              <a:pPr/>
              <a:t>25/02/2017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386AB1F0-D737-42D9-8A16-66386605709A}"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F0C2491-E530-4DFA-9240-9F17606C83DD}" type="datetimeFigureOut">
              <a:rPr lang="es-PE" smtClean="0"/>
              <a:pPr/>
              <a:t>25/02/2017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386AB1F0-D737-42D9-8A16-66386605709A}"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F0C2491-E530-4DFA-9240-9F17606C83DD}" type="datetimeFigureOut">
              <a:rPr lang="es-PE" smtClean="0"/>
              <a:pPr/>
              <a:t>25/02/2017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86AB1F0-D737-42D9-8A16-66386605709A}"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F0C2491-E530-4DFA-9240-9F17606C83DD}" type="datetimeFigureOut">
              <a:rPr lang="es-PE" smtClean="0"/>
              <a:pPr/>
              <a:t>25/02/2017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86AB1F0-D737-42D9-8A16-66386605709A}"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F0C2491-E530-4DFA-9240-9F17606C83DD}" type="datetimeFigureOut">
              <a:rPr lang="es-PE" smtClean="0"/>
              <a:pPr/>
              <a:t>25/02/2017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86AB1F0-D737-42D9-8A16-66386605709A}"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F0C2491-E530-4DFA-9240-9F17606C83DD}" type="datetimeFigureOut">
              <a:rPr lang="es-PE" smtClean="0"/>
              <a:pPr/>
              <a:t>25/02/2017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86AB1F0-D737-42D9-8A16-66386605709A}"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4F0C2491-E530-4DFA-9240-9F17606C83DD}" type="datetimeFigureOut">
              <a:rPr lang="es-PE" smtClean="0"/>
              <a:pPr/>
              <a:t>25/02/2017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386AB1F0-D737-42D9-8A16-66386605709A}"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image" Target="../media/image59.png"/><Relationship Id="rId18" Type="http://schemas.openxmlformats.org/officeDocument/2006/relationships/image" Target="../media/image6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5.png"/><Relationship Id="rId11" Type="http://schemas.openxmlformats.org/officeDocument/2006/relationships/image" Target="../media/image58.png"/><Relationship Id="rId5" Type="http://schemas.openxmlformats.org/officeDocument/2006/relationships/hyperlink" Target="http://www.mispps.com/" TargetMode="External"/><Relationship Id="rId15" Type="http://schemas.openxmlformats.org/officeDocument/2006/relationships/image" Target="../media/image60.png"/><Relationship Id="rId10" Type="http://schemas.openxmlformats.org/officeDocument/2006/relationships/hyperlink" Target="https://www.facebook.com/mispps" TargetMode="External"/><Relationship Id="rId4" Type="http://schemas.openxmlformats.org/officeDocument/2006/relationships/image" Target="../media/image54.png"/><Relationship Id="rId9" Type="http://schemas.openxmlformats.org/officeDocument/2006/relationships/image" Target="../media/image5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1(2).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Flecha curvada hacia la derecha"/>
          <p:cNvSpPr/>
          <p:nvPr/>
        </p:nvSpPr>
        <p:spPr>
          <a:xfrm>
            <a:off x="2000232" y="1000114"/>
            <a:ext cx="2571768" cy="3107553"/>
          </a:xfrm>
          <a:prstGeom prst="curvedRightArrow">
            <a:avLst>
              <a:gd name="adj1" fmla="val 46605"/>
              <a:gd name="adj2" fmla="val 41061"/>
              <a:gd name="adj3" fmla="val 1053"/>
            </a:avLst>
          </a:prstGeom>
          <a:gradFill>
            <a:gsLst>
              <a:gs pos="74000">
                <a:schemeClr val="bg1"/>
              </a:gs>
              <a:gs pos="50000">
                <a:srgbClr val="1E5786">
                  <a:shade val="67500"/>
                  <a:satMod val="115000"/>
                </a:srgbClr>
              </a:gs>
              <a:gs pos="100000">
                <a:srgbClr val="1E5786">
                  <a:shade val="100000"/>
                  <a:satMod val="11500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lecha curvada hacia la derecha"/>
          <p:cNvSpPr/>
          <p:nvPr/>
        </p:nvSpPr>
        <p:spPr>
          <a:xfrm rot="10800000">
            <a:off x="4500562" y="1000114"/>
            <a:ext cx="2571768" cy="3107553"/>
          </a:xfrm>
          <a:prstGeom prst="curvedRightArrow">
            <a:avLst>
              <a:gd name="adj1" fmla="val 46605"/>
              <a:gd name="adj2" fmla="val 41061"/>
              <a:gd name="adj3" fmla="val 1053"/>
            </a:avLst>
          </a:prstGeom>
          <a:gradFill>
            <a:gsLst>
              <a:gs pos="74000">
                <a:schemeClr val="bg1"/>
              </a:gs>
              <a:gs pos="50000">
                <a:srgbClr val="1E5786">
                  <a:shade val="67500"/>
                  <a:satMod val="115000"/>
                </a:srgbClr>
              </a:gs>
              <a:gs pos="100000">
                <a:srgbClr val="1E5786">
                  <a:shade val="100000"/>
                  <a:satMod val="11500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0" name="9 Imagen" descr="g-gif-update (3).gif"/>
          <p:cNvPicPr>
            <a:picLocks noChangeAspect="1"/>
          </p:cNvPicPr>
          <p:nvPr/>
        </p:nvPicPr>
        <p:blipFill>
          <a:blip r:embed="rId4">
            <a:lum bright="-20000" contrast="40000"/>
          </a:blip>
          <a:stretch>
            <a:fillRect/>
          </a:stretch>
        </p:blipFill>
        <p:spPr>
          <a:xfrm>
            <a:off x="7572345" y="2143122"/>
            <a:ext cx="1571655" cy="668961"/>
          </a:xfrm>
          <a:prstGeom prst="rect">
            <a:avLst/>
          </a:prstGeom>
        </p:spPr>
      </p:pic>
      <p:pic>
        <p:nvPicPr>
          <p:cNvPr id="11" name="10 Imagen" descr="g-gif-update (4).gif"/>
          <p:cNvPicPr>
            <a:picLocks noChangeAspect="1"/>
          </p:cNvPicPr>
          <p:nvPr/>
        </p:nvPicPr>
        <p:blipFill>
          <a:blip r:embed="rId5">
            <a:lum bright="-20000" contrast="40000"/>
          </a:blip>
          <a:stretch>
            <a:fillRect/>
          </a:stretch>
        </p:blipFill>
        <p:spPr>
          <a:xfrm>
            <a:off x="6643702" y="3000378"/>
            <a:ext cx="2328891" cy="744931"/>
          </a:xfrm>
          <a:prstGeom prst="rect">
            <a:avLst/>
          </a:prstGeom>
        </p:spPr>
      </p:pic>
      <p:pic>
        <p:nvPicPr>
          <p:cNvPr id="12" name="11 Imagen" descr="g-gif-update (6).gif"/>
          <p:cNvPicPr>
            <a:picLocks noChangeAspect="1"/>
          </p:cNvPicPr>
          <p:nvPr/>
        </p:nvPicPr>
        <p:blipFill>
          <a:blip r:embed="rId6">
            <a:lum bright="-20000" contrast="40000"/>
          </a:blip>
          <a:stretch>
            <a:fillRect/>
          </a:stretch>
        </p:blipFill>
        <p:spPr>
          <a:xfrm>
            <a:off x="1000100" y="285734"/>
            <a:ext cx="1071570" cy="575494"/>
          </a:xfrm>
          <a:prstGeom prst="rect">
            <a:avLst/>
          </a:prstGeom>
        </p:spPr>
      </p:pic>
      <p:pic>
        <p:nvPicPr>
          <p:cNvPr id="14" name="13 Imagen" descr="g-gif-update (7).gif"/>
          <p:cNvPicPr>
            <a:picLocks noChangeAspect="1"/>
          </p:cNvPicPr>
          <p:nvPr/>
        </p:nvPicPr>
        <p:blipFill>
          <a:blip r:embed="rId7">
            <a:lum bright="-20000" contrast="40000"/>
          </a:blip>
          <a:stretch>
            <a:fillRect/>
          </a:stretch>
        </p:blipFill>
        <p:spPr>
          <a:xfrm>
            <a:off x="2500298" y="285734"/>
            <a:ext cx="4572032" cy="572378"/>
          </a:xfrm>
          <a:prstGeom prst="rect">
            <a:avLst/>
          </a:prstGeom>
        </p:spPr>
      </p:pic>
      <p:pic>
        <p:nvPicPr>
          <p:cNvPr id="15" name="14 Imagen" descr="g-gif-update (8).gif"/>
          <p:cNvPicPr>
            <a:picLocks noChangeAspect="1"/>
          </p:cNvPicPr>
          <p:nvPr/>
        </p:nvPicPr>
        <p:blipFill>
          <a:blip r:embed="rId8">
            <a:lum bright="-20000" contrast="40000"/>
          </a:blip>
          <a:stretch>
            <a:fillRect/>
          </a:stretch>
        </p:blipFill>
        <p:spPr>
          <a:xfrm>
            <a:off x="7358082" y="285734"/>
            <a:ext cx="1462085" cy="581772"/>
          </a:xfrm>
          <a:prstGeom prst="rect">
            <a:avLst/>
          </a:prstGeom>
        </p:spPr>
      </p:pic>
      <p:pic>
        <p:nvPicPr>
          <p:cNvPr id="16" name="15 Imagen" descr="g-gif-update (9).gif"/>
          <p:cNvPicPr>
            <a:picLocks noChangeAspect="1"/>
          </p:cNvPicPr>
          <p:nvPr/>
        </p:nvPicPr>
        <p:blipFill>
          <a:blip r:embed="rId9">
            <a:lum bright="-20000" contrast="40000"/>
          </a:blip>
          <a:stretch>
            <a:fillRect/>
          </a:stretch>
        </p:blipFill>
        <p:spPr>
          <a:xfrm>
            <a:off x="6429388" y="1214428"/>
            <a:ext cx="2528884" cy="652102"/>
          </a:xfrm>
          <a:prstGeom prst="rect">
            <a:avLst/>
          </a:prstGeom>
        </p:spPr>
      </p:pic>
      <p:pic>
        <p:nvPicPr>
          <p:cNvPr id="17" name="16 Imagen" descr="g-gif-update (10).gif"/>
          <p:cNvPicPr>
            <a:picLocks noChangeAspect="1"/>
          </p:cNvPicPr>
          <p:nvPr/>
        </p:nvPicPr>
        <p:blipFill>
          <a:blip r:embed="rId10">
            <a:lum bright="-20000" contrast="40000"/>
          </a:blip>
          <a:stretch>
            <a:fillRect/>
          </a:stretch>
        </p:blipFill>
        <p:spPr>
          <a:xfrm>
            <a:off x="6429388" y="2214560"/>
            <a:ext cx="1071570" cy="561650"/>
          </a:xfrm>
          <a:prstGeom prst="rect">
            <a:avLst/>
          </a:prstGeom>
        </p:spPr>
      </p:pic>
      <p:pic>
        <p:nvPicPr>
          <p:cNvPr id="18" name="17 Imagen" descr="g-gif-update (12).gif"/>
          <p:cNvPicPr>
            <a:picLocks noChangeAspect="1"/>
          </p:cNvPicPr>
          <p:nvPr/>
        </p:nvPicPr>
        <p:blipFill>
          <a:blip r:embed="rId11">
            <a:duotone>
              <a:prstClr val="black"/>
              <a:schemeClr val="accent1">
                <a:tint val="45000"/>
                <a:satMod val="400000"/>
              </a:schemeClr>
            </a:duotone>
            <a:lum bright="-40000" contrast="40000"/>
          </a:blip>
          <a:stretch>
            <a:fillRect/>
          </a:stretch>
        </p:blipFill>
        <p:spPr>
          <a:xfrm>
            <a:off x="500034" y="4500576"/>
            <a:ext cx="2071702" cy="141748"/>
          </a:xfrm>
          <a:prstGeom prst="rect">
            <a:avLst/>
          </a:prstGeom>
        </p:spPr>
      </p:pic>
      <p:pic>
        <p:nvPicPr>
          <p:cNvPr id="13" name="12 Imagen" descr="1(2).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30000">
    <p:sndAc>
      <p:stSnd loop="1">
        <p:snd r:embed="rId2" name="Funkytown-_Lipps_Inc_origina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5" presetClass="entr" presetSubtype="1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checkerboard(across)">
                                      <p:cBhvr>
                                        <p:cTn id="9" dur="2000"/>
                                        <p:tgtEl>
                                          <p:spTgt spid="3"/>
                                        </p:tgtEl>
                                      </p:cBhvr>
                                    </p:animEffect>
                                  </p:childTnLst>
                                </p:cTn>
                              </p:par>
                              <p:par>
                                <p:cTn id="10" presetID="5" presetClass="entr" presetSubtype="1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2000"/>
                                        <p:tgtEl>
                                          <p:spTgt spid="4"/>
                                        </p:tgtEl>
                                      </p:cBhvr>
                                    </p:animEffect>
                                  </p:childTnLst>
                                </p:cTn>
                              </p:par>
                              <p:par>
                                <p:cTn id="13" presetID="2" presetClass="entr" presetSubtype="2" fill="hold" grpId="1"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2000" fill="hold"/>
                                        <p:tgtEl>
                                          <p:spTgt spid="3"/>
                                        </p:tgtEl>
                                        <p:attrNameLst>
                                          <p:attrName>ppt_x</p:attrName>
                                        </p:attrNameLst>
                                      </p:cBhvr>
                                      <p:tavLst>
                                        <p:tav tm="0">
                                          <p:val>
                                            <p:strVal val="1+#ppt_w/2"/>
                                          </p:val>
                                        </p:tav>
                                        <p:tav tm="100000">
                                          <p:val>
                                            <p:strVal val="#ppt_x"/>
                                          </p:val>
                                        </p:tav>
                                      </p:tavLst>
                                    </p:anim>
                                    <p:anim calcmode="lin" valueType="num">
                                      <p:cBhvr additive="base">
                                        <p:cTn id="16" dur="20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8" fill="hold" grpId="1"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0-#ppt_w/2"/>
                                          </p:val>
                                        </p:tav>
                                        <p:tav tm="100000">
                                          <p:val>
                                            <p:strVal val="#ppt_x"/>
                                          </p:val>
                                        </p:tav>
                                      </p:tavLst>
                                    </p:anim>
                                    <p:anim calcmode="lin" valueType="num">
                                      <p:cBhvr additive="base">
                                        <p:cTn id="20" dur="2000" fill="hold"/>
                                        <p:tgtEl>
                                          <p:spTgt spid="4"/>
                                        </p:tgtEl>
                                        <p:attrNameLst>
                                          <p:attrName>ppt_y</p:attrName>
                                        </p:attrNameLst>
                                      </p:cBhvr>
                                      <p:tavLst>
                                        <p:tav tm="0">
                                          <p:val>
                                            <p:strVal val="#ppt_y"/>
                                          </p:val>
                                        </p:tav>
                                        <p:tav tm="100000">
                                          <p:val>
                                            <p:strVal val="#ppt_y"/>
                                          </p:val>
                                        </p:tav>
                                      </p:tavLst>
                                    </p:anim>
                                  </p:childTnLst>
                                </p:cTn>
                              </p:par>
                              <p:par>
                                <p:cTn id="21" presetID="8" presetClass="emph" presetSubtype="0" fill="hold" grpId="2" nodeType="withEffect">
                                  <p:stCondLst>
                                    <p:cond delay="0"/>
                                  </p:stCondLst>
                                  <p:childTnLst>
                                    <p:animRot by="21600000">
                                      <p:cBhvr>
                                        <p:cTn id="22" dur="2000" fill="hold"/>
                                        <p:tgtEl>
                                          <p:spTgt spid="3"/>
                                        </p:tgtEl>
                                        <p:attrNameLst>
                                          <p:attrName>r</p:attrName>
                                        </p:attrNameLst>
                                      </p:cBhvr>
                                    </p:animRot>
                                  </p:childTnLst>
                                </p:cTn>
                              </p:par>
                              <p:par>
                                <p:cTn id="23" presetID="8" presetClass="emph" presetSubtype="0" fill="hold" grpId="2" nodeType="withEffect">
                                  <p:stCondLst>
                                    <p:cond delay="0"/>
                                  </p:stCondLst>
                                  <p:childTnLst>
                                    <p:animRot by="21600000">
                                      <p:cBhvr>
                                        <p:cTn id="24" dur="2000" fill="hold"/>
                                        <p:tgtEl>
                                          <p:spTgt spid="4"/>
                                        </p:tgtEl>
                                        <p:attrNameLst>
                                          <p:attrName>r</p:attrName>
                                        </p:attrNameLst>
                                      </p:cBhvr>
                                    </p:animRot>
                                  </p:childTnLst>
                                </p:cTn>
                              </p:par>
                            </p:childTnLst>
                          </p:cTn>
                        </p:par>
                        <p:par>
                          <p:cTn id="25" fill="hold">
                            <p:stCondLst>
                              <p:cond delay="2000"/>
                            </p:stCondLst>
                            <p:childTnLst>
                              <p:par>
                                <p:cTn id="26" presetID="9" presetClass="exit" presetSubtype="0" fill="hold" grpId="3" nodeType="afterEffect">
                                  <p:stCondLst>
                                    <p:cond delay="0"/>
                                  </p:stCondLst>
                                  <p:childTnLst>
                                    <p:animEffect transition="out" filter="dissolve">
                                      <p:cBhvr>
                                        <p:cTn id="27" dur="2000"/>
                                        <p:tgtEl>
                                          <p:spTgt spid="3"/>
                                        </p:tgtEl>
                                      </p:cBhvr>
                                    </p:animEffect>
                                    <p:set>
                                      <p:cBhvr>
                                        <p:cTn id="28" dur="1" fill="hold">
                                          <p:stCondLst>
                                            <p:cond delay="1999"/>
                                          </p:stCondLst>
                                        </p:cTn>
                                        <p:tgtEl>
                                          <p:spTgt spid="3"/>
                                        </p:tgtEl>
                                        <p:attrNameLst>
                                          <p:attrName>style.visibility</p:attrName>
                                        </p:attrNameLst>
                                      </p:cBhvr>
                                      <p:to>
                                        <p:strVal val="hidden"/>
                                      </p:to>
                                    </p:set>
                                  </p:childTnLst>
                                </p:cTn>
                              </p:par>
                              <p:par>
                                <p:cTn id="29" presetID="9" presetClass="exit" presetSubtype="0" fill="hold" grpId="3" nodeType="withEffect">
                                  <p:stCondLst>
                                    <p:cond delay="0"/>
                                  </p:stCondLst>
                                  <p:childTnLst>
                                    <p:animEffect transition="out" filter="dissolve">
                                      <p:cBhvr>
                                        <p:cTn id="30" dur="2000"/>
                                        <p:tgtEl>
                                          <p:spTgt spid="4"/>
                                        </p:tgtEl>
                                      </p:cBhvr>
                                    </p:animEffect>
                                    <p:set>
                                      <p:cBhvr>
                                        <p:cTn id="31" dur="1" fill="hold">
                                          <p:stCondLst>
                                            <p:cond delay="1999"/>
                                          </p:stCondLst>
                                        </p:cTn>
                                        <p:tgtEl>
                                          <p:spTgt spid="4"/>
                                        </p:tgtEl>
                                        <p:attrNameLst>
                                          <p:attrName>style.visibility</p:attrName>
                                        </p:attrNameLst>
                                      </p:cBhvr>
                                      <p:to>
                                        <p:strVal val="hidden"/>
                                      </p:to>
                                    </p:set>
                                  </p:childTnLst>
                                </p:cTn>
                              </p:par>
                              <p:par>
                                <p:cTn id="32" presetID="8" presetClass="emph" presetSubtype="0" fill="hold" grpId="4" nodeType="withEffect">
                                  <p:stCondLst>
                                    <p:cond delay="0"/>
                                  </p:stCondLst>
                                  <p:childTnLst>
                                    <p:animRot by="21600000">
                                      <p:cBhvr>
                                        <p:cTn id="33" dur="2000" fill="hold"/>
                                        <p:tgtEl>
                                          <p:spTgt spid="3"/>
                                        </p:tgtEl>
                                        <p:attrNameLst>
                                          <p:attrName>r</p:attrName>
                                        </p:attrNameLst>
                                      </p:cBhvr>
                                    </p:animRot>
                                  </p:childTnLst>
                                </p:cTn>
                              </p:par>
                              <p:par>
                                <p:cTn id="34" presetID="8" presetClass="emph" presetSubtype="0" fill="hold" grpId="4" nodeType="withEffect">
                                  <p:stCondLst>
                                    <p:cond delay="0"/>
                                  </p:stCondLst>
                                  <p:childTnLst>
                                    <p:animRot by="21600000">
                                      <p:cBhvr>
                                        <p:cTn id="35" dur="2000" fill="hold"/>
                                        <p:tgtEl>
                                          <p:spTgt spid="4"/>
                                        </p:tgtEl>
                                        <p:attrNameLst>
                                          <p:attrName>r</p:attrName>
                                        </p:attrNameLst>
                                      </p:cBhvr>
                                    </p:animRot>
                                  </p:childTnLst>
                                </p:cTn>
                              </p:par>
                              <p:par>
                                <p:cTn id="36" presetID="23" presetClass="exit" presetSubtype="544" fill="hold" grpId="5" nodeType="withEffect">
                                  <p:stCondLst>
                                    <p:cond delay="0"/>
                                  </p:stCondLst>
                                  <p:childTnLst>
                                    <p:anim calcmode="lin" valueType="num">
                                      <p:cBhvr>
                                        <p:cTn id="37" dur="2000"/>
                                        <p:tgtEl>
                                          <p:spTgt spid="3"/>
                                        </p:tgtEl>
                                        <p:attrNameLst>
                                          <p:attrName>ppt_w</p:attrName>
                                        </p:attrNameLst>
                                      </p:cBhvr>
                                      <p:tavLst>
                                        <p:tav tm="0">
                                          <p:val>
                                            <p:strVal val="ppt_w"/>
                                          </p:val>
                                        </p:tav>
                                        <p:tav tm="100000">
                                          <p:val>
                                            <p:fltVal val="0"/>
                                          </p:val>
                                        </p:tav>
                                      </p:tavLst>
                                    </p:anim>
                                    <p:anim calcmode="lin" valueType="num">
                                      <p:cBhvr>
                                        <p:cTn id="38" dur="2000"/>
                                        <p:tgtEl>
                                          <p:spTgt spid="3"/>
                                        </p:tgtEl>
                                        <p:attrNameLst>
                                          <p:attrName>ppt_h</p:attrName>
                                        </p:attrNameLst>
                                      </p:cBhvr>
                                      <p:tavLst>
                                        <p:tav tm="0">
                                          <p:val>
                                            <p:strVal val="ppt_h"/>
                                          </p:val>
                                        </p:tav>
                                        <p:tav tm="100000">
                                          <p:val>
                                            <p:fltVal val="0"/>
                                          </p:val>
                                        </p:tav>
                                      </p:tavLst>
                                    </p:anim>
                                    <p:anim calcmode="lin" valueType="num">
                                      <p:cBhvr>
                                        <p:cTn id="39" dur="2000"/>
                                        <p:tgtEl>
                                          <p:spTgt spid="3"/>
                                        </p:tgtEl>
                                        <p:attrNameLst>
                                          <p:attrName>ppt_x</p:attrName>
                                        </p:attrNameLst>
                                      </p:cBhvr>
                                      <p:tavLst>
                                        <p:tav tm="0">
                                          <p:val>
                                            <p:strVal val="ppt_x"/>
                                          </p:val>
                                        </p:tav>
                                        <p:tav tm="100000">
                                          <p:val>
                                            <p:fltVal val="0.5"/>
                                          </p:val>
                                        </p:tav>
                                      </p:tavLst>
                                    </p:anim>
                                    <p:anim calcmode="lin" valueType="num">
                                      <p:cBhvr>
                                        <p:cTn id="40" dur="2000"/>
                                        <p:tgtEl>
                                          <p:spTgt spid="3"/>
                                        </p:tgtEl>
                                        <p:attrNameLst>
                                          <p:attrName>ppt_y</p:attrName>
                                        </p:attrNameLst>
                                      </p:cBhvr>
                                      <p:tavLst>
                                        <p:tav tm="0">
                                          <p:val>
                                            <p:strVal val="ppt_y"/>
                                          </p:val>
                                        </p:tav>
                                        <p:tav tm="100000">
                                          <p:val>
                                            <p:fltVal val="0.5"/>
                                          </p:val>
                                        </p:tav>
                                      </p:tavLst>
                                    </p:anim>
                                    <p:set>
                                      <p:cBhvr>
                                        <p:cTn id="41" dur="1" fill="hold">
                                          <p:stCondLst>
                                            <p:cond delay="1999"/>
                                          </p:stCondLst>
                                        </p:cTn>
                                        <p:tgtEl>
                                          <p:spTgt spid="3"/>
                                        </p:tgtEl>
                                        <p:attrNameLst>
                                          <p:attrName>style.visibility</p:attrName>
                                        </p:attrNameLst>
                                      </p:cBhvr>
                                      <p:to>
                                        <p:strVal val="hidden"/>
                                      </p:to>
                                    </p:set>
                                  </p:childTnLst>
                                </p:cTn>
                              </p:par>
                              <p:par>
                                <p:cTn id="42" presetID="23" presetClass="exit" presetSubtype="544" fill="hold" grpId="5" nodeType="withEffect">
                                  <p:stCondLst>
                                    <p:cond delay="0"/>
                                  </p:stCondLst>
                                  <p:childTnLst>
                                    <p:anim calcmode="lin" valueType="num">
                                      <p:cBhvr>
                                        <p:cTn id="43" dur="2000"/>
                                        <p:tgtEl>
                                          <p:spTgt spid="4"/>
                                        </p:tgtEl>
                                        <p:attrNameLst>
                                          <p:attrName>ppt_w</p:attrName>
                                        </p:attrNameLst>
                                      </p:cBhvr>
                                      <p:tavLst>
                                        <p:tav tm="0">
                                          <p:val>
                                            <p:strVal val="ppt_w"/>
                                          </p:val>
                                        </p:tav>
                                        <p:tav tm="100000">
                                          <p:val>
                                            <p:fltVal val="0"/>
                                          </p:val>
                                        </p:tav>
                                      </p:tavLst>
                                    </p:anim>
                                    <p:anim calcmode="lin" valueType="num">
                                      <p:cBhvr>
                                        <p:cTn id="44" dur="2000"/>
                                        <p:tgtEl>
                                          <p:spTgt spid="4"/>
                                        </p:tgtEl>
                                        <p:attrNameLst>
                                          <p:attrName>ppt_h</p:attrName>
                                        </p:attrNameLst>
                                      </p:cBhvr>
                                      <p:tavLst>
                                        <p:tav tm="0">
                                          <p:val>
                                            <p:strVal val="ppt_h"/>
                                          </p:val>
                                        </p:tav>
                                        <p:tav tm="100000">
                                          <p:val>
                                            <p:fltVal val="0"/>
                                          </p:val>
                                        </p:tav>
                                      </p:tavLst>
                                    </p:anim>
                                    <p:anim calcmode="lin" valueType="num">
                                      <p:cBhvr>
                                        <p:cTn id="45" dur="2000"/>
                                        <p:tgtEl>
                                          <p:spTgt spid="4"/>
                                        </p:tgtEl>
                                        <p:attrNameLst>
                                          <p:attrName>ppt_x</p:attrName>
                                        </p:attrNameLst>
                                      </p:cBhvr>
                                      <p:tavLst>
                                        <p:tav tm="0">
                                          <p:val>
                                            <p:strVal val="ppt_x"/>
                                          </p:val>
                                        </p:tav>
                                        <p:tav tm="100000">
                                          <p:val>
                                            <p:fltVal val="0.5"/>
                                          </p:val>
                                        </p:tav>
                                      </p:tavLst>
                                    </p:anim>
                                    <p:anim calcmode="lin" valueType="num">
                                      <p:cBhvr>
                                        <p:cTn id="46" dur="2000"/>
                                        <p:tgtEl>
                                          <p:spTgt spid="4"/>
                                        </p:tgtEl>
                                        <p:attrNameLst>
                                          <p:attrName>ppt_y</p:attrName>
                                        </p:attrNameLst>
                                      </p:cBhvr>
                                      <p:tavLst>
                                        <p:tav tm="0">
                                          <p:val>
                                            <p:strVal val="ppt_y"/>
                                          </p:val>
                                        </p:tav>
                                        <p:tav tm="100000">
                                          <p:val>
                                            <p:fltVal val="0.5"/>
                                          </p:val>
                                        </p:tav>
                                      </p:tavLst>
                                    </p:anim>
                                    <p:set>
                                      <p:cBhvr>
                                        <p:cTn id="47" dur="1" fill="hold">
                                          <p:stCondLst>
                                            <p:cond delay="1999"/>
                                          </p:stCondLst>
                                        </p:cTn>
                                        <p:tgtEl>
                                          <p:spTgt spid="4"/>
                                        </p:tgtEl>
                                        <p:attrNameLst>
                                          <p:attrName>style.visibility</p:attrName>
                                        </p:attrNameLst>
                                      </p:cBhvr>
                                      <p:to>
                                        <p:strVal val="hidden"/>
                                      </p:to>
                                    </p:set>
                                  </p:childTnLst>
                                </p:cTn>
                              </p:par>
                              <p:par>
                                <p:cTn id="48" presetID="23" presetClass="entr" presetSubtype="288"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000" fill="hold"/>
                                        <p:tgtEl>
                                          <p:spTgt spid="2"/>
                                        </p:tgtEl>
                                        <p:attrNameLst>
                                          <p:attrName>ppt_w</p:attrName>
                                        </p:attrNameLst>
                                      </p:cBhvr>
                                      <p:tavLst>
                                        <p:tav tm="0">
                                          <p:val>
                                            <p:strVal val="4/3*#ppt_w"/>
                                          </p:val>
                                        </p:tav>
                                        <p:tav tm="100000">
                                          <p:val>
                                            <p:strVal val="#ppt_w"/>
                                          </p:val>
                                        </p:tav>
                                      </p:tavLst>
                                    </p:anim>
                                    <p:anim calcmode="lin" valueType="num">
                                      <p:cBhvr>
                                        <p:cTn id="51" dur="2000" fill="hold"/>
                                        <p:tgtEl>
                                          <p:spTgt spid="2"/>
                                        </p:tgtEl>
                                        <p:attrNameLst>
                                          <p:attrName>ppt_h</p:attrName>
                                        </p:attrNameLst>
                                      </p:cBhvr>
                                      <p:tavLst>
                                        <p:tav tm="0">
                                          <p:val>
                                            <p:strVal val="4/3*#ppt_h"/>
                                          </p:val>
                                        </p:tav>
                                        <p:tav tm="100000">
                                          <p:val>
                                            <p:strVal val="#ppt_h"/>
                                          </p:val>
                                        </p:tav>
                                      </p:tavLst>
                                    </p:anim>
                                  </p:childTnLst>
                                </p:cTn>
                              </p:par>
                              <p:par>
                                <p:cTn id="52" presetID="21" presetClass="entr" presetSubtype="2"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wheel(2)">
                                      <p:cBhvr>
                                        <p:cTn id="54" dur="2000"/>
                                        <p:tgtEl>
                                          <p:spTgt spid="2"/>
                                        </p:tgtEl>
                                      </p:cBhvr>
                                    </p:animEffect>
                                  </p:childTnLst>
                                </p:cTn>
                              </p:par>
                            </p:childTnLst>
                          </p:cTn>
                        </p:par>
                        <p:par>
                          <p:cTn id="55" fill="hold">
                            <p:stCondLst>
                              <p:cond delay="4000"/>
                            </p:stCondLst>
                            <p:childTnLst>
                              <p:par>
                                <p:cTn id="56" presetID="12" presetClass="entr" presetSubtype="1" fill="hold" nodeType="after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slide(fromTop)">
                                      <p:cBhvr>
                                        <p:cTn id="58" dur="2000"/>
                                        <p:tgtEl>
                                          <p:spTgt spid="12"/>
                                        </p:tgtEl>
                                      </p:cBhvr>
                                    </p:animEffect>
                                  </p:childTnLst>
                                </p:cTn>
                              </p:par>
                            </p:childTnLst>
                          </p:cTn>
                        </p:par>
                        <p:par>
                          <p:cTn id="59" fill="hold">
                            <p:stCondLst>
                              <p:cond delay="6000"/>
                            </p:stCondLst>
                            <p:childTnLst>
                              <p:par>
                                <p:cTn id="60" presetID="12" presetClass="entr" presetSubtype="1" fill="hold" nodeType="after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slide(fromTop)">
                                      <p:cBhvr>
                                        <p:cTn id="62" dur="2000"/>
                                        <p:tgtEl>
                                          <p:spTgt spid="14"/>
                                        </p:tgtEl>
                                      </p:cBhvr>
                                    </p:animEffect>
                                  </p:childTnLst>
                                </p:cTn>
                              </p:par>
                            </p:childTnLst>
                          </p:cTn>
                        </p:par>
                        <p:par>
                          <p:cTn id="63" fill="hold">
                            <p:stCondLst>
                              <p:cond delay="8000"/>
                            </p:stCondLst>
                            <p:childTnLst>
                              <p:par>
                                <p:cTn id="64" presetID="12" presetClass="entr" presetSubtype="1" fill="hold" nodeType="afterEffect">
                                  <p:stCondLst>
                                    <p:cond delay="0"/>
                                  </p:stCondLst>
                                  <p:childTnLst>
                                    <p:set>
                                      <p:cBhvr>
                                        <p:cTn id="65" dur="1" fill="hold">
                                          <p:stCondLst>
                                            <p:cond delay="0"/>
                                          </p:stCondLst>
                                        </p:cTn>
                                        <p:tgtEl>
                                          <p:spTgt spid="15"/>
                                        </p:tgtEl>
                                        <p:attrNameLst>
                                          <p:attrName>style.visibility</p:attrName>
                                        </p:attrNameLst>
                                      </p:cBhvr>
                                      <p:to>
                                        <p:strVal val="visible"/>
                                      </p:to>
                                    </p:set>
                                    <p:animEffect transition="in" filter="slide(fromTop)">
                                      <p:cBhvr>
                                        <p:cTn id="66" dur="2000"/>
                                        <p:tgtEl>
                                          <p:spTgt spid="15"/>
                                        </p:tgtEl>
                                      </p:cBhvr>
                                    </p:animEffect>
                                  </p:childTnLst>
                                </p:cTn>
                              </p:par>
                            </p:childTnLst>
                          </p:cTn>
                        </p:par>
                        <p:par>
                          <p:cTn id="67" fill="hold">
                            <p:stCondLst>
                              <p:cond delay="10000"/>
                            </p:stCondLst>
                            <p:childTnLst>
                              <p:par>
                                <p:cTn id="68" presetID="12" presetClass="entr" presetSubtype="1" fill="hold" nodeType="after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slide(fromTop)">
                                      <p:cBhvr>
                                        <p:cTn id="70" dur="2000"/>
                                        <p:tgtEl>
                                          <p:spTgt spid="16"/>
                                        </p:tgtEl>
                                      </p:cBhvr>
                                    </p:animEffect>
                                  </p:childTnLst>
                                </p:cTn>
                              </p:par>
                            </p:childTnLst>
                          </p:cTn>
                        </p:par>
                        <p:par>
                          <p:cTn id="71" fill="hold">
                            <p:stCondLst>
                              <p:cond delay="12000"/>
                            </p:stCondLst>
                            <p:childTnLst>
                              <p:par>
                                <p:cTn id="72" presetID="12" presetClass="entr" presetSubtype="1" fill="hold" nodeType="afterEffect">
                                  <p:stCondLst>
                                    <p:cond delay="0"/>
                                  </p:stCondLst>
                                  <p:childTnLst>
                                    <p:set>
                                      <p:cBhvr>
                                        <p:cTn id="73" dur="1" fill="hold">
                                          <p:stCondLst>
                                            <p:cond delay="0"/>
                                          </p:stCondLst>
                                        </p:cTn>
                                        <p:tgtEl>
                                          <p:spTgt spid="17"/>
                                        </p:tgtEl>
                                        <p:attrNameLst>
                                          <p:attrName>style.visibility</p:attrName>
                                        </p:attrNameLst>
                                      </p:cBhvr>
                                      <p:to>
                                        <p:strVal val="visible"/>
                                      </p:to>
                                    </p:set>
                                    <p:animEffect transition="in" filter="slide(fromTop)">
                                      <p:cBhvr>
                                        <p:cTn id="74" dur="2000"/>
                                        <p:tgtEl>
                                          <p:spTgt spid="17"/>
                                        </p:tgtEl>
                                      </p:cBhvr>
                                    </p:animEffect>
                                  </p:childTnLst>
                                </p:cTn>
                              </p:par>
                            </p:childTnLst>
                          </p:cTn>
                        </p:par>
                        <p:par>
                          <p:cTn id="75" fill="hold">
                            <p:stCondLst>
                              <p:cond delay="14000"/>
                            </p:stCondLst>
                            <p:childTnLst>
                              <p:par>
                                <p:cTn id="76" presetID="12" presetClass="entr" presetSubtype="1" fill="hold" nodeType="after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slide(fromTop)">
                                      <p:cBhvr>
                                        <p:cTn id="78" dur="2000"/>
                                        <p:tgtEl>
                                          <p:spTgt spid="10"/>
                                        </p:tgtEl>
                                      </p:cBhvr>
                                    </p:animEffect>
                                  </p:childTnLst>
                                </p:cTn>
                              </p:par>
                            </p:childTnLst>
                          </p:cTn>
                        </p:par>
                        <p:par>
                          <p:cTn id="79" fill="hold">
                            <p:stCondLst>
                              <p:cond delay="16000"/>
                            </p:stCondLst>
                            <p:childTnLst>
                              <p:par>
                                <p:cTn id="80" presetID="12" presetClass="entr" presetSubtype="1" fill="hold" nodeType="after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slide(fromTop)">
                                      <p:cBhvr>
                                        <p:cTn id="82" dur="2000"/>
                                        <p:tgtEl>
                                          <p:spTgt spid="11"/>
                                        </p:tgtEl>
                                      </p:cBhvr>
                                    </p:animEffect>
                                  </p:childTnLst>
                                </p:cTn>
                              </p:par>
                            </p:childTnLst>
                          </p:cTn>
                        </p:par>
                        <p:par>
                          <p:cTn id="83" fill="hold">
                            <p:stCondLst>
                              <p:cond delay="18000"/>
                            </p:stCondLst>
                            <p:childTnLst>
                              <p:par>
                                <p:cTn id="84" presetID="12" presetClass="entr" presetSubtype="1" fill="hold" nodeType="afterEffect">
                                  <p:stCondLst>
                                    <p:cond delay="0"/>
                                  </p:stCondLst>
                                  <p:childTnLst>
                                    <p:set>
                                      <p:cBhvr>
                                        <p:cTn id="85" dur="1" fill="hold">
                                          <p:stCondLst>
                                            <p:cond delay="0"/>
                                          </p:stCondLst>
                                        </p:cTn>
                                        <p:tgtEl>
                                          <p:spTgt spid="18"/>
                                        </p:tgtEl>
                                        <p:attrNameLst>
                                          <p:attrName>style.visibility</p:attrName>
                                        </p:attrNameLst>
                                      </p:cBhvr>
                                      <p:to>
                                        <p:strVal val="visible"/>
                                      </p:to>
                                    </p:set>
                                    <p:animEffect transition="in" filter="slide(fromTop)">
                                      <p:cBhvr>
                                        <p:cTn id="86"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19000">
              <a:srgbClr val="CC66FF"/>
            </a:gs>
            <a:gs pos="50000">
              <a:srgbClr val="00B0F0">
                <a:shade val="67500"/>
                <a:satMod val="115000"/>
              </a:srgbClr>
            </a:gs>
            <a:gs pos="100000">
              <a:srgbClr val="00B0F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1(10).jpg"/>
          <p:cNvPicPr>
            <a:picLocks noGrp="1" noChangeAspect="1"/>
          </p:cNvPicPr>
          <p:nvPr isPhoto="1"/>
        </p:nvPicPr>
        <p:blipFill>
          <a:blip r:embed="rId2">
            <a:lum bright="-10000" contrast="10000"/>
          </a:blip>
          <a:stretch>
            <a:fillRect/>
          </a:stretch>
        </p:blipFill>
        <p:spPr>
          <a:xfrm>
            <a:off x="0" y="0"/>
            <a:ext cx="9144000" cy="5143500"/>
          </a:xfrm>
          <a:prstGeom prst="rect">
            <a:avLst/>
          </a:prstGeom>
          <a:noFill/>
          <a:ln>
            <a:noFill/>
          </a:ln>
        </p:spPr>
      </p:pic>
      <p:sp>
        <p:nvSpPr>
          <p:cNvPr id="3" name="2 Rectángulo"/>
          <p:cNvSpPr/>
          <p:nvPr/>
        </p:nvSpPr>
        <p:spPr>
          <a:xfrm rot="13616775">
            <a:off x="2284720" y="3487662"/>
            <a:ext cx="2494053" cy="161659"/>
          </a:xfrm>
          <a:prstGeom prst="rect">
            <a:avLst/>
          </a:prstGeom>
          <a:gradFill flip="none" rotWithShape="1">
            <a:gsLst>
              <a:gs pos="0">
                <a:srgbClr val="FF3399"/>
              </a:gs>
              <a:gs pos="39999">
                <a:srgbClr val="85C2FF"/>
              </a:gs>
              <a:gs pos="70000">
                <a:srgbClr val="C4D6EB"/>
              </a:gs>
              <a:gs pos="100000">
                <a:srgbClr val="FFEBFA"/>
              </a:gs>
            </a:gsLst>
            <a:lin ang="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616775">
            <a:off x="4494017" y="1425561"/>
            <a:ext cx="2589088" cy="128761"/>
          </a:xfrm>
          <a:prstGeom prst="rect">
            <a:avLst/>
          </a:prstGeom>
          <a:gradFill flip="none" rotWithShape="1">
            <a:gsLst>
              <a:gs pos="0">
                <a:srgbClr val="FF3399"/>
              </a:gs>
              <a:gs pos="39999">
                <a:srgbClr val="85C2FF"/>
              </a:gs>
              <a:gs pos="70000">
                <a:srgbClr val="C4D6EB"/>
              </a:gs>
              <a:gs pos="100000">
                <a:srgbClr val="FFEBFA"/>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997988">
            <a:off x="2180361" y="1520128"/>
            <a:ext cx="2918106" cy="106589"/>
          </a:xfrm>
          <a:prstGeom prst="rect">
            <a:avLst/>
          </a:prstGeom>
          <a:gradFill flip="none" rotWithShape="1">
            <a:gsLst>
              <a:gs pos="0">
                <a:srgbClr val="FF3399"/>
              </a:gs>
              <a:gs pos="39999">
                <a:srgbClr val="85C2FF"/>
              </a:gs>
              <a:gs pos="70000">
                <a:srgbClr val="C4D6EB"/>
              </a:gs>
              <a:gs pos="100000">
                <a:srgbClr val="FFEBFA"/>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997988">
            <a:off x="4055210" y="3468263"/>
            <a:ext cx="3143272" cy="160736"/>
          </a:xfrm>
          <a:prstGeom prst="rect">
            <a:avLst/>
          </a:prstGeom>
          <a:gradFill flip="none" rotWithShape="1">
            <a:gsLst>
              <a:gs pos="0">
                <a:srgbClr val="FF3399"/>
              </a:gs>
              <a:gs pos="39999">
                <a:srgbClr val="85C2FF"/>
              </a:gs>
              <a:gs pos="70000">
                <a:srgbClr val="C4D6EB"/>
              </a:gs>
              <a:gs pos="100000">
                <a:srgbClr val="FFEBFA"/>
              </a:gs>
            </a:gsLst>
            <a:lin ang="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997988">
            <a:off x="2014565" y="1333482"/>
            <a:ext cx="2918106" cy="161666"/>
          </a:xfrm>
          <a:prstGeom prst="rect">
            <a:avLst/>
          </a:prstGeom>
          <a:gradFill flip="none" rotWithShape="1">
            <a:gsLst>
              <a:gs pos="0">
                <a:srgbClr val="FF3399"/>
              </a:gs>
              <a:gs pos="39999">
                <a:srgbClr val="85C2FF"/>
              </a:gs>
              <a:gs pos="70000">
                <a:srgbClr val="C4D6EB"/>
              </a:gs>
              <a:gs pos="100000">
                <a:srgbClr val="FFEBFA"/>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16775">
            <a:off x="4666273" y="1277923"/>
            <a:ext cx="2589088" cy="158759"/>
          </a:xfrm>
          <a:prstGeom prst="rect">
            <a:avLst/>
          </a:prstGeom>
          <a:gradFill flip="none" rotWithShape="1">
            <a:gsLst>
              <a:gs pos="0">
                <a:srgbClr val="FF3399"/>
              </a:gs>
              <a:gs pos="39999">
                <a:srgbClr val="85C2FF"/>
              </a:gs>
              <a:gs pos="70000">
                <a:srgbClr val="C4D6EB"/>
              </a:gs>
              <a:gs pos="100000">
                <a:srgbClr val="FFEBFA"/>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7988">
            <a:off x="4198086" y="3628998"/>
            <a:ext cx="3143272" cy="160736"/>
          </a:xfrm>
          <a:prstGeom prst="rect">
            <a:avLst/>
          </a:prstGeom>
          <a:gradFill flip="none" rotWithShape="1">
            <a:gsLst>
              <a:gs pos="0">
                <a:srgbClr val="FF3399"/>
              </a:gs>
              <a:gs pos="39999">
                <a:srgbClr val="85C2FF"/>
              </a:gs>
              <a:gs pos="70000">
                <a:srgbClr val="C4D6EB"/>
              </a:gs>
              <a:gs pos="100000">
                <a:srgbClr val="FFEBFA"/>
              </a:gs>
            </a:gsLst>
            <a:lin ang="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616775">
            <a:off x="2117297" y="3671775"/>
            <a:ext cx="2494053" cy="160767"/>
          </a:xfrm>
          <a:prstGeom prst="rect">
            <a:avLst/>
          </a:prstGeom>
          <a:gradFill flip="none" rotWithShape="1">
            <a:gsLst>
              <a:gs pos="0">
                <a:srgbClr val="FF3399"/>
              </a:gs>
              <a:gs pos="39999">
                <a:srgbClr val="85C2FF"/>
              </a:gs>
              <a:gs pos="70000">
                <a:srgbClr val="C4D6EB"/>
              </a:gs>
              <a:gs pos="100000">
                <a:srgbClr val="FFEBFA"/>
              </a:gs>
            </a:gsLst>
            <a:lin ang="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997988">
            <a:off x="1786877" y="1178062"/>
            <a:ext cx="2918106" cy="122718"/>
          </a:xfrm>
          <a:prstGeom prst="rect">
            <a:avLst/>
          </a:prstGeom>
          <a:gradFill flip="none" rotWithShape="1">
            <a:gsLst>
              <a:gs pos="0">
                <a:srgbClr val="FF3399"/>
              </a:gs>
              <a:gs pos="39999">
                <a:srgbClr val="85C2FF"/>
              </a:gs>
              <a:gs pos="70000">
                <a:srgbClr val="C4D6EB"/>
              </a:gs>
              <a:gs pos="100000">
                <a:srgbClr val="FFEBFA"/>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16775">
            <a:off x="4889528" y="1100330"/>
            <a:ext cx="2589088" cy="175771"/>
          </a:xfrm>
          <a:prstGeom prst="rect">
            <a:avLst/>
          </a:prstGeom>
          <a:gradFill flip="none" rotWithShape="1">
            <a:gsLst>
              <a:gs pos="0">
                <a:srgbClr val="FF3399"/>
              </a:gs>
              <a:gs pos="39999">
                <a:srgbClr val="85C2FF"/>
              </a:gs>
              <a:gs pos="70000">
                <a:srgbClr val="C4D6EB"/>
              </a:gs>
              <a:gs pos="100000">
                <a:srgbClr val="FFEBFA"/>
              </a:gs>
            </a:gsLst>
            <a:lin ang="108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7988">
            <a:off x="4340962" y="3736155"/>
            <a:ext cx="3143272" cy="160736"/>
          </a:xfrm>
          <a:prstGeom prst="rect">
            <a:avLst/>
          </a:prstGeom>
          <a:gradFill flip="none" rotWithShape="1">
            <a:gsLst>
              <a:gs pos="0">
                <a:srgbClr val="FF3399"/>
              </a:gs>
              <a:gs pos="39999">
                <a:srgbClr val="85C2FF"/>
              </a:gs>
              <a:gs pos="70000">
                <a:srgbClr val="C4D6EB"/>
              </a:gs>
              <a:gs pos="100000">
                <a:srgbClr val="FFEBFA"/>
              </a:gs>
            </a:gsLst>
            <a:lin ang="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616775">
            <a:off x="1927529" y="3809133"/>
            <a:ext cx="2494053" cy="161659"/>
          </a:xfrm>
          <a:prstGeom prst="rect">
            <a:avLst/>
          </a:prstGeom>
          <a:gradFill flip="none" rotWithShape="1">
            <a:gsLst>
              <a:gs pos="0">
                <a:srgbClr val="FF3399"/>
              </a:gs>
              <a:gs pos="39999">
                <a:srgbClr val="85C2FF"/>
              </a:gs>
              <a:gs pos="70000">
                <a:srgbClr val="C4D6EB"/>
              </a:gs>
              <a:gs pos="100000">
                <a:srgbClr val="FFEBFA"/>
              </a:gs>
            </a:gsLst>
            <a:lin ang="0" scaled="0"/>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8" presetClass="emph" presetSubtype="0" fill="hold" grpId="1" nodeType="withEffect">
                                  <p:stCondLst>
                                    <p:cond delay="0"/>
                                  </p:stCondLst>
                                  <p:childTnLst>
                                    <p:animRot by="21600000">
                                      <p:cBhvr>
                                        <p:cTn id="44" dur="2000" fill="hold"/>
                                        <p:tgtEl>
                                          <p:spTgt spid="3"/>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4"/>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8"/>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9"/>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10"/>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1"/>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2"/>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3"/>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childTnLst>
                          </p:cTn>
                        </p:par>
                        <p:par>
                          <p:cTn id="67" fill="hold">
                            <p:stCondLst>
                              <p:cond delay="2000"/>
                            </p:stCondLst>
                            <p:childTnLst>
                              <p:par>
                                <p:cTn id="68" presetID="2" presetClass="exit" presetSubtype="2" fill="hold" grpId="2"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14"/>
                                        </p:tgtEl>
                                        <p:attrNameLst>
                                          <p:attrName>ppt_x</p:attrName>
                                        </p:attrNameLst>
                                      </p:cBhvr>
                                      <p:tavLst>
                                        <p:tav tm="0">
                                          <p:val>
                                            <p:strVal val="ppt_x"/>
                                          </p:val>
                                        </p:tav>
                                        <p:tav tm="100000">
                                          <p:val>
                                            <p:strVal val="1+ppt_w/2"/>
                                          </p:val>
                                        </p:tav>
                                      </p:tavLst>
                                    </p:anim>
                                    <p:anim calcmode="lin" valueType="num">
                                      <p:cBhvr additive="base">
                                        <p:cTn id="90" dur="2000"/>
                                        <p:tgtEl>
                                          <p:spTgt spid="14"/>
                                        </p:tgtEl>
                                        <p:attrNameLst>
                                          <p:attrName>ppt_y</p:attrName>
                                        </p:attrNameLst>
                                      </p:cBhvr>
                                      <p:tavLst>
                                        <p:tav tm="0">
                                          <p:val>
                                            <p:strVal val="ppt_y"/>
                                          </p:val>
                                        </p:tav>
                                        <p:tav tm="100000">
                                          <p:val>
                                            <p:strVal val="ppt_y"/>
                                          </p:val>
                                        </p:tav>
                                      </p:tavLst>
                                    </p:anim>
                                    <p:set>
                                      <p:cBhvr>
                                        <p:cTn id="91" dur="1" fill="hold">
                                          <p:stCondLst>
                                            <p:cond delay="1999"/>
                                          </p:stCondLst>
                                        </p:cTn>
                                        <p:tgtEl>
                                          <p:spTgt spid="14"/>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0-ppt_w/2"/>
                                          </p:val>
                                        </p:tav>
                                      </p:tavLst>
                                    </p:anim>
                                    <p:anim calcmode="lin" valueType="num">
                                      <p:cBhvr additive="base">
                                        <p:cTn id="94" dur="2000"/>
                                        <p:tgtEl>
                                          <p:spTgt spid="4"/>
                                        </p:tgtEl>
                                        <p:attrNameLst>
                                          <p:attrName>ppt_y</p:attrName>
                                        </p:attrNameLst>
                                      </p:cBhvr>
                                      <p:tavLst>
                                        <p:tav tm="0">
                                          <p:val>
                                            <p:strVal val="ppt_y"/>
                                          </p:val>
                                        </p:tav>
                                        <p:tav tm="100000">
                                          <p:val>
                                            <p:strVal val="ppt_y"/>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0-ppt_w/2"/>
                                          </p:val>
                                        </p:tav>
                                      </p:tavLst>
                                    </p:anim>
                                    <p:anim calcmode="lin" valueType="num">
                                      <p:cBhvr additive="base">
                                        <p:cTn id="98" dur="2000"/>
                                        <p:tgtEl>
                                          <p:spTgt spid="6"/>
                                        </p:tgtEl>
                                        <p:attrNameLst>
                                          <p:attrName>ppt_y</p:attrName>
                                        </p:attrNameLst>
                                      </p:cBhvr>
                                      <p:tavLst>
                                        <p:tav tm="0">
                                          <p:val>
                                            <p:strVal val="ppt_y"/>
                                          </p:val>
                                        </p:tav>
                                        <p:tav tm="100000">
                                          <p:val>
                                            <p:strVal val="ppt_y"/>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0-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0-ppt_w/2"/>
                                          </p:val>
                                        </p:tav>
                                      </p:tavLst>
                                    </p:anim>
                                    <p:anim calcmode="lin" valueType="num">
                                      <p:cBhvr additive="base">
                                        <p:cTn id="106" dur="2000"/>
                                        <p:tgtEl>
                                          <p:spTgt spid="9"/>
                                        </p:tgtEl>
                                        <p:attrNameLst>
                                          <p:attrName>ppt_y</p:attrName>
                                        </p:attrNameLst>
                                      </p:cBhvr>
                                      <p:tavLst>
                                        <p:tav tm="0">
                                          <p:val>
                                            <p:strVal val="ppt_y"/>
                                          </p:val>
                                        </p:tav>
                                        <p:tav tm="100000">
                                          <p:val>
                                            <p:strVal val="ppt_y"/>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ppt_y"/>
                                          </p:val>
                                        </p:tav>
                                      </p:tavLst>
                                    </p:anim>
                                    <p:set>
                                      <p:cBhvr>
                                        <p:cTn id="115" dur="1" fill="hold">
                                          <p:stCondLst>
                                            <p:cond delay="1999"/>
                                          </p:stCondLst>
                                        </p:cTn>
                                        <p:tgtEl>
                                          <p:spTgt spid="13"/>
                                        </p:tgtEl>
                                        <p:attrNameLst>
                                          <p:attrName>style.visibility</p:attrName>
                                        </p:attrNameLst>
                                      </p:cBhvr>
                                      <p:to>
                                        <p:strVal val="hidden"/>
                                      </p:to>
                                    </p:set>
                                  </p:childTnLst>
                                </p:cTn>
                              </p:par>
                              <p:par>
                                <p:cTn id="116" presetID="17" presetClass="entr" presetSubtype="10" fill="hold" nodeType="withEffect">
                                  <p:stCondLst>
                                    <p:cond delay="0"/>
                                  </p:stCondLst>
                                  <p:childTnLst>
                                    <p:set>
                                      <p:cBhvr>
                                        <p:cTn id="117" dur="1" fill="hold">
                                          <p:stCondLst>
                                            <p:cond delay="0"/>
                                          </p:stCondLst>
                                        </p:cTn>
                                        <p:tgtEl>
                                          <p:spTgt spid="2"/>
                                        </p:tgtEl>
                                        <p:attrNameLst>
                                          <p:attrName>style.visibility</p:attrName>
                                        </p:attrNameLst>
                                      </p:cBhvr>
                                      <p:to>
                                        <p:strVal val="visible"/>
                                      </p:to>
                                    </p:set>
                                    <p:anim calcmode="lin" valueType="num">
                                      <p:cBhvr>
                                        <p:cTn id="118" dur="2000" fill="hold"/>
                                        <p:tgtEl>
                                          <p:spTgt spid="2"/>
                                        </p:tgtEl>
                                        <p:attrNameLst>
                                          <p:attrName>ppt_w</p:attrName>
                                        </p:attrNameLst>
                                      </p:cBhvr>
                                      <p:tavLst>
                                        <p:tav tm="0">
                                          <p:val>
                                            <p:fltVal val="0"/>
                                          </p:val>
                                        </p:tav>
                                        <p:tav tm="100000">
                                          <p:val>
                                            <p:strVal val="#ppt_w"/>
                                          </p:val>
                                        </p:tav>
                                      </p:tavLst>
                                    </p:anim>
                                    <p:anim calcmode="lin" valueType="num">
                                      <p:cBhvr>
                                        <p:cTn id="11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662-illustration-of-a-blue-spiral-blank-border-design-pv.png"/>
          <p:cNvPicPr>
            <a:picLocks noChangeAspect="1"/>
          </p:cNvPicPr>
          <p:nvPr/>
        </p:nvPicPr>
        <p:blipFill>
          <a:blip r:embed="rId2"/>
          <a:stretch>
            <a:fillRect/>
          </a:stretch>
        </p:blipFill>
        <p:spPr>
          <a:xfrm>
            <a:off x="785786" y="0"/>
            <a:ext cx="7572428" cy="5143500"/>
          </a:xfrm>
          <a:prstGeom prst="rect">
            <a:avLst/>
          </a:prstGeom>
        </p:spPr>
      </p:pic>
      <p:sp>
        <p:nvSpPr>
          <p:cNvPr id="5" name="4 Rectángulo"/>
          <p:cNvSpPr/>
          <p:nvPr/>
        </p:nvSpPr>
        <p:spPr>
          <a:xfrm>
            <a:off x="8358214" y="0"/>
            <a:ext cx="785786" cy="514350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785786" cy="514350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uadroTexto"/>
          <p:cNvSpPr txBox="1"/>
          <p:nvPr/>
        </p:nvSpPr>
        <p:spPr>
          <a:xfrm>
            <a:off x="2428860" y="1500180"/>
            <a:ext cx="4071966" cy="2554545"/>
          </a:xfrm>
          <a:prstGeom prst="rect">
            <a:avLst/>
          </a:prstGeom>
          <a:noFill/>
        </p:spPr>
        <p:txBody>
          <a:bodyPr wrap="square" rtlCol="0">
            <a:spAutoFit/>
          </a:bodyPr>
          <a:lstStyle/>
          <a:p>
            <a:pPr algn="ctr"/>
            <a:r>
              <a:rPr lang="es-PE" sz="1600" b="1" dirty="0" smtClean="0">
                <a:solidFill>
                  <a:srgbClr val="FF0000"/>
                </a:solidFill>
                <a:effectLst>
                  <a:outerShdw blurRad="38100" dist="38100" dir="2700000" algn="tl">
                    <a:srgbClr val="000000">
                      <a:alpha val="43137"/>
                    </a:srgbClr>
                  </a:outerShdw>
                </a:effectLst>
                <a:latin typeface="Agency FB" pitchFamily="34" charset="0"/>
              </a:rPr>
              <a:t>Cuando los niños juegan, no solo se entretienen y pasan el tiempo: el juego cumple un papel fundamental en su desarrollo. Capacidades como la afectividad, la motricidad, la inteligencia, la creatividad y la sociabilidad se activan y estimulan en el momento en que el pequeño juega. A continuación se explica por qué el juego es, en cierto modo, la razón de ser de la infancia, los beneficios del juego infantil, y como cambia el juego con la edad .</a:t>
            </a:r>
          </a:p>
          <a:p>
            <a:pPr algn="ctr"/>
            <a:endParaRPr lang="es-PE" sz="1600" dirty="0">
              <a:latin typeface="Agency FB" pitchFamily="34" charset="0"/>
            </a:endParaRPr>
          </a:p>
        </p:txBody>
      </p:sp>
      <p:sp>
        <p:nvSpPr>
          <p:cNvPr id="8" name="7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19000">
              <a:srgbClr val="002060"/>
            </a:gs>
            <a:gs pos="50000">
              <a:srgbClr val="00B0F0">
                <a:shade val="67500"/>
                <a:satMod val="115000"/>
              </a:srgbClr>
            </a:gs>
            <a:gs pos="100000">
              <a:srgbClr val="00B0F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boy-958457_19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isósceles"/>
          <p:cNvSpPr/>
          <p:nvPr/>
        </p:nvSpPr>
        <p:spPr>
          <a:xfrm rot="16200000">
            <a:off x="678647" y="1250147"/>
            <a:ext cx="5143500" cy="2643206"/>
          </a:xfrm>
          <a:prstGeom prst="triangle">
            <a:avLst/>
          </a:prstGeom>
          <a:gradFill flip="none" rotWithShape="1">
            <a:gsLst>
              <a:gs pos="64000">
                <a:schemeClr val="bg1">
                  <a:alpha val="0"/>
                </a:schemeClr>
              </a:gs>
              <a:gs pos="50000">
                <a:srgbClr val="0070C0">
                  <a:shade val="67500"/>
                  <a:satMod val="115000"/>
                </a:srgbClr>
              </a:gs>
              <a:gs pos="100000">
                <a:srgbClr val="0070C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5400000">
            <a:off x="3393291" y="1250147"/>
            <a:ext cx="5143500" cy="2643206"/>
          </a:xfrm>
          <a:prstGeom prst="triangle">
            <a:avLst/>
          </a:prstGeom>
          <a:gradFill flip="none" rotWithShape="1">
            <a:gsLst>
              <a:gs pos="64000">
                <a:schemeClr val="bg1">
                  <a:alpha val="0"/>
                </a:schemeClr>
              </a:gs>
              <a:gs pos="50000">
                <a:srgbClr val="0070C0">
                  <a:shade val="67500"/>
                  <a:satMod val="115000"/>
                </a:srgbClr>
              </a:gs>
              <a:gs pos="100000">
                <a:srgbClr val="0070C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6200000">
            <a:off x="-321485" y="1250147"/>
            <a:ext cx="5143500" cy="2643206"/>
          </a:xfrm>
          <a:prstGeom prst="triangle">
            <a:avLst/>
          </a:prstGeom>
          <a:gradFill flip="none" rotWithShape="1">
            <a:gsLst>
              <a:gs pos="64000">
                <a:schemeClr val="bg1">
                  <a:alpha val="0"/>
                </a:schemeClr>
              </a:gs>
              <a:gs pos="50000">
                <a:srgbClr val="0070C0">
                  <a:shade val="67500"/>
                  <a:satMod val="115000"/>
                </a:srgbClr>
              </a:gs>
              <a:gs pos="100000">
                <a:srgbClr val="0070C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4179109" y="1250147"/>
            <a:ext cx="5143500" cy="2643206"/>
          </a:xfrm>
          <a:prstGeom prst="triangle">
            <a:avLst/>
          </a:prstGeom>
          <a:gradFill flip="none" rotWithShape="1">
            <a:gsLst>
              <a:gs pos="64000">
                <a:schemeClr val="bg1">
                  <a:alpha val="0"/>
                </a:schemeClr>
              </a:gs>
              <a:gs pos="50000">
                <a:srgbClr val="0070C0">
                  <a:shade val="67500"/>
                  <a:satMod val="115000"/>
                </a:srgbClr>
              </a:gs>
              <a:gs pos="100000">
                <a:srgbClr val="0070C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a:off x="5250647" y="1250147"/>
            <a:ext cx="5143500" cy="2643206"/>
          </a:xfrm>
          <a:prstGeom prst="triangle">
            <a:avLst/>
          </a:prstGeom>
          <a:gradFill flip="none" rotWithShape="1">
            <a:gsLst>
              <a:gs pos="64000">
                <a:schemeClr val="bg1">
                  <a:alpha val="0"/>
                </a:schemeClr>
              </a:gs>
              <a:gs pos="50000">
                <a:srgbClr val="0070C0">
                  <a:shade val="67500"/>
                  <a:satMod val="115000"/>
                </a:srgbClr>
              </a:gs>
              <a:gs pos="100000">
                <a:srgbClr val="0070C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6200000">
            <a:off x="-1250147" y="1250147"/>
            <a:ext cx="5143500" cy="2643206"/>
          </a:xfrm>
          <a:prstGeom prst="triangle">
            <a:avLst/>
          </a:prstGeom>
          <a:gradFill flip="none" rotWithShape="1">
            <a:gsLst>
              <a:gs pos="64000">
                <a:schemeClr val="bg1">
                  <a:alpha val="0"/>
                </a:schemeClr>
              </a:gs>
              <a:gs pos="50000">
                <a:srgbClr val="0070C0">
                  <a:shade val="67500"/>
                  <a:satMod val="115000"/>
                </a:srgbClr>
              </a:gs>
              <a:gs pos="100000">
                <a:srgbClr val="0070C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3000"/>
                                        <p:tgtEl>
                                          <p:spTgt spid="5"/>
                                        </p:tgtEl>
                                        <p:attrNameLst>
                                          <p:attrName>ppt_x</p:attrName>
                                        </p:attrNameLst>
                                      </p:cBhvr>
                                      <p:tavLst>
                                        <p:tav tm="0">
                                          <p:val>
                                            <p:strVal val="ppt_x"/>
                                          </p:val>
                                        </p:tav>
                                        <p:tav tm="100000">
                                          <p:val>
                                            <p:strVal val="ppt_x+ppt_w/2"/>
                                          </p:val>
                                        </p:tav>
                                      </p:tavLst>
                                    </p:anim>
                                    <p:anim calcmode="lin" valueType="num">
                                      <p:cBhvr>
                                        <p:cTn id="15" dur="3000"/>
                                        <p:tgtEl>
                                          <p:spTgt spid="5"/>
                                        </p:tgtEl>
                                        <p:attrNameLst>
                                          <p:attrName>ppt_y</p:attrName>
                                        </p:attrNameLst>
                                      </p:cBhvr>
                                      <p:tavLst>
                                        <p:tav tm="0">
                                          <p:val>
                                            <p:strVal val="ppt_y"/>
                                          </p:val>
                                        </p:tav>
                                        <p:tav tm="100000">
                                          <p:val>
                                            <p:strVal val="ppt_y"/>
                                          </p:val>
                                        </p:tav>
                                      </p:tavLst>
                                    </p:anim>
                                    <p:anim calcmode="lin" valueType="num">
                                      <p:cBhvr>
                                        <p:cTn id="16" dur="3000"/>
                                        <p:tgtEl>
                                          <p:spTgt spid="5"/>
                                        </p:tgtEl>
                                        <p:attrNameLst>
                                          <p:attrName>ppt_w</p:attrName>
                                        </p:attrNameLst>
                                      </p:cBhvr>
                                      <p:tavLst>
                                        <p:tav tm="0">
                                          <p:val>
                                            <p:strVal val="ppt_w"/>
                                          </p:val>
                                        </p:tav>
                                        <p:tav tm="100000">
                                          <p:val>
                                            <p:fltVal val="0"/>
                                          </p:val>
                                        </p:tav>
                                      </p:tavLst>
                                    </p:anim>
                                    <p:anim calcmode="lin" valueType="num">
                                      <p:cBhvr>
                                        <p:cTn id="17" dur="3000"/>
                                        <p:tgtEl>
                                          <p:spTgt spid="5"/>
                                        </p:tgtEl>
                                        <p:attrNameLst>
                                          <p:attrName>ppt_h</p:attrName>
                                        </p:attrNameLst>
                                      </p:cBhvr>
                                      <p:tavLst>
                                        <p:tav tm="0">
                                          <p:val>
                                            <p:strVal val="ppt_h"/>
                                          </p:val>
                                        </p:tav>
                                        <p:tav tm="100000">
                                          <p:val>
                                            <p:strVal val="ppt_h"/>
                                          </p:val>
                                        </p:tav>
                                      </p:tavLst>
                                    </p:anim>
                                    <p:set>
                                      <p:cBhvr>
                                        <p:cTn id="18" dur="1" fill="hold">
                                          <p:stCondLst>
                                            <p:cond delay="2999"/>
                                          </p:stCondLst>
                                        </p:cTn>
                                        <p:tgtEl>
                                          <p:spTgt spid="5"/>
                                        </p:tgtEl>
                                        <p:attrNameLst>
                                          <p:attrName>style.visibility</p:attrName>
                                        </p:attrNameLst>
                                      </p:cBhvr>
                                      <p:to>
                                        <p:strVal val="hidden"/>
                                      </p:to>
                                    </p:set>
                                  </p:childTnLst>
                                </p:cTn>
                              </p:par>
                              <p:par>
                                <p:cTn id="19" presetID="17" presetClass="exit" presetSubtype="8" fill="hold" grpId="0" nodeType="withEffect">
                                  <p:stCondLst>
                                    <p:cond delay="0"/>
                                  </p:stCondLst>
                                  <p:childTnLst>
                                    <p:anim calcmode="lin" valueType="num">
                                      <p:cBhvr>
                                        <p:cTn id="20" dur="3000"/>
                                        <p:tgtEl>
                                          <p:spTgt spid="6"/>
                                        </p:tgtEl>
                                        <p:attrNameLst>
                                          <p:attrName>ppt_x</p:attrName>
                                        </p:attrNameLst>
                                      </p:cBhvr>
                                      <p:tavLst>
                                        <p:tav tm="0">
                                          <p:val>
                                            <p:strVal val="ppt_x"/>
                                          </p:val>
                                        </p:tav>
                                        <p:tav tm="100000">
                                          <p:val>
                                            <p:strVal val="ppt_x-ppt_w/2"/>
                                          </p:val>
                                        </p:tav>
                                      </p:tavLst>
                                    </p:anim>
                                    <p:anim calcmode="lin" valueType="num">
                                      <p:cBhvr>
                                        <p:cTn id="21" dur="3000"/>
                                        <p:tgtEl>
                                          <p:spTgt spid="6"/>
                                        </p:tgtEl>
                                        <p:attrNameLst>
                                          <p:attrName>ppt_y</p:attrName>
                                        </p:attrNameLst>
                                      </p:cBhvr>
                                      <p:tavLst>
                                        <p:tav tm="0">
                                          <p:val>
                                            <p:strVal val="ppt_y"/>
                                          </p:val>
                                        </p:tav>
                                        <p:tav tm="100000">
                                          <p:val>
                                            <p:strVal val="ppt_y"/>
                                          </p:val>
                                        </p:tav>
                                      </p:tavLst>
                                    </p:anim>
                                    <p:anim calcmode="lin" valueType="num">
                                      <p:cBhvr>
                                        <p:cTn id="22" dur="3000"/>
                                        <p:tgtEl>
                                          <p:spTgt spid="6"/>
                                        </p:tgtEl>
                                        <p:attrNameLst>
                                          <p:attrName>ppt_w</p:attrName>
                                        </p:attrNameLst>
                                      </p:cBhvr>
                                      <p:tavLst>
                                        <p:tav tm="0">
                                          <p:val>
                                            <p:strVal val="ppt_w"/>
                                          </p:val>
                                        </p:tav>
                                        <p:tav tm="100000">
                                          <p:val>
                                            <p:fltVal val="0"/>
                                          </p:val>
                                        </p:tav>
                                      </p:tavLst>
                                    </p:anim>
                                    <p:anim calcmode="lin" valueType="num">
                                      <p:cBhvr>
                                        <p:cTn id="23" dur="3000"/>
                                        <p:tgtEl>
                                          <p:spTgt spid="6"/>
                                        </p:tgtEl>
                                        <p:attrNameLst>
                                          <p:attrName>ppt_h</p:attrName>
                                        </p:attrNameLst>
                                      </p:cBhvr>
                                      <p:tavLst>
                                        <p:tav tm="0">
                                          <p:val>
                                            <p:strVal val="ppt_h"/>
                                          </p:val>
                                        </p:tav>
                                        <p:tav tm="100000">
                                          <p:val>
                                            <p:strVal val="ppt_h"/>
                                          </p:val>
                                        </p:tav>
                                      </p:tavLst>
                                    </p:anim>
                                    <p:set>
                                      <p:cBhvr>
                                        <p:cTn id="24" dur="1" fill="hold">
                                          <p:stCondLst>
                                            <p:cond delay="2999"/>
                                          </p:stCondLst>
                                        </p:cTn>
                                        <p:tgtEl>
                                          <p:spTgt spid="6"/>
                                        </p:tgtEl>
                                        <p:attrNameLst>
                                          <p:attrName>style.visibility</p:attrName>
                                        </p:attrNameLst>
                                      </p:cBhvr>
                                      <p:to>
                                        <p:strVal val="hidden"/>
                                      </p:to>
                                    </p:set>
                                  </p:childTnLst>
                                </p:cTn>
                              </p:par>
                              <p:par>
                                <p:cTn id="25" presetID="17" presetClass="exit" presetSubtype="2" fill="hold" grpId="0" nodeType="withEffect">
                                  <p:stCondLst>
                                    <p:cond delay="0"/>
                                  </p:stCondLst>
                                  <p:childTnLst>
                                    <p:anim calcmode="lin" valueType="num">
                                      <p:cBhvr>
                                        <p:cTn id="26" dur="3000"/>
                                        <p:tgtEl>
                                          <p:spTgt spid="7"/>
                                        </p:tgtEl>
                                        <p:attrNameLst>
                                          <p:attrName>ppt_x</p:attrName>
                                        </p:attrNameLst>
                                      </p:cBhvr>
                                      <p:tavLst>
                                        <p:tav tm="0">
                                          <p:val>
                                            <p:strVal val="ppt_x"/>
                                          </p:val>
                                        </p:tav>
                                        <p:tav tm="100000">
                                          <p:val>
                                            <p:strVal val="ppt_x+ppt_w/2"/>
                                          </p:val>
                                        </p:tav>
                                      </p:tavLst>
                                    </p:anim>
                                    <p:anim calcmode="lin" valueType="num">
                                      <p:cBhvr>
                                        <p:cTn id="27" dur="3000"/>
                                        <p:tgtEl>
                                          <p:spTgt spid="7"/>
                                        </p:tgtEl>
                                        <p:attrNameLst>
                                          <p:attrName>ppt_y</p:attrName>
                                        </p:attrNameLst>
                                      </p:cBhvr>
                                      <p:tavLst>
                                        <p:tav tm="0">
                                          <p:val>
                                            <p:strVal val="ppt_y"/>
                                          </p:val>
                                        </p:tav>
                                        <p:tav tm="100000">
                                          <p:val>
                                            <p:strVal val="ppt_y"/>
                                          </p:val>
                                        </p:tav>
                                      </p:tavLst>
                                    </p:anim>
                                    <p:anim calcmode="lin" valueType="num">
                                      <p:cBhvr>
                                        <p:cTn id="28" dur="3000"/>
                                        <p:tgtEl>
                                          <p:spTgt spid="7"/>
                                        </p:tgtEl>
                                        <p:attrNameLst>
                                          <p:attrName>ppt_w</p:attrName>
                                        </p:attrNameLst>
                                      </p:cBhvr>
                                      <p:tavLst>
                                        <p:tav tm="0">
                                          <p:val>
                                            <p:strVal val="ppt_w"/>
                                          </p:val>
                                        </p:tav>
                                        <p:tav tm="100000">
                                          <p:val>
                                            <p:fltVal val="0"/>
                                          </p:val>
                                        </p:tav>
                                      </p:tavLst>
                                    </p:anim>
                                    <p:anim calcmode="lin" valueType="num">
                                      <p:cBhvr>
                                        <p:cTn id="29" dur="3000"/>
                                        <p:tgtEl>
                                          <p:spTgt spid="7"/>
                                        </p:tgtEl>
                                        <p:attrNameLst>
                                          <p:attrName>ppt_h</p:attrName>
                                        </p:attrNameLst>
                                      </p:cBhvr>
                                      <p:tavLst>
                                        <p:tav tm="0">
                                          <p:val>
                                            <p:strVal val="ppt_h"/>
                                          </p:val>
                                        </p:tav>
                                        <p:tav tm="100000">
                                          <p:val>
                                            <p:strVal val="ppt_h"/>
                                          </p:val>
                                        </p:tav>
                                      </p:tavLst>
                                    </p:anim>
                                    <p:set>
                                      <p:cBhvr>
                                        <p:cTn id="30" dur="1" fill="hold">
                                          <p:stCondLst>
                                            <p:cond delay="2999"/>
                                          </p:stCondLst>
                                        </p:cTn>
                                        <p:tgtEl>
                                          <p:spTgt spid="7"/>
                                        </p:tgtEl>
                                        <p:attrNameLst>
                                          <p:attrName>style.visibility</p:attrName>
                                        </p:attrNameLst>
                                      </p:cBhvr>
                                      <p:to>
                                        <p:strVal val="hidden"/>
                                      </p:to>
                                    </p:set>
                                  </p:childTnLst>
                                </p:cTn>
                              </p:par>
                              <p:par>
                                <p:cTn id="31" presetID="17" presetClass="exit" presetSubtype="2" fill="hold" grpId="0" nodeType="withEffect">
                                  <p:stCondLst>
                                    <p:cond delay="0"/>
                                  </p:stCondLst>
                                  <p:childTnLst>
                                    <p:anim calcmode="lin" valueType="num">
                                      <p:cBhvr>
                                        <p:cTn id="32" dur="3000"/>
                                        <p:tgtEl>
                                          <p:spTgt spid="8"/>
                                        </p:tgtEl>
                                        <p:attrNameLst>
                                          <p:attrName>ppt_x</p:attrName>
                                        </p:attrNameLst>
                                      </p:cBhvr>
                                      <p:tavLst>
                                        <p:tav tm="0">
                                          <p:val>
                                            <p:strVal val="ppt_x"/>
                                          </p:val>
                                        </p:tav>
                                        <p:tav tm="100000">
                                          <p:val>
                                            <p:strVal val="ppt_x+ppt_w/2"/>
                                          </p:val>
                                        </p:tav>
                                      </p:tavLst>
                                    </p:anim>
                                    <p:anim calcmode="lin" valueType="num">
                                      <p:cBhvr>
                                        <p:cTn id="33" dur="3000"/>
                                        <p:tgtEl>
                                          <p:spTgt spid="8"/>
                                        </p:tgtEl>
                                        <p:attrNameLst>
                                          <p:attrName>ppt_y</p:attrName>
                                        </p:attrNameLst>
                                      </p:cBhvr>
                                      <p:tavLst>
                                        <p:tav tm="0">
                                          <p:val>
                                            <p:strVal val="ppt_y"/>
                                          </p:val>
                                        </p:tav>
                                        <p:tav tm="100000">
                                          <p:val>
                                            <p:strVal val="ppt_y"/>
                                          </p:val>
                                        </p:tav>
                                      </p:tavLst>
                                    </p:anim>
                                    <p:anim calcmode="lin" valueType="num">
                                      <p:cBhvr>
                                        <p:cTn id="34" dur="3000"/>
                                        <p:tgtEl>
                                          <p:spTgt spid="8"/>
                                        </p:tgtEl>
                                        <p:attrNameLst>
                                          <p:attrName>ppt_w</p:attrName>
                                        </p:attrNameLst>
                                      </p:cBhvr>
                                      <p:tavLst>
                                        <p:tav tm="0">
                                          <p:val>
                                            <p:strVal val="ppt_w"/>
                                          </p:val>
                                        </p:tav>
                                        <p:tav tm="100000">
                                          <p:val>
                                            <p:fltVal val="0"/>
                                          </p:val>
                                        </p:tav>
                                      </p:tavLst>
                                    </p:anim>
                                    <p:anim calcmode="lin" valueType="num">
                                      <p:cBhvr>
                                        <p:cTn id="35" dur="3000"/>
                                        <p:tgtEl>
                                          <p:spTgt spid="8"/>
                                        </p:tgtEl>
                                        <p:attrNameLst>
                                          <p:attrName>ppt_h</p:attrName>
                                        </p:attrNameLst>
                                      </p:cBhvr>
                                      <p:tavLst>
                                        <p:tav tm="0">
                                          <p:val>
                                            <p:strVal val="ppt_h"/>
                                          </p:val>
                                        </p:tav>
                                        <p:tav tm="100000">
                                          <p:val>
                                            <p:strVal val="ppt_h"/>
                                          </p:val>
                                        </p:tav>
                                      </p:tavLst>
                                    </p:anim>
                                    <p:set>
                                      <p:cBhvr>
                                        <p:cTn id="36" dur="1" fill="hold">
                                          <p:stCondLst>
                                            <p:cond delay="2999"/>
                                          </p:stCondLst>
                                        </p:cTn>
                                        <p:tgtEl>
                                          <p:spTgt spid="8"/>
                                        </p:tgtEl>
                                        <p:attrNameLst>
                                          <p:attrName>style.visibility</p:attrName>
                                        </p:attrNameLst>
                                      </p:cBhvr>
                                      <p:to>
                                        <p:strVal val="hidden"/>
                                      </p:to>
                                    </p:set>
                                  </p:childTnLst>
                                </p:cTn>
                              </p:par>
                              <p:par>
                                <p:cTn id="37" presetID="17" presetClass="exit" presetSubtype="8" fill="hold" grpId="0" nodeType="withEffect">
                                  <p:stCondLst>
                                    <p:cond delay="0"/>
                                  </p:stCondLst>
                                  <p:childTnLst>
                                    <p:anim calcmode="lin" valueType="num">
                                      <p:cBhvr>
                                        <p:cTn id="38" dur="3000"/>
                                        <p:tgtEl>
                                          <p:spTgt spid="9"/>
                                        </p:tgtEl>
                                        <p:attrNameLst>
                                          <p:attrName>ppt_x</p:attrName>
                                        </p:attrNameLst>
                                      </p:cBhvr>
                                      <p:tavLst>
                                        <p:tav tm="0">
                                          <p:val>
                                            <p:strVal val="ppt_x"/>
                                          </p:val>
                                        </p:tav>
                                        <p:tav tm="100000">
                                          <p:val>
                                            <p:strVal val="ppt_x-ppt_w/2"/>
                                          </p:val>
                                        </p:tav>
                                      </p:tavLst>
                                    </p:anim>
                                    <p:anim calcmode="lin" valueType="num">
                                      <p:cBhvr>
                                        <p:cTn id="39" dur="3000"/>
                                        <p:tgtEl>
                                          <p:spTgt spid="9"/>
                                        </p:tgtEl>
                                        <p:attrNameLst>
                                          <p:attrName>ppt_y</p:attrName>
                                        </p:attrNameLst>
                                      </p:cBhvr>
                                      <p:tavLst>
                                        <p:tav tm="0">
                                          <p:val>
                                            <p:strVal val="ppt_y"/>
                                          </p:val>
                                        </p:tav>
                                        <p:tav tm="100000">
                                          <p:val>
                                            <p:strVal val="ppt_y"/>
                                          </p:val>
                                        </p:tav>
                                      </p:tavLst>
                                    </p:anim>
                                    <p:anim calcmode="lin" valueType="num">
                                      <p:cBhvr>
                                        <p:cTn id="40" dur="3000"/>
                                        <p:tgtEl>
                                          <p:spTgt spid="9"/>
                                        </p:tgtEl>
                                        <p:attrNameLst>
                                          <p:attrName>ppt_w</p:attrName>
                                        </p:attrNameLst>
                                      </p:cBhvr>
                                      <p:tavLst>
                                        <p:tav tm="0">
                                          <p:val>
                                            <p:strVal val="ppt_w"/>
                                          </p:val>
                                        </p:tav>
                                        <p:tav tm="100000">
                                          <p:val>
                                            <p:fltVal val="0"/>
                                          </p:val>
                                        </p:tav>
                                      </p:tavLst>
                                    </p:anim>
                                    <p:anim calcmode="lin" valueType="num">
                                      <p:cBhvr>
                                        <p:cTn id="41" dur="3000"/>
                                        <p:tgtEl>
                                          <p:spTgt spid="9"/>
                                        </p:tgtEl>
                                        <p:attrNameLst>
                                          <p:attrName>ppt_h</p:attrName>
                                        </p:attrNameLst>
                                      </p:cBhvr>
                                      <p:tavLst>
                                        <p:tav tm="0">
                                          <p:val>
                                            <p:strVal val="ppt_h"/>
                                          </p:val>
                                        </p:tav>
                                        <p:tav tm="100000">
                                          <p:val>
                                            <p:strVal val="ppt_h"/>
                                          </p:val>
                                        </p:tav>
                                      </p:tavLst>
                                    </p:anim>
                                    <p:set>
                                      <p:cBhvr>
                                        <p:cTn id="42" dur="1" fill="hold">
                                          <p:stCondLst>
                                            <p:cond delay="2999"/>
                                          </p:stCondLst>
                                        </p:cTn>
                                        <p:tgtEl>
                                          <p:spTgt spid="9"/>
                                        </p:tgtEl>
                                        <p:attrNameLst>
                                          <p:attrName>style.visibility</p:attrName>
                                        </p:attrNameLst>
                                      </p:cBhvr>
                                      <p:to>
                                        <p:strVal val="hidden"/>
                                      </p:to>
                                    </p:set>
                                  </p:childTnLst>
                                </p:cTn>
                              </p:par>
                              <p:par>
                                <p:cTn id="43" presetID="13" presetClass="exit" presetSubtype="16" fill="hold" grpId="1" nodeType="withEffect">
                                  <p:stCondLst>
                                    <p:cond delay="0"/>
                                  </p:stCondLst>
                                  <p:childTnLst>
                                    <p:animEffect transition="out" filter="plus(in)">
                                      <p:cBhvr>
                                        <p:cTn id="44" dur="3000"/>
                                        <p:tgtEl>
                                          <p:spTgt spid="4"/>
                                        </p:tgtEl>
                                      </p:cBhvr>
                                    </p:animEffect>
                                    <p:set>
                                      <p:cBhvr>
                                        <p:cTn id="45" dur="1" fill="hold">
                                          <p:stCondLst>
                                            <p:cond delay="2999"/>
                                          </p:stCondLst>
                                        </p:cTn>
                                        <p:tgtEl>
                                          <p:spTgt spid="4"/>
                                        </p:tgtEl>
                                        <p:attrNameLst>
                                          <p:attrName>style.visibility</p:attrName>
                                        </p:attrNameLst>
                                      </p:cBhvr>
                                      <p:to>
                                        <p:strVal val="hidden"/>
                                      </p:to>
                                    </p:set>
                                  </p:childTnLst>
                                </p:cTn>
                              </p:par>
                              <p:par>
                                <p:cTn id="46" presetID="13" presetClass="exit" presetSubtype="16" fill="hold" grpId="1" nodeType="withEffect">
                                  <p:stCondLst>
                                    <p:cond delay="0"/>
                                  </p:stCondLst>
                                  <p:childTnLst>
                                    <p:animEffect transition="out" filter="plus(in)">
                                      <p:cBhvr>
                                        <p:cTn id="47" dur="3000"/>
                                        <p:tgtEl>
                                          <p:spTgt spid="6"/>
                                        </p:tgtEl>
                                      </p:cBhvr>
                                    </p:animEffect>
                                    <p:set>
                                      <p:cBhvr>
                                        <p:cTn id="48" dur="1" fill="hold">
                                          <p:stCondLst>
                                            <p:cond delay="2999"/>
                                          </p:stCondLst>
                                        </p:cTn>
                                        <p:tgtEl>
                                          <p:spTgt spid="6"/>
                                        </p:tgtEl>
                                        <p:attrNameLst>
                                          <p:attrName>style.visibility</p:attrName>
                                        </p:attrNameLst>
                                      </p:cBhvr>
                                      <p:to>
                                        <p:strVal val="hidden"/>
                                      </p:to>
                                    </p:set>
                                  </p:childTnLst>
                                </p:cTn>
                              </p:par>
                              <p:par>
                                <p:cTn id="49" presetID="13" presetClass="exit" presetSubtype="16" fill="hold" grpId="1" nodeType="withEffect">
                                  <p:stCondLst>
                                    <p:cond delay="0"/>
                                  </p:stCondLst>
                                  <p:childTnLst>
                                    <p:animEffect transition="out" filter="plus(in)">
                                      <p:cBhvr>
                                        <p:cTn id="50" dur="3000"/>
                                        <p:tgtEl>
                                          <p:spTgt spid="9"/>
                                        </p:tgtEl>
                                      </p:cBhvr>
                                    </p:animEffect>
                                    <p:set>
                                      <p:cBhvr>
                                        <p:cTn id="51" dur="1" fill="hold">
                                          <p:stCondLst>
                                            <p:cond delay="2999"/>
                                          </p:stCondLst>
                                        </p:cTn>
                                        <p:tgtEl>
                                          <p:spTgt spid="9"/>
                                        </p:tgtEl>
                                        <p:attrNameLst>
                                          <p:attrName>style.visibility</p:attrName>
                                        </p:attrNameLst>
                                      </p:cBhvr>
                                      <p:to>
                                        <p:strVal val="hidden"/>
                                      </p:to>
                                    </p:set>
                                  </p:childTnLst>
                                </p:cTn>
                              </p:par>
                              <p:par>
                                <p:cTn id="52" presetID="13" presetClass="exit" presetSubtype="16" fill="hold" grpId="1" nodeType="withEffect">
                                  <p:stCondLst>
                                    <p:cond delay="0"/>
                                  </p:stCondLst>
                                  <p:childTnLst>
                                    <p:animEffect transition="out" filter="plus(in)">
                                      <p:cBhvr>
                                        <p:cTn id="53" dur="3000"/>
                                        <p:tgtEl>
                                          <p:spTgt spid="5"/>
                                        </p:tgtEl>
                                      </p:cBhvr>
                                    </p:animEffect>
                                    <p:set>
                                      <p:cBhvr>
                                        <p:cTn id="54" dur="1" fill="hold">
                                          <p:stCondLst>
                                            <p:cond delay="2999"/>
                                          </p:stCondLst>
                                        </p:cTn>
                                        <p:tgtEl>
                                          <p:spTgt spid="5"/>
                                        </p:tgtEl>
                                        <p:attrNameLst>
                                          <p:attrName>style.visibility</p:attrName>
                                        </p:attrNameLst>
                                      </p:cBhvr>
                                      <p:to>
                                        <p:strVal val="hidden"/>
                                      </p:to>
                                    </p:set>
                                  </p:childTnLst>
                                </p:cTn>
                              </p:par>
                              <p:par>
                                <p:cTn id="55" presetID="13" presetClass="exit" presetSubtype="16" fill="hold" grpId="1" nodeType="withEffect">
                                  <p:stCondLst>
                                    <p:cond delay="0"/>
                                  </p:stCondLst>
                                  <p:childTnLst>
                                    <p:animEffect transition="out" filter="plus(in)">
                                      <p:cBhvr>
                                        <p:cTn id="56" dur="3000"/>
                                        <p:tgtEl>
                                          <p:spTgt spid="7"/>
                                        </p:tgtEl>
                                      </p:cBhvr>
                                    </p:animEffect>
                                    <p:set>
                                      <p:cBhvr>
                                        <p:cTn id="57" dur="1" fill="hold">
                                          <p:stCondLst>
                                            <p:cond delay="2999"/>
                                          </p:stCondLst>
                                        </p:cTn>
                                        <p:tgtEl>
                                          <p:spTgt spid="7"/>
                                        </p:tgtEl>
                                        <p:attrNameLst>
                                          <p:attrName>style.visibility</p:attrName>
                                        </p:attrNameLst>
                                      </p:cBhvr>
                                      <p:to>
                                        <p:strVal val="hidden"/>
                                      </p:to>
                                    </p:set>
                                  </p:childTnLst>
                                </p:cTn>
                              </p:par>
                              <p:par>
                                <p:cTn id="58" presetID="13" presetClass="exit" presetSubtype="16" fill="hold" grpId="1" nodeType="withEffect">
                                  <p:stCondLst>
                                    <p:cond delay="0"/>
                                  </p:stCondLst>
                                  <p:childTnLst>
                                    <p:animEffect transition="out" filter="plus(in)">
                                      <p:cBhvr>
                                        <p:cTn id="59" dur="3000"/>
                                        <p:tgtEl>
                                          <p:spTgt spid="8"/>
                                        </p:tgtEl>
                                      </p:cBhvr>
                                    </p:animEffect>
                                    <p:set>
                                      <p:cBhvr>
                                        <p:cTn id="60" dur="1" fill="hold">
                                          <p:stCondLst>
                                            <p:cond delay="2999"/>
                                          </p:stCondLst>
                                        </p:cTn>
                                        <p:tgtEl>
                                          <p:spTgt spid="8"/>
                                        </p:tgtEl>
                                        <p:attrNameLst>
                                          <p:attrName>style.visibility</p:attrName>
                                        </p:attrNameLst>
                                      </p:cBhvr>
                                      <p:to>
                                        <p:strVal val="hidden"/>
                                      </p:to>
                                    </p:set>
                                  </p:childTnLst>
                                </p:cTn>
                              </p:par>
                              <p:par>
                                <p:cTn id="61" presetID="17" presetClass="entr" presetSubtype="10"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3000" fill="hold"/>
                                        <p:tgtEl>
                                          <p:spTgt spid="2"/>
                                        </p:tgtEl>
                                        <p:attrNameLst>
                                          <p:attrName>ppt_w</p:attrName>
                                        </p:attrNameLst>
                                      </p:cBhvr>
                                      <p:tavLst>
                                        <p:tav tm="0">
                                          <p:val>
                                            <p:fltVal val="0"/>
                                          </p:val>
                                        </p:tav>
                                        <p:tav tm="100000">
                                          <p:val>
                                            <p:strVal val="#ppt_w"/>
                                          </p:val>
                                        </p:tav>
                                      </p:tavLst>
                                    </p:anim>
                                    <p:anim calcmode="lin" valueType="num">
                                      <p:cBhvr>
                                        <p:cTn id="6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C00000"/>
            </a:gs>
            <a:gs pos="50000">
              <a:srgbClr val="92D050">
                <a:shade val="67500"/>
                <a:satMod val="115000"/>
              </a:srgbClr>
            </a:gs>
            <a:gs pos="100000">
              <a:srgbClr val="92D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baby-84552_19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1178709"/>
            <a:ext cx="857256" cy="2678925"/>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a:off x="8286744" y="1125130"/>
            <a:ext cx="857256" cy="2678925"/>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7858148" y="1339444"/>
            <a:ext cx="857256" cy="2250297"/>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a:off x="428596" y="1393023"/>
            <a:ext cx="857256" cy="2250297"/>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785786" y="1607337"/>
            <a:ext cx="857256" cy="1821669"/>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7358082" y="1553758"/>
            <a:ext cx="857256" cy="1821669"/>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285852" y="1714494"/>
            <a:ext cx="857256" cy="1553777"/>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6858016" y="1660915"/>
            <a:ext cx="857256" cy="1553777"/>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1785918" y="1821651"/>
            <a:ext cx="857256" cy="1285884"/>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6357950" y="1768073"/>
            <a:ext cx="857256" cy="1285884"/>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143108" y="1928808"/>
            <a:ext cx="857256" cy="1071570"/>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5857884" y="1875230"/>
            <a:ext cx="857256" cy="1071570"/>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2786050" y="2035965"/>
            <a:ext cx="857256" cy="857256"/>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5429256" y="1982387"/>
            <a:ext cx="857256" cy="857256"/>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286116" y="2143122"/>
            <a:ext cx="857256" cy="642942"/>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5072066" y="2143122"/>
            <a:ext cx="857256" cy="589364"/>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3786182" y="2196701"/>
            <a:ext cx="714380" cy="535785"/>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a:off x="4643438" y="2196700"/>
            <a:ext cx="714380" cy="482207"/>
          </a:xfrm>
          <a:prstGeom prst="parallelogram">
            <a:avLst>
              <a:gd name="adj" fmla="val 0"/>
            </a:avLst>
          </a:prstGeom>
          <a:gradFill flip="none" rotWithShape="1">
            <a:gsLst>
              <a:gs pos="52000">
                <a:srgbClr val="FF0000">
                  <a:alpha val="7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1+#ppt_w/2"/>
                                          </p:val>
                                        </p:tav>
                                        <p:tav tm="100000">
                                          <p:val>
                                            <p:strVal val="#ppt_x"/>
                                          </p:val>
                                        </p:tav>
                                      </p:tavLst>
                                    </p:anim>
                                    <p:anim calcmode="lin" valueType="num">
                                      <p:cBhvr additive="base">
                                        <p:cTn id="14" dur="3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1+#ppt_w/2"/>
                                          </p:val>
                                        </p:tav>
                                        <p:tav tm="100000">
                                          <p:val>
                                            <p:strVal val="#ppt_x"/>
                                          </p:val>
                                        </p:tav>
                                      </p:tavLst>
                                    </p:anim>
                                    <p:anim calcmode="lin" valueType="num">
                                      <p:cBhvr additive="base">
                                        <p:cTn id="26" dur="3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1+#ppt_w/2"/>
                                          </p:val>
                                        </p:tav>
                                        <p:tav tm="100000">
                                          <p:val>
                                            <p:strVal val="#ppt_x"/>
                                          </p:val>
                                        </p:tav>
                                      </p:tavLst>
                                    </p:anim>
                                    <p:anim calcmode="lin" valueType="num">
                                      <p:cBhvr additive="base">
                                        <p:cTn id="30" dur="3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3000" fill="hold"/>
                                        <p:tgtEl>
                                          <p:spTgt spid="15"/>
                                        </p:tgtEl>
                                        <p:attrNameLst>
                                          <p:attrName>ppt_x</p:attrName>
                                        </p:attrNameLst>
                                      </p:cBhvr>
                                      <p:tavLst>
                                        <p:tav tm="0">
                                          <p:val>
                                            <p:strVal val="1+#ppt_w/2"/>
                                          </p:val>
                                        </p:tav>
                                        <p:tav tm="100000">
                                          <p:val>
                                            <p:strVal val="#ppt_x"/>
                                          </p:val>
                                        </p:tav>
                                      </p:tavLst>
                                    </p:anim>
                                    <p:anim calcmode="lin" valueType="num">
                                      <p:cBhvr additive="base">
                                        <p:cTn id="34" dur="3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1+#ppt_w/2"/>
                                          </p:val>
                                        </p:tav>
                                        <p:tav tm="100000">
                                          <p:val>
                                            <p:strVal val="#ppt_x"/>
                                          </p:val>
                                        </p:tav>
                                      </p:tavLst>
                                    </p:anim>
                                    <p:anim calcmode="lin" valueType="num">
                                      <p:cBhvr additive="base">
                                        <p:cTn id="38" dur="3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3000" fill="hold"/>
                                        <p:tgtEl>
                                          <p:spTgt spid="19"/>
                                        </p:tgtEl>
                                        <p:attrNameLst>
                                          <p:attrName>ppt_x</p:attrName>
                                        </p:attrNameLst>
                                      </p:cBhvr>
                                      <p:tavLst>
                                        <p:tav tm="0">
                                          <p:val>
                                            <p:strVal val="1+#ppt_w/2"/>
                                          </p:val>
                                        </p:tav>
                                        <p:tav tm="100000">
                                          <p:val>
                                            <p:strVal val="#ppt_x"/>
                                          </p:val>
                                        </p:tav>
                                      </p:tavLst>
                                    </p:anim>
                                    <p:anim calcmode="lin" valueType="num">
                                      <p:cBhvr additive="base">
                                        <p:cTn id="42" dur="3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3000" fill="hold"/>
                                        <p:tgtEl>
                                          <p:spTgt spid="4"/>
                                        </p:tgtEl>
                                        <p:attrNameLst>
                                          <p:attrName>ppt_x</p:attrName>
                                        </p:attrNameLst>
                                      </p:cBhvr>
                                      <p:tavLst>
                                        <p:tav tm="0">
                                          <p:val>
                                            <p:strVal val="0-#ppt_w/2"/>
                                          </p:val>
                                        </p:tav>
                                        <p:tav tm="100000">
                                          <p:val>
                                            <p:strVal val="#ppt_x"/>
                                          </p:val>
                                        </p:tav>
                                      </p:tavLst>
                                    </p:anim>
                                    <p:anim calcmode="lin" valueType="num">
                                      <p:cBhvr additive="base">
                                        <p:cTn id="46" dur="3000" fill="hold"/>
                                        <p:tgtEl>
                                          <p:spTgt spid="4"/>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0-#ppt_w/2"/>
                                          </p:val>
                                        </p:tav>
                                        <p:tav tm="100000">
                                          <p:val>
                                            <p:strVal val="#ppt_x"/>
                                          </p:val>
                                        </p:tav>
                                      </p:tavLst>
                                    </p:anim>
                                    <p:anim calcmode="lin" valueType="num">
                                      <p:cBhvr additive="base">
                                        <p:cTn id="50" dur="3000" fill="hold"/>
                                        <p:tgtEl>
                                          <p:spTgt spid="5"/>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3000" fill="hold"/>
                                        <p:tgtEl>
                                          <p:spTgt spid="8"/>
                                        </p:tgtEl>
                                        <p:attrNameLst>
                                          <p:attrName>ppt_x</p:attrName>
                                        </p:attrNameLst>
                                      </p:cBhvr>
                                      <p:tavLst>
                                        <p:tav tm="0">
                                          <p:val>
                                            <p:strVal val="0-#ppt_w/2"/>
                                          </p:val>
                                        </p:tav>
                                        <p:tav tm="100000">
                                          <p:val>
                                            <p:strVal val="#ppt_x"/>
                                          </p:val>
                                        </p:tav>
                                      </p:tavLst>
                                    </p:anim>
                                    <p:anim calcmode="lin" valueType="num">
                                      <p:cBhvr additive="base">
                                        <p:cTn id="54" dur="3000" fill="hold"/>
                                        <p:tgtEl>
                                          <p:spTgt spid="8"/>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3000" fill="hold"/>
                                        <p:tgtEl>
                                          <p:spTgt spid="10"/>
                                        </p:tgtEl>
                                        <p:attrNameLst>
                                          <p:attrName>ppt_x</p:attrName>
                                        </p:attrNameLst>
                                      </p:cBhvr>
                                      <p:tavLst>
                                        <p:tav tm="0">
                                          <p:val>
                                            <p:strVal val="0-#ppt_w/2"/>
                                          </p:val>
                                        </p:tav>
                                        <p:tav tm="100000">
                                          <p:val>
                                            <p:strVal val="#ppt_x"/>
                                          </p:val>
                                        </p:tav>
                                      </p:tavLst>
                                    </p:anim>
                                    <p:anim calcmode="lin" valueType="num">
                                      <p:cBhvr additive="base">
                                        <p:cTn id="58" dur="3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3000" fill="hold"/>
                                        <p:tgtEl>
                                          <p:spTgt spid="12"/>
                                        </p:tgtEl>
                                        <p:attrNameLst>
                                          <p:attrName>ppt_x</p:attrName>
                                        </p:attrNameLst>
                                      </p:cBhvr>
                                      <p:tavLst>
                                        <p:tav tm="0">
                                          <p:val>
                                            <p:strVal val="0-#ppt_w/2"/>
                                          </p:val>
                                        </p:tav>
                                        <p:tav tm="100000">
                                          <p:val>
                                            <p:strVal val="#ppt_x"/>
                                          </p:val>
                                        </p:tav>
                                      </p:tavLst>
                                    </p:anim>
                                    <p:anim calcmode="lin" valueType="num">
                                      <p:cBhvr additive="base">
                                        <p:cTn id="62" dur="3000" fill="hold"/>
                                        <p:tgtEl>
                                          <p:spTgt spid="12"/>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3000" fill="hold"/>
                                        <p:tgtEl>
                                          <p:spTgt spid="14"/>
                                        </p:tgtEl>
                                        <p:attrNameLst>
                                          <p:attrName>ppt_x</p:attrName>
                                        </p:attrNameLst>
                                      </p:cBhvr>
                                      <p:tavLst>
                                        <p:tav tm="0">
                                          <p:val>
                                            <p:strVal val="0-#ppt_w/2"/>
                                          </p:val>
                                        </p:tav>
                                        <p:tav tm="100000">
                                          <p:val>
                                            <p:strVal val="#ppt_x"/>
                                          </p:val>
                                        </p:tav>
                                      </p:tavLst>
                                    </p:anim>
                                    <p:anim calcmode="lin" valueType="num">
                                      <p:cBhvr additive="base">
                                        <p:cTn id="66" dur="3000" fill="hold"/>
                                        <p:tgtEl>
                                          <p:spTgt spid="14"/>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3000" fill="hold"/>
                                        <p:tgtEl>
                                          <p:spTgt spid="16"/>
                                        </p:tgtEl>
                                        <p:attrNameLst>
                                          <p:attrName>ppt_x</p:attrName>
                                        </p:attrNameLst>
                                      </p:cBhvr>
                                      <p:tavLst>
                                        <p:tav tm="0">
                                          <p:val>
                                            <p:strVal val="0-#ppt_w/2"/>
                                          </p:val>
                                        </p:tav>
                                        <p:tav tm="100000">
                                          <p:val>
                                            <p:strVal val="#ppt_x"/>
                                          </p:val>
                                        </p:tav>
                                      </p:tavLst>
                                    </p:anim>
                                    <p:anim calcmode="lin" valueType="num">
                                      <p:cBhvr additive="base">
                                        <p:cTn id="70" dur="3000" fill="hold"/>
                                        <p:tgtEl>
                                          <p:spTgt spid="16"/>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3000" fill="hold"/>
                                        <p:tgtEl>
                                          <p:spTgt spid="18"/>
                                        </p:tgtEl>
                                        <p:attrNameLst>
                                          <p:attrName>ppt_x</p:attrName>
                                        </p:attrNameLst>
                                      </p:cBhvr>
                                      <p:tavLst>
                                        <p:tav tm="0">
                                          <p:val>
                                            <p:strVal val="0-#ppt_w/2"/>
                                          </p:val>
                                        </p:tav>
                                        <p:tav tm="100000">
                                          <p:val>
                                            <p:strVal val="#ppt_x"/>
                                          </p:val>
                                        </p:tav>
                                      </p:tavLst>
                                    </p:anim>
                                    <p:anim calcmode="lin" valueType="num">
                                      <p:cBhvr additive="base">
                                        <p:cTn id="74" dur="3000" fill="hold"/>
                                        <p:tgtEl>
                                          <p:spTgt spid="18"/>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0-#ppt_w/2"/>
                                          </p:val>
                                        </p:tav>
                                        <p:tav tm="100000">
                                          <p:val>
                                            <p:strVal val="#ppt_x"/>
                                          </p:val>
                                        </p:tav>
                                      </p:tavLst>
                                    </p:anim>
                                    <p:anim calcmode="lin" valueType="num">
                                      <p:cBhvr additive="base">
                                        <p:cTn id="78" dur="3000" fill="hold"/>
                                        <p:tgtEl>
                                          <p:spTgt spid="20"/>
                                        </p:tgtEl>
                                        <p:attrNameLst>
                                          <p:attrName>ppt_y</p:attrName>
                                        </p:attrNameLst>
                                      </p:cBhvr>
                                      <p:tavLst>
                                        <p:tav tm="0">
                                          <p:val>
                                            <p:strVal val="#ppt_y"/>
                                          </p:val>
                                        </p:tav>
                                        <p:tav tm="100000">
                                          <p:val>
                                            <p:strVal val="#ppt_y"/>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3"/>
                                        </p:tgtEl>
                                        <p:attrNameLst>
                                          <p:attrName>style.visibility</p:attrName>
                                        </p:attrNameLst>
                                      </p:cBhvr>
                                      <p:to>
                                        <p:strVal val="visible"/>
                                      </p:to>
                                    </p:set>
                                    <p:anim calcmode="lin" valueType="num">
                                      <p:cBhvr>
                                        <p:cTn id="81" dur="3000" fill="hold"/>
                                        <p:tgtEl>
                                          <p:spTgt spid="3"/>
                                        </p:tgtEl>
                                        <p:attrNameLst>
                                          <p:attrName>ppt_w</p:attrName>
                                        </p:attrNameLst>
                                      </p:cBhvr>
                                      <p:tavLst>
                                        <p:tav tm="0" fmla="#ppt_w*sin(2.5*pi*$)">
                                          <p:val>
                                            <p:fltVal val="0"/>
                                          </p:val>
                                        </p:tav>
                                        <p:tav tm="100000">
                                          <p:val>
                                            <p:fltVal val="1"/>
                                          </p:val>
                                        </p:tav>
                                      </p:tavLst>
                                    </p:anim>
                                    <p:anim calcmode="lin" valueType="num">
                                      <p:cBhvr>
                                        <p:cTn id="82" dur="3000" fill="hold"/>
                                        <p:tgtEl>
                                          <p:spTgt spid="3"/>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4"/>
                                        </p:tgtEl>
                                        <p:attrNameLst>
                                          <p:attrName>style.visibility</p:attrName>
                                        </p:attrNameLst>
                                      </p:cBhvr>
                                      <p:to>
                                        <p:strVal val="visible"/>
                                      </p:to>
                                    </p:set>
                                    <p:anim calcmode="lin" valueType="num">
                                      <p:cBhvr>
                                        <p:cTn id="85" dur="3000" fill="hold"/>
                                        <p:tgtEl>
                                          <p:spTgt spid="4"/>
                                        </p:tgtEl>
                                        <p:attrNameLst>
                                          <p:attrName>ppt_w</p:attrName>
                                        </p:attrNameLst>
                                      </p:cBhvr>
                                      <p:tavLst>
                                        <p:tav tm="0" fmla="#ppt_w*sin(2.5*pi*$)">
                                          <p:val>
                                            <p:fltVal val="0"/>
                                          </p:val>
                                        </p:tav>
                                        <p:tav tm="100000">
                                          <p:val>
                                            <p:fltVal val="1"/>
                                          </p:val>
                                        </p:tav>
                                      </p:tavLst>
                                    </p:anim>
                                    <p:anim calcmode="lin" valueType="num">
                                      <p:cBhvr>
                                        <p:cTn id="86" dur="3000" fill="hold"/>
                                        <p:tgtEl>
                                          <p:spTgt spid="4"/>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p:cTn id="89" dur="3000" fill="hold"/>
                                        <p:tgtEl>
                                          <p:spTgt spid="5"/>
                                        </p:tgtEl>
                                        <p:attrNameLst>
                                          <p:attrName>ppt_w</p:attrName>
                                        </p:attrNameLst>
                                      </p:cBhvr>
                                      <p:tavLst>
                                        <p:tav tm="0" fmla="#ppt_w*sin(2.5*pi*$)">
                                          <p:val>
                                            <p:fltVal val="0"/>
                                          </p:val>
                                        </p:tav>
                                        <p:tav tm="100000">
                                          <p:val>
                                            <p:fltVal val="1"/>
                                          </p:val>
                                        </p:tav>
                                      </p:tavLst>
                                    </p:anim>
                                    <p:anim calcmode="lin" valueType="num">
                                      <p:cBhvr>
                                        <p:cTn id="90" dur="3000" fill="hold"/>
                                        <p:tgtEl>
                                          <p:spTgt spid="5"/>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6"/>
                                        </p:tgtEl>
                                        <p:attrNameLst>
                                          <p:attrName>style.visibility</p:attrName>
                                        </p:attrNameLst>
                                      </p:cBhvr>
                                      <p:to>
                                        <p:strVal val="visible"/>
                                      </p:to>
                                    </p:set>
                                    <p:anim calcmode="lin" valueType="num">
                                      <p:cBhvr>
                                        <p:cTn id="93" dur="3000" fill="hold"/>
                                        <p:tgtEl>
                                          <p:spTgt spid="6"/>
                                        </p:tgtEl>
                                        <p:attrNameLst>
                                          <p:attrName>ppt_w</p:attrName>
                                        </p:attrNameLst>
                                      </p:cBhvr>
                                      <p:tavLst>
                                        <p:tav tm="0" fmla="#ppt_w*sin(2.5*pi*$)">
                                          <p:val>
                                            <p:fltVal val="0"/>
                                          </p:val>
                                        </p:tav>
                                        <p:tav tm="100000">
                                          <p:val>
                                            <p:fltVal val="1"/>
                                          </p:val>
                                        </p:tav>
                                      </p:tavLst>
                                    </p:anim>
                                    <p:anim calcmode="lin" valueType="num">
                                      <p:cBhvr>
                                        <p:cTn id="94" dur="3000" fill="hold"/>
                                        <p:tgtEl>
                                          <p:spTgt spid="6"/>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p:cTn id="97" dur="3000" fill="hold"/>
                                        <p:tgtEl>
                                          <p:spTgt spid="7"/>
                                        </p:tgtEl>
                                        <p:attrNameLst>
                                          <p:attrName>ppt_w</p:attrName>
                                        </p:attrNameLst>
                                      </p:cBhvr>
                                      <p:tavLst>
                                        <p:tav tm="0" fmla="#ppt_w*sin(2.5*pi*$)">
                                          <p:val>
                                            <p:fltVal val="0"/>
                                          </p:val>
                                        </p:tav>
                                        <p:tav tm="100000">
                                          <p:val>
                                            <p:fltVal val="1"/>
                                          </p:val>
                                        </p:tav>
                                      </p:tavLst>
                                    </p:anim>
                                    <p:anim calcmode="lin" valueType="num">
                                      <p:cBhvr>
                                        <p:cTn id="98" dur="3000" fill="hold"/>
                                        <p:tgtEl>
                                          <p:spTgt spid="7"/>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p:cTn id="101" dur="3000" fill="hold"/>
                                        <p:tgtEl>
                                          <p:spTgt spid="8"/>
                                        </p:tgtEl>
                                        <p:attrNameLst>
                                          <p:attrName>ppt_w</p:attrName>
                                        </p:attrNameLst>
                                      </p:cBhvr>
                                      <p:tavLst>
                                        <p:tav tm="0" fmla="#ppt_w*sin(2.5*pi*$)">
                                          <p:val>
                                            <p:fltVal val="0"/>
                                          </p:val>
                                        </p:tav>
                                        <p:tav tm="100000">
                                          <p:val>
                                            <p:fltVal val="1"/>
                                          </p:val>
                                        </p:tav>
                                      </p:tavLst>
                                    </p:anim>
                                    <p:anim calcmode="lin" valueType="num">
                                      <p:cBhvr>
                                        <p:cTn id="102" dur="3000" fill="hold"/>
                                        <p:tgtEl>
                                          <p:spTgt spid="8"/>
                                        </p:tgtEl>
                                        <p:attrNameLst>
                                          <p:attrName>ppt_h</p:attrName>
                                        </p:attrNameLst>
                                      </p:cBhvr>
                                      <p:tavLst>
                                        <p:tav tm="0">
                                          <p:val>
                                            <p:strVal val="#ppt_h"/>
                                          </p:val>
                                        </p:tav>
                                        <p:tav tm="100000">
                                          <p:val>
                                            <p:strVal val="#ppt_h"/>
                                          </p:val>
                                        </p:tav>
                                      </p:tavLst>
                                    </p:anim>
                                  </p:childTnLst>
                                </p:cTn>
                              </p:par>
                              <p:par>
                                <p:cTn id="103" presetID="19" presetClass="entr" presetSubtype="10" fill="hold" grpId="1"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p:cTn id="105" dur="3000" fill="hold"/>
                                        <p:tgtEl>
                                          <p:spTgt spid="9"/>
                                        </p:tgtEl>
                                        <p:attrNameLst>
                                          <p:attrName>ppt_w</p:attrName>
                                        </p:attrNameLst>
                                      </p:cBhvr>
                                      <p:tavLst>
                                        <p:tav tm="0" fmla="#ppt_w*sin(2.5*pi*$)">
                                          <p:val>
                                            <p:fltVal val="0"/>
                                          </p:val>
                                        </p:tav>
                                        <p:tav tm="100000">
                                          <p:val>
                                            <p:fltVal val="1"/>
                                          </p:val>
                                        </p:tav>
                                      </p:tavLst>
                                    </p:anim>
                                    <p:anim calcmode="lin" valueType="num">
                                      <p:cBhvr>
                                        <p:cTn id="106" dur="3000" fill="hold"/>
                                        <p:tgtEl>
                                          <p:spTgt spid="9"/>
                                        </p:tgtEl>
                                        <p:attrNameLst>
                                          <p:attrName>ppt_h</p:attrName>
                                        </p:attrNameLst>
                                      </p:cBhvr>
                                      <p:tavLst>
                                        <p:tav tm="0">
                                          <p:val>
                                            <p:strVal val="#ppt_h"/>
                                          </p:val>
                                        </p:tav>
                                        <p:tav tm="100000">
                                          <p:val>
                                            <p:strVal val="#ppt_h"/>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10"/>
                                        </p:tgtEl>
                                        <p:attrNameLst>
                                          <p:attrName>style.visibility</p:attrName>
                                        </p:attrNameLst>
                                      </p:cBhvr>
                                      <p:to>
                                        <p:strVal val="visible"/>
                                      </p:to>
                                    </p:set>
                                    <p:anim calcmode="lin" valueType="num">
                                      <p:cBhvr>
                                        <p:cTn id="109" dur="3000" fill="hold"/>
                                        <p:tgtEl>
                                          <p:spTgt spid="10"/>
                                        </p:tgtEl>
                                        <p:attrNameLst>
                                          <p:attrName>ppt_w</p:attrName>
                                        </p:attrNameLst>
                                      </p:cBhvr>
                                      <p:tavLst>
                                        <p:tav tm="0" fmla="#ppt_w*sin(2.5*pi*$)">
                                          <p:val>
                                            <p:fltVal val="0"/>
                                          </p:val>
                                        </p:tav>
                                        <p:tav tm="100000">
                                          <p:val>
                                            <p:fltVal val="1"/>
                                          </p:val>
                                        </p:tav>
                                      </p:tavLst>
                                    </p:anim>
                                    <p:anim calcmode="lin" valueType="num">
                                      <p:cBhvr>
                                        <p:cTn id="110" dur="3000" fill="hold"/>
                                        <p:tgtEl>
                                          <p:spTgt spid="10"/>
                                        </p:tgtEl>
                                        <p:attrNameLst>
                                          <p:attrName>ppt_h</p:attrName>
                                        </p:attrNameLst>
                                      </p:cBhvr>
                                      <p:tavLst>
                                        <p:tav tm="0">
                                          <p:val>
                                            <p:strVal val="#ppt_h"/>
                                          </p:val>
                                        </p:tav>
                                        <p:tav tm="100000">
                                          <p:val>
                                            <p:strVal val="#ppt_h"/>
                                          </p:val>
                                        </p:tav>
                                      </p:tavLst>
                                    </p:anim>
                                  </p:childTnLst>
                                </p:cTn>
                              </p:par>
                              <p:par>
                                <p:cTn id="111" presetID="19" presetClass="entr" presetSubtype="10"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 calcmode="lin" valueType="num">
                                      <p:cBhvr>
                                        <p:cTn id="113" dur="3000" fill="hold"/>
                                        <p:tgtEl>
                                          <p:spTgt spid="11"/>
                                        </p:tgtEl>
                                        <p:attrNameLst>
                                          <p:attrName>ppt_w</p:attrName>
                                        </p:attrNameLst>
                                      </p:cBhvr>
                                      <p:tavLst>
                                        <p:tav tm="0" fmla="#ppt_w*sin(2.5*pi*$)">
                                          <p:val>
                                            <p:fltVal val="0"/>
                                          </p:val>
                                        </p:tav>
                                        <p:tav tm="100000">
                                          <p:val>
                                            <p:fltVal val="1"/>
                                          </p:val>
                                        </p:tav>
                                      </p:tavLst>
                                    </p:anim>
                                    <p:anim calcmode="lin" valueType="num">
                                      <p:cBhvr>
                                        <p:cTn id="114" dur="3000" fill="hold"/>
                                        <p:tgtEl>
                                          <p:spTgt spid="11"/>
                                        </p:tgtEl>
                                        <p:attrNameLst>
                                          <p:attrName>ppt_h</p:attrName>
                                        </p:attrNameLst>
                                      </p:cBhvr>
                                      <p:tavLst>
                                        <p:tav tm="0">
                                          <p:val>
                                            <p:strVal val="#ppt_h"/>
                                          </p:val>
                                        </p:tav>
                                        <p:tav tm="100000">
                                          <p:val>
                                            <p:strVal val="#ppt_h"/>
                                          </p:val>
                                        </p:tav>
                                      </p:tavLst>
                                    </p:anim>
                                  </p:childTnLst>
                                </p:cTn>
                              </p:par>
                              <p:par>
                                <p:cTn id="115" presetID="19" presetClass="entr" presetSubtype="10" fill="hold" grpId="1" nodeType="with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p:cTn id="117" dur="3000" fill="hold"/>
                                        <p:tgtEl>
                                          <p:spTgt spid="12"/>
                                        </p:tgtEl>
                                        <p:attrNameLst>
                                          <p:attrName>ppt_w</p:attrName>
                                        </p:attrNameLst>
                                      </p:cBhvr>
                                      <p:tavLst>
                                        <p:tav tm="0" fmla="#ppt_w*sin(2.5*pi*$)">
                                          <p:val>
                                            <p:fltVal val="0"/>
                                          </p:val>
                                        </p:tav>
                                        <p:tav tm="100000">
                                          <p:val>
                                            <p:fltVal val="1"/>
                                          </p:val>
                                        </p:tav>
                                      </p:tavLst>
                                    </p:anim>
                                    <p:anim calcmode="lin" valueType="num">
                                      <p:cBhvr>
                                        <p:cTn id="118" dur="3000" fill="hold"/>
                                        <p:tgtEl>
                                          <p:spTgt spid="12"/>
                                        </p:tgtEl>
                                        <p:attrNameLst>
                                          <p:attrName>ppt_h</p:attrName>
                                        </p:attrNameLst>
                                      </p:cBhvr>
                                      <p:tavLst>
                                        <p:tav tm="0">
                                          <p:val>
                                            <p:strVal val="#ppt_h"/>
                                          </p:val>
                                        </p:tav>
                                        <p:tav tm="100000">
                                          <p:val>
                                            <p:strVal val="#ppt_h"/>
                                          </p:val>
                                        </p:tav>
                                      </p:tavLst>
                                    </p:anim>
                                  </p:childTnLst>
                                </p:cTn>
                              </p:par>
                              <p:par>
                                <p:cTn id="119" presetID="19" presetClass="entr" presetSubtype="10" fill="hold" grpId="1" nodeType="withEffect">
                                  <p:stCondLst>
                                    <p:cond delay="0"/>
                                  </p:stCondLst>
                                  <p:childTnLst>
                                    <p:set>
                                      <p:cBhvr>
                                        <p:cTn id="120" dur="1" fill="hold">
                                          <p:stCondLst>
                                            <p:cond delay="0"/>
                                          </p:stCondLst>
                                        </p:cTn>
                                        <p:tgtEl>
                                          <p:spTgt spid="13"/>
                                        </p:tgtEl>
                                        <p:attrNameLst>
                                          <p:attrName>style.visibility</p:attrName>
                                        </p:attrNameLst>
                                      </p:cBhvr>
                                      <p:to>
                                        <p:strVal val="visible"/>
                                      </p:to>
                                    </p:set>
                                    <p:anim calcmode="lin" valueType="num">
                                      <p:cBhvr>
                                        <p:cTn id="121" dur="3000" fill="hold"/>
                                        <p:tgtEl>
                                          <p:spTgt spid="13"/>
                                        </p:tgtEl>
                                        <p:attrNameLst>
                                          <p:attrName>ppt_w</p:attrName>
                                        </p:attrNameLst>
                                      </p:cBhvr>
                                      <p:tavLst>
                                        <p:tav tm="0" fmla="#ppt_w*sin(2.5*pi*$)">
                                          <p:val>
                                            <p:fltVal val="0"/>
                                          </p:val>
                                        </p:tav>
                                        <p:tav tm="100000">
                                          <p:val>
                                            <p:fltVal val="1"/>
                                          </p:val>
                                        </p:tav>
                                      </p:tavLst>
                                    </p:anim>
                                    <p:anim calcmode="lin" valueType="num">
                                      <p:cBhvr>
                                        <p:cTn id="122" dur="3000" fill="hold"/>
                                        <p:tgtEl>
                                          <p:spTgt spid="13"/>
                                        </p:tgtEl>
                                        <p:attrNameLst>
                                          <p:attrName>ppt_h</p:attrName>
                                        </p:attrNameLst>
                                      </p:cBhvr>
                                      <p:tavLst>
                                        <p:tav tm="0">
                                          <p:val>
                                            <p:strVal val="#ppt_h"/>
                                          </p:val>
                                        </p:tav>
                                        <p:tav tm="100000">
                                          <p:val>
                                            <p:strVal val="#ppt_h"/>
                                          </p:val>
                                        </p:tav>
                                      </p:tavLst>
                                    </p:anim>
                                  </p:childTnLst>
                                </p:cTn>
                              </p:par>
                              <p:par>
                                <p:cTn id="123" presetID="19" presetClass="entr" presetSubtype="10" fill="hold" grpId="1" nodeType="with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p:cTn id="125" dur="3000" fill="hold"/>
                                        <p:tgtEl>
                                          <p:spTgt spid="14"/>
                                        </p:tgtEl>
                                        <p:attrNameLst>
                                          <p:attrName>ppt_w</p:attrName>
                                        </p:attrNameLst>
                                      </p:cBhvr>
                                      <p:tavLst>
                                        <p:tav tm="0" fmla="#ppt_w*sin(2.5*pi*$)">
                                          <p:val>
                                            <p:fltVal val="0"/>
                                          </p:val>
                                        </p:tav>
                                        <p:tav tm="100000">
                                          <p:val>
                                            <p:fltVal val="1"/>
                                          </p:val>
                                        </p:tav>
                                      </p:tavLst>
                                    </p:anim>
                                    <p:anim calcmode="lin" valueType="num">
                                      <p:cBhvr>
                                        <p:cTn id="126" dur="3000" fill="hold"/>
                                        <p:tgtEl>
                                          <p:spTgt spid="14"/>
                                        </p:tgtEl>
                                        <p:attrNameLst>
                                          <p:attrName>ppt_h</p:attrName>
                                        </p:attrNameLst>
                                      </p:cBhvr>
                                      <p:tavLst>
                                        <p:tav tm="0">
                                          <p:val>
                                            <p:strVal val="#ppt_h"/>
                                          </p:val>
                                        </p:tav>
                                        <p:tav tm="100000">
                                          <p:val>
                                            <p:strVal val="#ppt_h"/>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15"/>
                                        </p:tgtEl>
                                        <p:attrNameLst>
                                          <p:attrName>style.visibility</p:attrName>
                                        </p:attrNameLst>
                                      </p:cBhvr>
                                      <p:to>
                                        <p:strVal val="visible"/>
                                      </p:to>
                                    </p:set>
                                    <p:anim calcmode="lin" valueType="num">
                                      <p:cBhvr>
                                        <p:cTn id="129" dur="3000" fill="hold"/>
                                        <p:tgtEl>
                                          <p:spTgt spid="15"/>
                                        </p:tgtEl>
                                        <p:attrNameLst>
                                          <p:attrName>ppt_w</p:attrName>
                                        </p:attrNameLst>
                                      </p:cBhvr>
                                      <p:tavLst>
                                        <p:tav tm="0" fmla="#ppt_w*sin(2.5*pi*$)">
                                          <p:val>
                                            <p:fltVal val="0"/>
                                          </p:val>
                                        </p:tav>
                                        <p:tav tm="100000">
                                          <p:val>
                                            <p:fltVal val="1"/>
                                          </p:val>
                                        </p:tav>
                                      </p:tavLst>
                                    </p:anim>
                                    <p:anim calcmode="lin" valueType="num">
                                      <p:cBhvr>
                                        <p:cTn id="130" dur="3000" fill="hold"/>
                                        <p:tgtEl>
                                          <p:spTgt spid="15"/>
                                        </p:tgtEl>
                                        <p:attrNameLst>
                                          <p:attrName>ppt_h</p:attrName>
                                        </p:attrNameLst>
                                      </p:cBhvr>
                                      <p:tavLst>
                                        <p:tav tm="0">
                                          <p:val>
                                            <p:strVal val="#ppt_h"/>
                                          </p:val>
                                        </p:tav>
                                        <p:tav tm="100000">
                                          <p:val>
                                            <p:strVal val="#ppt_h"/>
                                          </p:val>
                                        </p:tav>
                                      </p:tavLst>
                                    </p:anim>
                                  </p:childTnLst>
                                </p:cTn>
                              </p:par>
                              <p:par>
                                <p:cTn id="131" presetID="19" presetClass="entr" presetSubtype="10" fill="hold" grpId="1"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3000" fill="hold"/>
                                        <p:tgtEl>
                                          <p:spTgt spid="16"/>
                                        </p:tgtEl>
                                        <p:attrNameLst>
                                          <p:attrName>ppt_w</p:attrName>
                                        </p:attrNameLst>
                                      </p:cBhvr>
                                      <p:tavLst>
                                        <p:tav tm="0" fmla="#ppt_w*sin(2.5*pi*$)">
                                          <p:val>
                                            <p:fltVal val="0"/>
                                          </p:val>
                                        </p:tav>
                                        <p:tav tm="100000">
                                          <p:val>
                                            <p:fltVal val="1"/>
                                          </p:val>
                                        </p:tav>
                                      </p:tavLst>
                                    </p:anim>
                                    <p:anim calcmode="lin" valueType="num">
                                      <p:cBhvr>
                                        <p:cTn id="134" dur="3000" fill="hold"/>
                                        <p:tgtEl>
                                          <p:spTgt spid="16"/>
                                        </p:tgtEl>
                                        <p:attrNameLst>
                                          <p:attrName>ppt_h</p:attrName>
                                        </p:attrNameLst>
                                      </p:cBhvr>
                                      <p:tavLst>
                                        <p:tav tm="0">
                                          <p:val>
                                            <p:strVal val="#ppt_h"/>
                                          </p:val>
                                        </p:tav>
                                        <p:tav tm="100000">
                                          <p:val>
                                            <p:strVal val="#ppt_h"/>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17"/>
                                        </p:tgtEl>
                                        <p:attrNameLst>
                                          <p:attrName>style.visibility</p:attrName>
                                        </p:attrNameLst>
                                      </p:cBhvr>
                                      <p:to>
                                        <p:strVal val="visible"/>
                                      </p:to>
                                    </p:set>
                                    <p:anim calcmode="lin" valueType="num">
                                      <p:cBhvr>
                                        <p:cTn id="137" dur="3000" fill="hold"/>
                                        <p:tgtEl>
                                          <p:spTgt spid="17"/>
                                        </p:tgtEl>
                                        <p:attrNameLst>
                                          <p:attrName>ppt_w</p:attrName>
                                        </p:attrNameLst>
                                      </p:cBhvr>
                                      <p:tavLst>
                                        <p:tav tm="0" fmla="#ppt_w*sin(2.5*pi*$)">
                                          <p:val>
                                            <p:fltVal val="0"/>
                                          </p:val>
                                        </p:tav>
                                        <p:tav tm="100000">
                                          <p:val>
                                            <p:fltVal val="1"/>
                                          </p:val>
                                        </p:tav>
                                      </p:tavLst>
                                    </p:anim>
                                    <p:anim calcmode="lin" valueType="num">
                                      <p:cBhvr>
                                        <p:cTn id="138" dur="3000" fill="hold"/>
                                        <p:tgtEl>
                                          <p:spTgt spid="17"/>
                                        </p:tgtEl>
                                        <p:attrNameLst>
                                          <p:attrName>ppt_h</p:attrName>
                                        </p:attrNameLst>
                                      </p:cBhvr>
                                      <p:tavLst>
                                        <p:tav tm="0">
                                          <p:val>
                                            <p:strVal val="#ppt_h"/>
                                          </p:val>
                                        </p:tav>
                                        <p:tav tm="100000">
                                          <p:val>
                                            <p:strVal val="#ppt_h"/>
                                          </p:val>
                                        </p:tav>
                                      </p:tavLst>
                                    </p:anim>
                                  </p:childTnLst>
                                </p:cTn>
                              </p:par>
                              <p:par>
                                <p:cTn id="139" presetID="19" presetClass="entr" presetSubtype="10" fill="hold" grpId="1" nodeType="withEffect">
                                  <p:stCondLst>
                                    <p:cond delay="0"/>
                                  </p:stCondLst>
                                  <p:childTnLst>
                                    <p:set>
                                      <p:cBhvr>
                                        <p:cTn id="140" dur="1" fill="hold">
                                          <p:stCondLst>
                                            <p:cond delay="0"/>
                                          </p:stCondLst>
                                        </p:cTn>
                                        <p:tgtEl>
                                          <p:spTgt spid="18"/>
                                        </p:tgtEl>
                                        <p:attrNameLst>
                                          <p:attrName>style.visibility</p:attrName>
                                        </p:attrNameLst>
                                      </p:cBhvr>
                                      <p:to>
                                        <p:strVal val="visible"/>
                                      </p:to>
                                    </p:set>
                                    <p:anim calcmode="lin" valueType="num">
                                      <p:cBhvr>
                                        <p:cTn id="141" dur="3000" fill="hold"/>
                                        <p:tgtEl>
                                          <p:spTgt spid="18"/>
                                        </p:tgtEl>
                                        <p:attrNameLst>
                                          <p:attrName>ppt_w</p:attrName>
                                        </p:attrNameLst>
                                      </p:cBhvr>
                                      <p:tavLst>
                                        <p:tav tm="0" fmla="#ppt_w*sin(2.5*pi*$)">
                                          <p:val>
                                            <p:fltVal val="0"/>
                                          </p:val>
                                        </p:tav>
                                        <p:tav tm="100000">
                                          <p:val>
                                            <p:fltVal val="1"/>
                                          </p:val>
                                        </p:tav>
                                      </p:tavLst>
                                    </p:anim>
                                    <p:anim calcmode="lin" valueType="num">
                                      <p:cBhvr>
                                        <p:cTn id="142" dur="3000" fill="hold"/>
                                        <p:tgtEl>
                                          <p:spTgt spid="18"/>
                                        </p:tgtEl>
                                        <p:attrNameLst>
                                          <p:attrName>ppt_h</p:attrName>
                                        </p:attrNameLst>
                                      </p:cBhvr>
                                      <p:tavLst>
                                        <p:tav tm="0">
                                          <p:val>
                                            <p:strVal val="#ppt_h"/>
                                          </p:val>
                                        </p:tav>
                                        <p:tav tm="100000">
                                          <p:val>
                                            <p:strVal val="#ppt_h"/>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19"/>
                                        </p:tgtEl>
                                        <p:attrNameLst>
                                          <p:attrName>style.visibility</p:attrName>
                                        </p:attrNameLst>
                                      </p:cBhvr>
                                      <p:to>
                                        <p:strVal val="visible"/>
                                      </p:to>
                                    </p:set>
                                    <p:anim calcmode="lin" valueType="num">
                                      <p:cBhvr>
                                        <p:cTn id="145" dur="3000" fill="hold"/>
                                        <p:tgtEl>
                                          <p:spTgt spid="19"/>
                                        </p:tgtEl>
                                        <p:attrNameLst>
                                          <p:attrName>ppt_w</p:attrName>
                                        </p:attrNameLst>
                                      </p:cBhvr>
                                      <p:tavLst>
                                        <p:tav tm="0" fmla="#ppt_w*sin(2.5*pi*$)">
                                          <p:val>
                                            <p:fltVal val="0"/>
                                          </p:val>
                                        </p:tav>
                                        <p:tav tm="100000">
                                          <p:val>
                                            <p:fltVal val="1"/>
                                          </p:val>
                                        </p:tav>
                                      </p:tavLst>
                                    </p:anim>
                                    <p:anim calcmode="lin" valueType="num">
                                      <p:cBhvr>
                                        <p:cTn id="146" dur="3000" fill="hold"/>
                                        <p:tgtEl>
                                          <p:spTgt spid="19"/>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20"/>
                                        </p:tgtEl>
                                        <p:attrNameLst>
                                          <p:attrName>style.visibility</p:attrName>
                                        </p:attrNameLst>
                                      </p:cBhvr>
                                      <p:to>
                                        <p:strVal val="visible"/>
                                      </p:to>
                                    </p:set>
                                    <p:anim calcmode="lin" valueType="num">
                                      <p:cBhvr>
                                        <p:cTn id="149" dur="3000" fill="hold"/>
                                        <p:tgtEl>
                                          <p:spTgt spid="20"/>
                                        </p:tgtEl>
                                        <p:attrNameLst>
                                          <p:attrName>ppt_w</p:attrName>
                                        </p:attrNameLst>
                                      </p:cBhvr>
                                      <p:tavLst>
                                        <p:tav tm="0" fmla="#ppt_w*sin(2.5*pi*$)">
                                          <p:val>
                                            <p:fltVal val="0"/>
                                          </p:val>
                                        </p:tav>
                                        <p:tav tm="100000">
                                          <p:val>
                                            <p:fltVal val="1"/>
                                          </p:val>
                                        </p:tav>
                                      </p:tavLst>
                                    </p:anim>
                                    <p:anim calcmode="lin" valueType="num">
                                      <p:cBhvr>
                                        <p:cTn id="150" dur="3000" fill="hold"/>
                                        <p:tgtEl>
                                          <p:spTgt spid="20"/>
                                        </p:tgtEl>
                                        <p:attrNameLst>
                                          <p:attrName>ppt_h</p:attrName>
                                        </p:attrNameLst>
                                      </p:cBhvr>
                                      <p:tavLst>
                                        <p:tav tm="0">
                                          <p:val>
                                            <p:strVal val="#ppt_h"/>
                                          </p:val>
                                        </p:tav>
                                        <p:tav tm="100000">
                                          <p:val>
                                            <p:strVal val="#ppt_h"/>
                                          </p:val>
                                        </p:tav>
                                      </p:tavLst>
                                    </p:anim>
                                  </p:childTnLst>
                                </p:cTn>
                              </p:par>
                              <p:par>
                                <p:cTn id="151" presetID="13" presetClass="entr" presetSubtype="16" fill="hold" grpId="2" nodeType="withEffect">
                                  <p:stCondLst>
                                    <p:cond delay="0"/>
                                  </p:stCondLst>
                                  <p:childTnLst>
                                    <p:set>
                                      <p:cBhvr>
                                        <p:cTn id="152" dur="1" fill="hold">
                                          <p:stCondLst>
                                            <p:cond delay="0"/>
                                          </p:stCondLst>
                                        </p:cTn>
                                        <p:tgtEl>
                                          <p:spTgt spid="3"/>
                                        </p:tgtEl>
                                        <p:attrNameLst>
                                          <p:attrName>style.visibility</p:attrName>
                                        </p:attrNameLst>
                                      </p:cBhvr>
                                      <p:to>
                                        <p:strVal val="visible"/>
                                      </p:to>
                                    </p:set>
                                    <p:animEffect transition="in" filter="plus(in)">
                                      <p:cBhvr>
                                        <p:cTn id="153" dur="3000"/>
                                        <p:tgtEl>
                                          <p:spTgt spid="3"/>
                                        </p:tgtEl>
                                      </p:cBhvr>
                                    </p:animEffect>
                                  </p:childTnLst>
                                </p:cTn>
                              </p:par>
                              <p:par>
                                <p:cTn id="154" presetID="13" presetClass="entr" presetSubtype="16" fill="hold" grpId="2"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plus(in)">
                                      <p:cBhvr>
                                        <p:cTn id="156" dur="3000"/>
                                        <p:tgtEl>
                                          <p:spTgt spid="4"/>
                                        </p:tgtEl>
                                      </p:cBhvr>
                                    </p:animEffect>
                                  </p:childTnLst>
                                </p:cTn>
                              </p:par>
                              <p:par>
                                <p:cTn id="157" presetID="13" presetClass="entr" presetSubtype="16" fill="hold" grpId="2" nodeType="withEffect">
                                  <p:stCondLst>
                                    <p:cond delay="0"/>
                                  </p:stCondLst>
                                  <p:childTnLst>
                                    <p:set>
                                      <p:cBhvr>
                                        <p:cTn id="158" dur="1" fill="hold">
                                          <p:stCondLst>
                                            <p:cond delay="0"/>
                                          </p:stCondLst>
                                        </p:cTn>
                                        <p:tgtEl>
                                          <p:spTgt spid="5"/>
                                        </p:tgtEl>
                                        <p:attrNameLst>
                                          <p:attrName>style.visibility</p:attrName>
                                        </p:attrNameLst>
                                      </p:cBhvr>
                                      <p:to>
                                        <p:strVal val="visible"/>
                                      </p:to>
                                    </p:set>
                                    <p:animEffect transition="in" filter="plus(in)">
                                      <p:cBhvr>
                                        <p:cTn id="159" dur="3000"/>
                                        <p:tgtEl>
                                          <p:spTgt spid="5"/>
                                        </p:tgtEl>
                                      </p:cBhvr>
                                    </p:animEffect>
                                  </p:childTnLst>
                                </p:cTn>
                              </p:par>
                              <p:par>
                                <p:cTn id="160" presetID="13" presetClass="entr" presetSubtype="16" fill="hold" grpId="2" nodeType="withEffect">
                                  <p:stCondLst>
                                    <p:cond delay="0"/>
                                  </p:stCondLst>
                                  <p:childTnLst>
                                    <p:set>
                                      <p:cBhvr>
                                        <p:cTn id="161" dur="1" fill="hold">
                                          <p:stCondLst>
                                            <p:cond delay="0"/>
                                          </p:stCondLst>
                                        </p:cTn>
                                        <p:tgtEl>
                                          <p:spTgt spid="6"/>
                                        </p:tgtEl>
                                        <p:attrNameLst>
                                          <p:attrName>style.visibility</p:attrName>
                                        </p:attrNameLst>
                                      </p:cBhvr>
                                      <p:to>
                                        <p:strVal val="visible"/>
                                      </p:to>
                                    </p:set>
                                    <p:animEffect transition="in" filter="plus(in)">
                                      <p:cBhvr>
                                        <p:cTn id="162" dur="3000"/>
                                        <p:tgtEl>
                                          <p:spTgt spid="6"/>
                                        </p:tgtEl>
                                      </p:cBhvr>
                                    </p:animEffect>
                                  </p:childTnLst>
                                </p:cTn>
                              </p:par>
                              <p:par>
                                <p:cTn id="163" presetID="13" presetClass="entr" presetSubtype="16" fill="hold" grpId="2" nodeType="withEffect">
                                  <p:stCondLst>
                                    <p:cond delay="0"/>
                                  </p:stCondLst>
                                  <p:childTnLst>
                                    <p:set>
                                      <p:cBhvr>
                                        <p:cTn id="164" dur="1" fill="hold">
                                          <p:stCondLst>
                                            <p:cond delay="0"/>
                                          </p:stCondLst>
                                        </p:cTn>
                                        <p:tgtEl>
                                          <p:spTgt spid="7"/>
                                        </p:tgtEl>
                                        <p:attrNameLst>
                                          <p:attrName>style.visibility</p:attrName>
                                        </p:attrNameLst>
                                      </p:cBhvr>
                                      <p:to>
                                        <p:strVal val="visible"/>
                                      </p:to>
                                    </p:set>
                                    <p:animEffect transition="in" filter="plus(in)">
                                      <p:cBhvr>
                                        <p:cTn id="165" dur="3000"/>
                                        <p:tgtEl>
                                          <p:spTgt spid="7"/>
                                        </p:tgtEl>
                                      </p:cBhvr>
                                    </p:animEffect>
                                  </p:childTnLst>
                                </p:cTn>
                              </p:par>
                              <p:par>
                                <p:cTn id="166" presetID="13" presetClass="entr" presetSubtype="16" fill="hold" grpId="2" nodeType="withEffect">
                                  <p:stCondLst>
                                    <p:cond delay="0"/>
                                  </p:stCondLst>
                                  <p:childTnLst>
                                    <p:set>
                                      <p:cBhvr>
                                        <p:cTn id="167" dur="1" fill="hold">
                                          <p:stCondLst>
                                            <p:cond delay="0"/>
                                          </p:stCondLst>
                                        </p:cTn>
                                        <p:tgtEl>
                                          <p:spTgt spid="8"/>
                                        </p:tgtEl>
                                        <p:attrNameLst>
                                          <p:attrName>style.visibility</p:attrName>
                                        </p:attrNameLst>
                                      </p:cBhvr>
                                      <p:to>
                                        <p:strVal val="visible"/>
                                      </p:to>
                                    </p:set>
                                    <p:animEffect transition="in" filter="plus(in)">
                                      <p:cBhvr>
                                        <p:cTn id="168" dur="3000"/>
                                        <p:tgtEl>
                                          <p:spTgt spid="8"/>
                                        </p:tgtEl>
                                      </p:cBhvr>
                                    </p:animEffect>
                                  </p:childTnLst>
                                </p:cTn>
                              </p:par>
                              <p:par>
                                <p:cTn id="169" presetID="13" presetClass="entr" presetSubtype="16" fill="hold" grpId="2" nodeType="withEffect">
                                  <p:stCondLst>
                                    <p:cond delay="0"/>
                                  </p:stCondLst>
                                  <p:childTnLst>
                                    <p:set>
                                      <p:cBhvr>
                                        <p:cTn id="170" dur="1" fill="hold">
                                          <p:stCondLst>
                                            <p:cond delay="0"/>
                                          </p:stCondLst>
                                        </p:cTn>
                                        <p:tgtEl>
                                          <p:spTgt spid="9"/>
                                        </p:tgtEl>
                                        <p:attrNameLst>
                                          <p:attrName>style.visibility</p:attrName>
                                        </p:attrNameLst>
                                      </p:cBhvr>
                                      <p:to>
                                        <p:strVal val="visible"/>
                                      </p:to>
                                    </p:set>
                                    <p:animEffect transition="in" filter="plus(in)">
                                      <p:cBhvr>
                                        <p:cTn id="171" dur="3000"/>
                                        <p:tgtEl>
                                          <p:spTgt spid="9"/>
                                        </p:tgtEl>
                                      </p:cBhvr>
                                    </p:animEffect>
                                  </p:childTnLst>
                                </p:cTn>
                              </p:par>
                              <p:par>
                                <p:cTn id="172" presetID="13" presetClass="entr" presetSubtype="16" fill="hold" grpId="2" nodeType="withEffect">
                                  <p:stCondLst>
                                    <p:cond delay="0"/>
                                  </p:stCondLst>
                                  <p:childTnLst>
                                    <p:set>
                                      <p:cBhvr>
                                        <p:cTn id="173" dur="1" fill="hold">
                                          <p:stCondLst>
                                            <p:cond delay="0"/>
                                          </p:stCondLst>
                                        </p:cTn>
                                        <p:tgtEl>
                                          <p:spTgt spid="10"/>
                                        </p:tgtEl>
                                        <p:attrNameLst>
                                          <p:attrName>style.visibility</p:attrName>
                                        </p:attrNameLst>
                                      </p:cBhvr>
                                      <p:to>
                                        <p:strVal val="visible"/>
                                      </p:to>
                                    </p:set>
                                    <p:animEffect transition="in" filter="plus(in)">
                                      <p:cBhvr>
                                        <p:cTn id="174" dur="3000"/>
                                        <p:tgtEl>
                                          <p:spTgt spid="10"/>
                                        </p:tgtEl>
                                      </p:cBhvr>
                                    </p:animEffect>
                                  </p:childTnLst>
                                </p:cTn>
                              </p:par>
                              <p:par>
                                <p:cTn id="175" presetID="13" presetClass="entr" presetSubtype="16" fill="hold" grpId="2" nodeType="withEffect">
                                  <p:stCondLst>
                                    <p:cond delay="0"/>
                                  </p:stCondLst>
                                  <p:childTnLst>
                                    <p:set>
                                      <p:cBhvr>
                                        <p:cTn id="176" dur="1" fill="hold">
                                          <p:stCondLst>
                                            <p:cond delay="0"/>
                                          </p:stCondLst>
                                        </p:cTn>
                                        <p:tgtEl>
                                          <p:spTgt spid="11"/>
                                        </p:tgtEl>
                                        <p:attrNameLst>
                                          <p:attrName>style.visibility</p:attrName>
                                        </p:attrNameLst>
                                      </p:cBhvr>
                                      <p:to>
                                        <p:strVal val="visible"/>
                                      </p:to>
                                    </p:set>
                                    <p:animEffect transition="in" filter="plus(in)">
                                      <p:cBhvr>
                                        <p:cTn id="177" dur="3000"/>
                                        <p:tgtEl>
                                          <p:spTgt spid="11"/>
                                        </p:tgtEl>
                                      </p:cBhvr>
                                    </p:animEffect>
                                  </p:childTnLst>
                                </p:cTn>
                              </p:par>
                              <p:par>
                                <p:cTn id="178" presetID="13" presetClass="entr" presetSubtype="16" fill="hold" grpId="2" nodeType="withEffect">
                                  <p:stCondLst>
                                    <p:cond delay="0"/>
                                  </p:stCondLst>
                                  <p:childTnLst>
                                    <p:set>
                                      <p:cBhvr>
                                        <p:cTn id="179" dur="1" fill="hold">
                                          <p:stCondLst>
                                            <p:cond delay="0"/>
                                          </p:stCondLst>
                                        </p:cTn>
                                        <p:tgtEl>
                                          <p:spTgt spid="12"/>
                                        </p:tgtEl>
                                        <p:attrNameLst>
                                          <p:attrName>style.visibility</p:attrName>
                                        </p:attrNameLst>
                                      </p:cBhvr>
                                      <p:to>
                                        <p:strVal val="visible"/>
                                      </p:to>
                                    </p:set>
                                    <p:animEffect transition="in" filter="plus(in)">
                                      <p:cBhvr>
                                        <p:cTn id="180" dur="3000"/>
                                        <p:tgtEl>
                                          <p:spTgt spid="12"/>
                                        </p:tgtEl>
                                      </p:cBhvr>
                                    </p:animEffect>
                                  </p:childTnLst>
                                </p:cTn>
                              </p:par>
                              <p:par>
                                <p:cTn id="181" presetID="13" presetClass="entr" presetSubtype="16" fill="hold" grpId="2" nodeType="withEffect">
                                  <p:stCondLst>
                                    <p:cond delay="0"/>
                                  </p:stCondLst>
                                  <p:childTnLst>
                                    <p:set>
                                      <p:cBhvr>
                                        <p:cTn id="182" dur="1" fill="hold">
                                          <p:stCondLst>
                                            <p:cond delay="0"/>
                                          </p:stCondLst>
                                        </p:cTn>
                                        <p:tgtEl>
                                          <p:spTgt spid="13"/>
                                        </p:tgtEl>
                                        <p:attrNameLst>
                                          <p:attrName>style.visibility</p:attrName>
                                        </p:attrNameLst>
                                      </p:cBhvr>
                                      <p:to>
                                        <p:strVal val="visible"/>
                                      </p:to>
                                    </p:set>
                                    <p:animEffect transition="in" filter="plus(in)">
                                      <p:cBhvr>
                                        <p:cTn id="183" dur="3000"/>
                                        <p:tgtEl>
                                          <p:spTgt spid="13"/>
                                        </p:tgtEl>
                                      </p:cBhvr>
                                    </p:animEffect>
                                  </p:childTnLst>
                                </p:cTn>
                              </p:par>
                              <p:par>
                                <p:cTn id="184" presetID="13" presetClass="entr" presetSubtype="16" fill="hold" grpId="2" nodeType="withEffect">
                                  <p:stCondLst>
                                    <p:cond delay="0"/>
                                  </p:stCondLst>
                                  <p:childTnLst>
                                    <p:set>
                                      <p:cBhvr>
                                        <p:cTn id="185" dur="1" fill="hold">
                                          <p:stCondLst>
                                            <p:cond delay="0"/>
                                          </p:stCondLst>
                                        </p:cTn>
                                        <p:tgtEl>
                                          <p:spTgt spid="14"/>
                                        </p:tgtEl>
                                        <p:attrNameLst>
                                          <p:attrName>style.visibility</p:attrName>
                                        </p:attrNameLst>
                                      </p:cBhvr>
                                      <p:to>
                                        <p:strVal val="visible"/>
                                      </p:to>
                                    </p:set>
                                    <p:animEffect transition="in" filter="plus(in)">
                                      <p:cBhvr>
                                        <p:cTn id="186" dur="3000"/>
                                        <p:tgtEl>
                                          <p:spTgt spid="14"/>
                                        </p:tgtEl>
                                      </p:cBhvr>
                                    </p:animEffect>
                                  </p:childTnLst>
                                </p:cTn>
                              </p:par>
                              <p:par>
                                <p:cTn id="187" presetID="13" presetClass="entr" presetSubtype="16" fill="hold" grpId="2" nodeType="withEffect">
                                  <p:stCondLst>
                                    <p:cond delay="0"/>
                                  </p:stCondLst>
                                  <p:childTnLst>
                                    <p:set>
                                      <p:cBhvr>
                                        <p:cTn id="188" dur="1" fill="hold">
                                          <p:stCondLst>
                                            <p:cond delay="0"/>
                                          </p:stCondLst>
                                        </p:cTn>
                                        <p:tgtEl>
                                          <p:spTgt spid="15"/>
                                        </p:tgtEl>
                                        <p:attrNameLst>
                                          <p:attrName>style.visibility</p:attrName>
                                        </p:attrNameLst>
                                      </p:cBhvr>
                                      <p:to>
                                        <p:strVal val="visible"/>
                                      </p:to>
                                    </p:set>
                                    <p:animEffect transition="in" filter="plus(in)">
                                      <p:cBhvr>
                                        <p:cTn id="189" dur="3000"/>
                                        <p:tgtEl>
                                          <p:spTgt spid="15"/>
                                        </p:tgtEl>
                                      </p:cBhvr>
                                    </p:animEffect>
                                  </p:childTnLst>
                                </p:cTn>
                              </p:par>
                              <p:par>
                                <p:cTn id="190" presetID="13" presetClass="entr" presetSubtype="16" fill="hold" grpId="2" nodeType="withEffect">
                                  <p:stCondLst>
                                    <p:cond delay="0"/>
                                  </p:stCondLst>
                                  <p:childTnLst>
                                    <p:set>
                                      <p:cBhvr>
                                        <p:cTn id="191" dur="1" fill="hold">
                                          <p:stCondLst>
                                            <p:cond delay="0"/>
                                          </p:stCondLst>
                                        </p:cTn>
                                        <p:tgtEl>
                                          <p:spTgt spid="16"/>
                                        </p:tgtEl>
                                        <p:attrNameLst>
                                          <p:attrName>style.visibility</p:attrName>
                                        </p:attrNameLst>
                                      </p:cBhvr>
                                      <p:to>
                                        <p:strVal val="visible"/>
                                      </p:to>
                                    </p:set>
                                    <p:animEffect transition="in" filter="plus(in)">
                                      <p:cBhvr>
                                        <p:cTn id="192" dur="3000"/>
                                        <p:tgtEl>
                                          <p:spTgt spid="16"/>
                                        </p:tgtEl>
                                      </p:cBhvr>
                                    </p:animEffect>
                                  </p:childTnLst>
                                </p:cTn>
                              </p:par>
                              <p:par>
                                <p:cTn id="193" presetID="13" presetClass="entr" presetSubtype="16" fill="hold" grpId="2" nodeType="withEffect">
                                  <p:stCondLst>
                                    <p:cond delay="0"/>
                                  </p:stCondLst>
                                  <p:childTnLst>
                                    <p:set>
                                      <p:cBhvr>
                                        <p:cTn id="194" dur="1" fill="hold">
                                          <p:stCondLst>
                                            <p:cond delay="0"/>
                                          </p:stCondLst>
                                        </p:cTn>
                                        <p:tgtEl>
                                          <p:spTgt spid="17"/>
                                        </p:tgtEl>
                                        <p:attrNameLst>
                                          <p:attrName>style.visibility</p:attrName>
                                        </p:attrNameLst>
                                      </p:cBhvr>
                                      <p:to>
                                        <p:strVal val="visible"/>
                                      </p:to>
                                    </p:set>
                                    <p:animEffect transition="in" filter="plus(in)">
                                      <p:cBhvr>
                                        <p:cTn id="195" dur="3000"/>
                                        <p:tgtEl>
                                          <p:spTgt spid="17"/>
                                        </p:tgtEl>
                                      </p:cBhvr>
                                    </p:animEffect>
                                  </p:childTnLst>
                                </p:cTn>
                              </p:par>
                              <p:par>
                                <p:cTn id="196" presetID="13" presetClass="entr" presetSubtype="16" fill="hold" grpId="2" nodeType="withEffect">
                                  <p:stCondLst>
                                    <p:cond delay="0"/>
                                  </p:stCondLst>
                                  <p:childTnLst>
                                    <p:set>
                                      <p:cBhvr>
                                        <p:cTn id="197" dur="1" fill="hold">
                                          <p:stCondLst>
                                            <p:cond delay="0"/>
                                          </p:stCondLst>
                                        </p:cTn>
                                        <p:tgtEl>
                                          <p:spTgt spid="18"/>
                                        </p:tgtEl>
                                        <p:attrNameLst>
                                          <p:attrName>style.visibility</p:attrName>
                                        </p:attrNameLst>
                                      </p:cBhvr>
                                      <p:to>
                                        <p:strVal val="visible"/>
                                      </p:to>
                                    </p:set>
                                    <p:animEffect transition="in" filter="plus(in)">
                                      <p:cBhvr>
                                        <p:cTn id="198" dur="3000"/>
                                        <p:tgtEl>
                                          <p:spTgt spid="18"/>
                                        </p:tgtEl>
                                      </p:cBhvr>
                                    </p:animEffect>
                                  </p:childTnLst>
                                </p:cTn>
                              </p:par>
                              <p:par>
                                <p:cTn id="199" presetID="13" presetClass="entr" presetSubtype="16" fill="hold" grpId="2" nodeType="withEffect">
                                  <p:stCondLst>
                                    <p:cond delay="0"/>
                                  </p:stCondLst>
                                  <p:childTnLst>
                                    <p:set>
                                      <p:cBhvr>
                                        <p:cTn id="200" dur="1" fill="hold">
                                          <p:stCondLst>
                                            <p:cond delay="0"/>
                                          </p:stCondLst>
                                        </p:cTn>
                                        <p:tgtEl>
                                          <p:spTgt spid="19"/>
                                        </p:tgtEl>
                                        <p:attrNameLst>
                                          <p:attrName>style.visibility</p:attrName>
                                        </p:attrNameLst>
                                      </p:cBhvr>
                                      <p:to>
                                        <p:strVal val="visible"/>
                                      </p:to>
                                    </p:set>
                                    <p:animEffect transition="in" filter="plus(in)">
                                      <p:cBhvr>
                                        <p:cTn id="201" dur="3000"/>
                                        <p:tgtEl>
                                          <p:spTgt spid="19"/>
                                        </p:tgtEl>
                                      </p:cBhvr>
                                    </p:animEffect>
                                  </p:childTnLst>
                                </p:cTn>
                              </p:par>
                              <p:par>
                                <p:cTn id="202" presetID="13" presetClass="entr" presetSubtype="16" fill="hold" grpId="2" nodeType="withEffect">
                                  <p:stCondLst>
                                    <p:cond delay="0"/>
                                  </p:stCondLst>
                                  <p:childTnLst>
                                    <p:set>
                                      <p:cBhvr>
                                        <p:cTn id="203" dur="1" fill="hold">
                                          <p:stCondLst>
                                            <p:cond delay="0"/>
                                          </p:stCondLst>
                                        </p:cTn>
                                        <p:tgtEl>
                                          <p:spTgt spid="20"/>
                                        </p:tgtEl>
                                        <p:attrNameLst>
                                          <p:attrName>style.visibility</p:attrName>
                                        </p:attrNameLst>
                                      </p:cBhvr>
                                      <p:to>
                                        <p:strVal val="visible"/>
                                      </p:to>
                                    </p:set>
                                    <p:animEffect transition="in" filter="plus(in)">
                                      <p:cBhvr>
                                        <p:cTn id="204" dur="3000"/>
                                        <p:tgtEl>
                                          <p:spTgt spid="20"/>
                                        </p:tgtEl>
                                      </p:cBhvr>
                                    </p:animEffect>
                                  </p:childTnLst>
                                </p:cTn>
                              </p:par>
                            </p:childTnLst>
                          </p:cTn>
                        </p:par>
                        <p:par>
                          <p:cTn id="205" fill="hold">
                            <p:stCondLst>
                              <p:cond delay="3000"/>
                            </p:stCondLst>
                            <p:childTnLst>
                              <p:par>
                                <p:cTn id="206" presetID="8" presetClass="exit" presetSubtype="16" fill="hold" grpId="3" nodeType="afterEffect">
                                  <p:stCondLst>
                                    <p:cond delay="0"/>
                                  </p:stCondLst>
                                  <p:childTnLst>
                                    <p:animEffect transition="out" filter="diamond(in)">
                                      <p:cBhvr>
                                        <p:cTn id="207" dur="3000"/>
                                        <p:tgtEl>
                                          <p:spTgt spid="3"/>
                                        </p:tgtEl>
                                      </p:cBhvr>
                                    </p:animEffect>
                                    <p:set>
                                      <p:cBhvr>
                                        <p:cTn id="208" dur="1" fill="hold">
                                          <p:stCondLst>
                                            <p:cond delay="2999"/>
                                          </p:stCondLst>
                                        </p:cTn>
                                        <p:tgtEl>
                                          <p:spTgt spid="3"/>
                                        </p:tgtEl>
                                        <p:attrNameLst>
                                          <p:attrName>style.visibility</p:attrName>
                                        </p:attrNameLst>
                                      </p:cBhvr>
                                      <p:to>
                                        <p:strVal val="hidden"/>
                                      </p:to>
                                    </p:set>
                                  </p:childTnLst>
                                </p:cTn>
                              </p:par>
                              <p:par>
                                <p:cTn id="209" presetID="8" presetClass="exit" presetSubtype="16" fill="hold" grpId="3" nodeType="withEffect">
                                  <p:stCondLst>
                                    <p:cond delay="0"/>
                                  </p:stCondLst>
                                  <p:childTnLst>
                                    <p:animEffect transition="out" filter="diamond(in)">
                                      <p:cBhvr>
                                        <p:cTn id="210" dur="3000"/>
                                        <p:tgtEl>
                                          <p:spTgt spid="6"/>
                                        </p:tgtEl>
                                      </p:cBhvr>
                                    </p:animEffect>
                                    <p:set>
                                      <p:cBhvr>
                                        <p:cTn id="211" dur="1" fill="hold">
                                          <p:stCondLst>
                                            <p:cond delay="2999"/>
                                          </p:stCondLst>
                                        </p:cTn>
                                        <p:tgtEl>
                                          <p:spTgt spid="6"/>
                                        </p:tgtEl>
                                        <p:attrNameLst>
                                          <p:attrName>style.visibility</p:attrName>
                                        </p:attrNameLst>
                                      </p:cBhvr>
                                      <p:to>
                                        <p:strVal val="hidden"/>
                                      </p:to>
                                    </p:set>
                                  </p:childTnLst>
                                </p:cTn>
                              </p:par>
                              <p:par>
                                <p:cTn id="212" presetID="8" presetClass="exit" presetSubtype="16" fill="hold" grpId="3" nodeType="withEffect">
                                  <p:stCondLst>
                                    <p:cond delay="0"/>
                                  </p:stCondLst>
                                  <p:childTnLst>
                                    <p:animEffect transition="out" filter="diamond(in)">
                                      <p:cBhvr>
                                        <p:cTn id="213" dur="3000"/>
                                        <p:tgtEl>
                                          <p:spTgt spid="7"/>
                                        </p:tgtEl>
                                      </p:cBhvr>
                                    </p:animEffect>
                                    <p:set>
                                      <p:cBhvr>
                                        <p:cTn id="214" dur="1" fill="hold">
                                          <p:stCondLst>
                                            <p:cond delay="2999"/>
                                          </p:stCondLst>
                                        </p:cTn>
                                        <p:tgtEl>
                                          <p:spTgt spid="7"/>
                                        </p:tgtEl>
                                        <p:attrNameLst>
                                          <p:attrName>style.visibility</p:attrName>
                                        </p:attrNameLst>
                                      </p:cBhvr>
                                      <p:to>
                                        <p:strVal val="hidden"/>
                                      </p:to>
                                    </p:set>
                                  </p:childTnLst>
                                </p:cTn>
                              </p:par>
                              <p:par>
                                <p:cTn id="215" presetID="8" presetClass="exit" presetSubtype="16" fill="hold" grpId="3" nodeType="withEffect">
                                  <p:stCondLst>
                                    <p:cond delay="0"/>
                                  </p:stCondLst>
                                  <p:childTnLst>
                                    <p:animEffect transition="out" filter="diamond(in)">
                                      <p:cBhvr>
                                        <p:cTn id="216" dur="3000"/>
                                        <p:tgtEl>
                                          <p:spTgt spid="9"/>
                                        </p:tgtEl>
                                      </p:cBhvr>
                                    </p:animEffect>
                                    <p:set>
                                      <p:cBhvr>
                                        <p:cTn id="217" dur="1" fill="hold">
                                          <p:stCondLst>
                                            <p:cond delay="2999"/>
                                          </p:stCondLst>
                                        </p:cTn>
                                        <p:tgtEl>
                                          <p:spTgt spid="9"/>
                                        </p:tgtEl>
                                        <p:attrNameLst>
                                          <p:attrName>style.visibility</p:attrName>
                                        </p:attrNameLst>
                                      </p:cBhvr>
                                      <p:to>
                                        <p:strVal val="hidden"/>
                                      </p:to>
                                    </p:set>
                                  </p:childTnLst>
                                </p:cTn>
                              </p:par>
                              <p:par>
                                <p:cTn id="218" presetID="8" presetClass="exit" presetSubtype="16" fill="hold" grpId="3" nodeType="withEffect">
                                  <p:stCondLst>
                                    <p:cond delay="0"/>
                                  </p:stCondLst>
                                  <p:childTnLst>
                                    <p:animEffect transition="out" filter="diamond(in)">
                                      <p:cBhvr>
                                        <p:cTn id="219" dur="3000"/>
                                        <p:tgtEl>
                                          <p:spTgt spid="11"/>
                                        </p:tgtEl>
                                      </p:cBhvr>
                                    </p:animEffect>
                                    <p:set>
                                      <p:cBhvr>
                                        <p:cTn id="220" dur="1" fill="hold">
                                          <p:stCondLst>
                                            <p:cond delay="2999"/>
                                          </p:stCondLst>
                                        </p:cTn>
                                        <p:tgtEl>
                                          <p:spTgt spid="11"/>
                                        </p:tgtEl>
                                        <p:attrNameLst>
                                          <p:attrName>style.visibility</p:attrName>
                                        </p:attrNameLst>
                                      </p:cBhvr>
                                      <p:to>
                                        <p:strVal val="hidden"/>
                                      </p:to>
                                    </p:set>
                                  </p:childTnLst>
                                </p:cTn>
                              </p:par>
                              <p:par>
                                <p:cTn id="221" presetID="8" presetClass="exit" presetSubtype="16" fill="hold" grpId="3" nodeType="withEffect">
                                  <p:stCondLst>
                                    <p:cond delay="0"/>
                                  </p:stCondLst>
                                  <p:childTnLst>
                                    <p:animEffect transition="out" filter="diamond(in)">
                                      <p:cBhvr>
                                        <p:cTn id="222" dur="3000"/>
                                        <p:tgtEl>
                                          <p:spTgt spid="13"/>
                                        </p:tgtEl>
                                      </p:cBhvr>
                                    </p:animEffect>
                                    <p:set>
                                      <p:cBhvr>
                                        <p:cTn id="223" dur="1" fill="hold">
                                          <p:stCondLst>
                                            <p:cond delay="2999"/>
                                          </p:stCondLst>
                                        </p:cTn>
                                        <p:tgtEl>
                                          <p:spTgt spid="13"/>
                                        </p:tgtEl>
                                        <p:attrNameLst>
                                          <p:attrName>style.visibility</p:attrName>
                                        </p:attrNameLst>
                                      </p:cBhvr>
                                      <p:to>
                                        <p:strVal val="hidden"/>
                                      </p:to>
                                    </p:set>
                                  </p:childTnLst>
                                </p:cTn>
                              </p:par>
                              <p:par>
                                <p:cTn id="224" presetID="8" presetClass="exit" presetSubtype="16" fill="hold" grpId="3" nodeType="withEffect">
                                  <p:stCondLst>
                                    <p:cond delay="0"/>
                                  </p:stCondLst>
                                  <p:childTnLst>
                                    <p:animEffect transition="out" filter="diamond(in)">
                                      <p:cBhvr>
                                        <p:cTn id="225" dur="3000"/>
                                        <p:tgtEl>
                                          <p:spTgt spid="15"/>
                                        </p:tgtEl>
                                      </p:cBhvr>
                                    </p:animEffect>
                                    <p:set>
                                      <p:cBhvr>
                                        <p:cTn id="226" dur="1" fill="hold">
                                          <p:stCondLst>
                                            <p:cond delay="2999"/>
                                          </p:stCondLst>
                                        </p:cTn>
                                        <p:tgtEl>
                                          <p:spTgt spid="15"/>
                                        </p:tgtEl>
                                        <p:attrNameLst>
                                          <p:attrName>style.visibility</p:attrName>
                                        </p:attrNameLst>
                                      </p:cBhvr>
                                      <p:to>
                                        <p:strVal val="hidden"/>
                                      </p:to>
                                    </p:set>
                                  </p:childTnLst>
                                </p:cTn>
                              </p:par>
                              <p:par>
                                <p:cTn id="227" presetID="8" presetClass="exit" presetSubtype="16" fill="hold" grpId="3" nodeType="withEffect">
                                  <p:stCondLst>
                                    <p:cond delay="0"/>
                                  </p:stCondLst>
                                  <p:childTnLst>
                                    <p:animEffect transition="out" filter="diamond(in)">
                                      <p:cBhvr>
                                        <p:cTn id="228" dur="3000"/>
                                        <p:tgtEl>
                                          <p:spTgt spid="17"/>
                                        </p:tgtEl>
                                      </p:cBhvr>
                                    </p:animEffect>
                                    <p:set>
                                      <p:cBhvr>
                                        <p:cTn id="229" dur="1" fill="hold">
                                          <p:stCondLst>
                                            <p:cond delay="2999"/>
                                          </p:stCondLst>
                                        </p:cTn>
                                        <p:tgtEl>
                                          <p:spTgt spid="17"/>
                                        </p:tgtEl>
                                        <p:attrNameLst>
                                          <p:attrName>style.visibility</p:attrName>
                                        </p:attrNameLst>
                                      </p:cBhvr>
                                      <p:to>
                                        <p:strVal val="hidden"/>
                                      </p:to>
                                    </p:set>
                                  </p:childTnLst>
                                </p:cTn>
                              </p:par>
                              <p:par>
                                <p:cTn id="230" presetID="8" presetClass="exit" presetSubtype="16" fill="hold" grpId="3" nodeType="withEffect">
                                  <p:stCondLst>
                                    <p:cond delay="0"/>
                                  </p:stCondLst>
                                  <p:childTnLst>
                                    <p:animEffect transition="out" filter="diamond(in)">
                                      <p:cBhvr>
                                        <p:cTn id="231" dur="3000"/>
                                        <p:tgtEl>
                                          <p:spTgt spid="19"/>
                                        </p:tgtEl>
                                      </p:cBhvr>
                                    </p:animEffect>
                                    <p:set>
                                      <p:cBhvr>
                                        <p:cTn id="232" dur="1" fill="hold">
                                          <p:stCondLst>
                                            <p:cond delay="2999"/>
                                          </p:stCondLst>
                                        </p:cTn>
                                        <p:tgtEl>
                                          <p:spTgt spid="19"/>
                                        </p:tgtEl>
                                        <p:attrNameLst>
                                          <p:attrName>style.visibility</p:attrName>
                                        </p:attrNameLst>
                                      </p:cBhvr>
                                      <p:to>
                                        <p:strVal val="hidden"/>
                                      </p:to>
                                    </p:set>
                                  </p:childTnLst>
                                </p:cTn>
                              </p:par>
                              <p:par>
                                <p:cTn id="233" presetID="8" presetClass="exit" presetSubtype="16" fill="hold" grpId="3" nodeType="withEffect">
                                  <p:stCondLst>
                                    <p:cond delay="0"/>
                                  </p:stCondLst>
                                  <p:childTnLst>
                                    <p:animEffect transition="out" filter="diamond(in)">
                                      <p:cBhvr>
                                        <p:cTn id="234" dur="3000"/>
                                        <p:tgtEl>
                                          <p:spTgt spid="4"/>
                                        </p:tgtEl>
                                      </p:cBhvr>
                                    </p:animEffect>
                                    <p:set>
                                      <p:cBhvr>
                                        <p:cTn id="235" dur="1" fill="hold">
                                          <p:stCondLst>
                                            <p:cond delay="2999"/>
                                          </p:stCondLst>
                                        </p:cTn>
                                        <p:tgtEl>
                                          <p:spTgt spid="4"/>
                                        </p:tgtEl>
                                        <p:attrNameLst>
                                          <p:attrName>style.visibility</p:attrName>
                                        </p:attrNameLst>
                                      </p:cBhvr>
                                      <p:to>
                                        <p:strVal val="hidden"/>
                                      </p:to>
                                    </p:set>
                                  </p:childTnLst>
                                </p:cTn>
                              </p:par>
                              <p:par>
                                <p:cTn id="236" presetID="8" presetClass="exit" presetSubtype="16" fill="hold" grpId="3" nodeType="withEffect">
                                  <p:stCondLst>
                                    <p:cond delay="0"/>
                                  </p:stCondLst>
                                  <p:childTnLst>
                                    <p:animEffect transition="out" filter="diamond(in)">
                                      <p:cBhvr>
                                        <p:cTn id="237" dur="3000"/>
                                        <p:tgtEl>
                                          <p:spTgt spid="5"/>
                                        </p:tgtEl>
                                      </p:cBhvr>
                                    </p:animEffect>
                                    <p:set>
                                      <p:cBhvr>
                                        <p:cTn id="238" dur="1" fill="hold">
                                          <p:stCondLst>
                                            <p:cond delay="2999"/>
                                          </p:stCondLst>
                                        </p:cTn>
                                        <p:tgtEl>
                                          <p:spTgt spid="5"/>
                                        </p:tgtEl>
                                        <p:attrNameLst>
                                          <p:attrName>style.visibility</p:attrName>
                                        </p:attrNameLst>
                                      </p:cBhvr>
                                      <p:to>
                                        <p:strVal val="hidden"/>
                                      </p:to>
                                    </p:set>
                                  </p:childTnLst>
                                </p:cTn>
                              </p:par>
                              <p:par>
                                <p:cTn id="239" presetID="8" presetClass="exit" presetSubtype="16" fill="hold" grpId="3" nodeType="withEffect">
                                  <p:stCondLst>
                                    <p:cond delay="0"/>
                                  </p:stCondLst>
                                  <p:childTnLst>
                                    <p:animEffect transition="out" filter="diamond(in)">
                                      <p:cBhvr>
                                        <p:cTn id="240" dur="3000"/>
                                        <p:tgtEl>
                                          <p:spTgt spid="8"/>
                                        </p:tgtEl>
                                      </p:cBhvr>
                                    </p:animEffect>
                                    <p:set>
                                      <p:cBhvr>
                                        <p:cTn id="241" dur="1" fill="hold">
                                          <p:stCondLst>
                                            <p:cond delay="2999"/>
                                          </p:stCondLst>
                                        </p:cTn>
                                        <p:tgtEl>
                                          <p:spTgt spid="8"/>
                                        </p:tgtEl>
                                        <p:attrNameLst>
                                          <p:attrName>style.visibility</p:attrName>
                                        </p:attrNameLst>
                                      </p:cBhvr>
                                      <p:to>
                                        <p:strVal val="hidden"/>
                                      </p:to>
                                    </p:set>
                                  </p:childTnLst>
                                </p:cTn>
                              </p:par>
                              <p:par>
                                <p:cTn id="242" presetID="8" presetClass="exit" presetSubtype="16" fill="hold" grpId="3" nodeType="withEffect">
                                  <p:stCondLst>
                                    <p:cond delay="0"/>
                                  </p:stCondLst>
                                  <p:childTnLst>
                                    <p:animEffect transition="out" filter="diamond(in)">
                                      <p:cBhvr>
                                        <p:cTn id="243" dur="3000"/>
                                        <p:tgtEl>
                                          <p:spTgt spid="10"/>
                                        </p:tgtEl>
                                      </p:cBhvr>
                                    </p:animEffect>
                                    <p:set>
                                      <p:cBhvr>
                                        <p:cTn id="244" dur="1" fill="hold">
                                          <p:stCondLst>
                                            <p:cond delay="2999"/>
                                          </p:stCondLst>
                                        </p:cTn>
                                        <p:tgtEl>
                                          <p:spTgt spid="10"/>
                                        </p:tgtEl>
                                        <p:attrNameLst>
                                          <p:attrName>style.visibility</p:attrName>
                                        </p:attrNameLst>
                                      </p:cBhvr>
                                      <p:to>
                                        <p:strVal val="hidden"/>
                                      </p:to>
                                    </p:set>
                                  </p:childTnLst>
                                </p:cTn>
                              </p:par>
                              <p:par>
                                <p:cTn id="245" presetID="8" presetClass="exit" presetSubtype="16" fill="hold" grpId="3" nodeType="withEffect">
                                  <p:stCondLst>
                                    <p:cond delay="0"/>
                                  </p:stCondLst>
                                  <p:childTnLst>
                                    <p:animEffect transition="out" filter="diamond(in)">
                                      <p:cBhvr>
                                        <p:cTn id="246" dur="3000"/>
                                        <p:tgtEl>
                                          <p:spTgt spid="12"/>
                                        </p:tgtEl>
                                      </p:cBhvr>
                                    </p:animEffect>
                                    <p:set>
                                      <p:cBhvr>
                                        <p:cTn id="247" dur="1" fill="hold">
                                          <p:stCondLst>
                                            <p:cond delay="2999"/>
                                          </p:stCondLst>
                                        </p:cTn>
                                        <p:tgtEl>
                                          <p:spTgt spid="12"/>
                                        </p:tgtEl>
                                        <p:attrNameLst>
                                          <p:attrName>style.visibility</p:attrName>
                                        </p:attrNameLst>
                                      </p:cBhvr>
                                      <p:to>
                                        <p:strVal val="hidden"/>
                                      </p:to>
                                    </p:set>
                                  </p:childTnLst>
                                </p:cTn>
                              </p:par>
                              <p:par>
                                <p:cTn id="248" presetID="8" presetClass="exit" presetSubtype="16" fill="hold" grpId="3" nodeType="withEffect">
                                  <p:stCondLst>
                                    <p:cond delay="0"/>
                                  </p:stCondLst>
                                  <p:childTnLst>
                                    <p:animEffect transition="out" filter="diamond(in)">
                                      <p:cBhvr>
                                        <p:cTn id="249" dur="3000"/>
                                        <p:tgtEl>
                                          <p:spTgt spid="14"/>
                                        </p:tgtEl>
                                      </p:cBhvr>
                                    </p:animEffect>
                                    <p:set>
                                      <p:cBhvr>
                                        <p:cTn id="250" dur="1" fill="hold">
                                          <p:stCondLst>
                                            <p:cond delay="2999"/>
                                          </p:stCondLst>
                                        </p:cTn>
                                        <p:tgtEl>
                                          <p:spTgt spid="14"/>
                                        </p:tgtEl>
                                        <p:attrNameLst>
                                          <p:attrName>style.visibility</p:attrName>
                                        </p:attrNameLst>
                                      </p:cBhvr>
                                      <p:to>
                                        <p:strVal val="hidden"/>
                                      </p:to>
                                    </p:set>
                                  </p:childTnLst>
                                </p:cTn>
                              </p:par>
                              <p:par>
                                <p:cTn id="251" presetID="8" presetClass="exit" presetSubtype="16" fill="hold" grpId="3" nodeType="withEffect">
                                  <p:stCondLst>
                                    <p:cond delay="0"/>
                                  </p:stCondLst>
                                  <p:childTnLst>
                                    <p:animEffect transition="out" filter="diamond(in)">
                                      <p:cBhvr>
                                        <p:cTn id="252" dur="3000"/>
                                        <p:tgtEl>
                                          <p:spTgt spid="16"/>
                                        </p:tgtEl>
                                      </p:cBhvr>
                                    </p:animEffect>
                                    <p:set>
                                      <p:cBhvr>
                                        <p:cTn id="253" dur="1" fill="hold">
                                          <p:stCondLst>
                                            <p:cond delay="2999"/>
                                          </p:stCondLst>
                                        </p:cTn>
                                        <p:tgtEl>
                                          <p:spTgt spid="16"/>
                                        </p:tgtEl>
                                        <p:attrNameLst>
                                          <p:attrName>style.visibility</p:attrName>
                                        </p:attrNameLst>
                                      </p:cBhvr>
                                      <p:to>
                                        <p:strVal val="hidden"/>
                                      </p:to>
                                    </p:set>
                                  </p:childTnLst>
                                </p:cTn>
                              </p:par>
                              <p:par>
                                <p:cTn id="254" presetID="8" presetClass="exit" presetSubtype="16" fill="hold" grpId="3" nodeType="withEffect">
                                  <p:stCondLst>
                                    <p:cond delay="0"/>
                                  </p:stCondLst>
                                  <p:childTnLst>
                                    <p:animEffect transition="out" filter="diamond(in)">
                                      <p:cBhvr>
                                        <p:cTn id="255" dur="3000"/>
                                        <p:tgtEl>
                                          <p:spTgt spid="18"/>
                                        </p:tgtEl>
                                      </p:cBhvr>
                                    </p:animEffect>
                                    <p:set>
                                      <p:cBhvr>
                                        <p:cTn id="256" dur="1" fill="hold">
                                          <p:stCondLst>
                                            <p:cond delay="2999"/>
                                          </p:stCondLst>
                                        </p:cTn>
                                        <p:tgtEl>
                                          <p:spTgt spid="18"/>
                                        </p:tgtEl>
                                        <p:attrNameLst>
                                          <p:attrName>style.visibility</p:attrName>
                                        </p:attrNameLst>
                                      </p:cBhvr>
                                      <p:to>
                                        <p:strVal val="hidden"/>
                                      </p:to>
                                    </p:set>
                                  </p:childTnLst>
                                </p:cTn>
                              </p:par>
                              <p:par>
                                <p:cTn id="257" presetID="8" presetClass="exit" presetSubtype="16" fill="hold" grpId="3" nodeType="withEffect">
                                  <p:stCondLst>
                                    <p:cond delay="0"/>
                                  </p:stCondLst>
                                  <p:childTnLst>
                                    <p:animEffect transition="out" filter="diamond(in)">
                                      <p:cBhvr>
                                        <p:cTn id="258" dur="3000"/>
                                        <p:tgtEl>
                                          <p:spTgt spid="20"/>
                                        </p:tgtEl>
                                      </p:cBhvr>
                                    </p:animEffect>
                                    <p:set>
                                      <p:cBhvr>
                                        <p:cTn id="259" dur="1" fill="hold">
                                          <p:stCondLst>
                                            <p:cond delay="2999"/>
                                          </p:stCondLst>
                                        </p:cTn>
                                        <p:tgtEl>
                                          <p:spTgt spid="20"/>
                                        </p:tgtEl>
                                        <p:attrNameLst>
                                          <p:attrName>style.visibility</p:attrName>
                                        </p:attrNameLst>
                                      </p:cBhvr>
                                      <p:to>
                                        <p:strVal val="hidden"/>
                                      </p:to>
                                    </p:set>
                                  </p:childTnLst>
                                </p:cTn>
                              </p:par>
                              <p:par>
                                <p:cTn id="260" presetID="2" presetClass="exit" presetSubtype="2" fill="hold" grpId="4" nodeType="withEffect">
                                  <p:stCondLst>
                                    <p:cond delay="0"/>
                                  </p:stCondLst>
                                  <p:childTnLst>
                                    <p:anim calcmode="lin" valueType="num">
                                      <p:cBhvr additive="base">
                                        <p:cTn id="261" dur="3000"/>
                                        <p:tgtEl>
                                          <p:spTgt spid="3"/>
                                        </p:tgtEl>
                                        <p:attrNameLst>
                                          <p:attrName>ppt_x</p:attrName>
                                        </p:attrNameLst>
                                      </p:cBhvr>
                                      <p:tavLst>
                                        <p:tav tm="0">
                                          <p:val>
                                            <p:strVal val="ppt_x"/>
                                          </p:val>
                                        </p:tav>
                                        <p:tav tm="100000">
                                          <p:val>
                                            <p:strVal val="1+ppt_w/2"/>
                                          </p:val>
                                        </p:tav>
                                      </p:tavLst>
                                    </p:anim>
                                    <p:anim calcmode="lin" valueType="num">
                                      <p:cBhvr additive="base">
                                        <p:cTn id="262" dur="3000"/>
                                        <p:tgtEl>
                                          <p:spTgt spid="3"/>
                                        </p:tgtEl>
                                        <p:attrNameLst>
                                          <p:attrName>ppt_y</p:attrName>
                                        </p:attrNameLst>
                                      </p:cBhvr>
                                      <p:tavLst>
                                        <p:tav tm="0">
                                          <p:val>
                                            <p:strVal val="ppt_y"/>
                                          </p:val>
                                        </p:tav>
                                        <p:tav tm="100000">
                                          <p:val>
                                            <p:strVal val="ppt_y"/>
                                          </p:val>
                                        </p:tav>
                                      </p:tavLst>
                                    </p:anim>
                                    <p:set>
                                      <p:cBhvr>
                                        <p:cTn id="263" dur="1" fill="hold">
                                          <p:stCondLst>
                                            <p:cond delay="2999"/>
                                          </p:stCondLst>
                                        </p:cTn>
                                        <p:tgtEl>
                                          <p:spTgt spid="3"/>
                                        </p:tgtEl>
                                        <p:attrNameLst>
                                          <p:attrName>style.visibility</p:attrName>
                                        </p:attrNameLst>
                                      </p:cBhvr>
                                      <p:to>
                                        <p:strVal val="hidden"/>
                                      </p:to>
                                    </p:set>
                                  </p:childTnLst>
                                </p:cTn>
                              </p:par>
                              <p:par>
                                <p:cTn id="264" presetID="2" presetClass="exit" presetSubtype="2" fill="hold" grpId="4" nodeType="withEffect">
                                  <p:stCondLst>
                                    <p:cond delay="0"/>
                                  </p:stCondLst>
                                  <p:childTnLst>
                                    <p:anim calcmode="lin" valueType="num">
                                      <p:cBhvr additive="base">
                                        <p:cTn id="265" dur="3000"/>
                                        <p:tgtEl>
                                          <p:spTgt spid="6"/>
                                        </p:tgtEl>
                                        <p:attrNameLst>
                                          <p:attrName>ppt_x</p:attrName>
                                        </p:attrNameLst>
                                      </p:cBhvr>
                                      <p:tavLst>
                                        <p:tav tm="0">
                                          <p:val>
                                            <p:strVal val="ppt_x"/>
                                          </p:val>
                                        </p:tav>
                                        <p:tav tm="100000">
                                          <p:val>
                                            <p:strVal val="1+ppt_w/2"/>
                                          </p:val>
                                        </p:tav>
                                      </p:tavLst>
                                    </p:anim>
                                    <p:anim calcmode="lin" valueType="num">
                                      <p:cBhvr additive="base">
                                        <p:cTn id="266" dur="3000"/>
                                        <p:tgtEl>
                                          <p:spTgt spid="6"/>
                                        </p:tgtEl>
                                        <p:attrNameLst>
                                          <p:attrName>ppt_y</p:attrName>
                                        </p:attrNameLst>
                                      </p:cBhvr>
                                      <p:tavLst>
                                        <p:tav tm="0">
                                          <p:val>
                                            <p:strVal val="ppt_y"/>
                                          </p:val>
                                        </p:tav>
                                        <p:tav tm="100000">
                                          <p:val>
                                            <p:strVal val="ppt_y"/>
                                          </p:val>
                                        </p:tav>
                                      </p:tavLst>
                                    </p:anim>
                                    <p:set>
                                      <p:cBhvr>
                                        <p:cTn id="267" dur="1" fill="hold">
                                          <p:stCondLst>
                                            <p:cond delay="2999"/>
                                          </p:stCondLst>
                                        </p:cTn>
                                        <p:tgtEl>
                                          <p:spTgt spid="6"/>
                                        </p:tgtEl>
                                        <p:attrNameLst>
                                          <p:attrName>style.visibility</p:attrName>
                                        </p:attrNameLst>
                                      </p:cBhvr>
                                      <p:to>
                                        <p:strVal val="hidden"/>
                                      </p:to>
                                    </p:set>
                                  </p:childTnLst>
                                </p:cTn>
                              </p:par>
                              <p:par>
                                <p:cTn id="268" presetID="2" presetClass="exit" presetSubtype="2" fill="hold" grpId="4" nodeType="withEffect">
                                  <p:stCondLst>
                                    <p:cond delay="0"/>
                                  </p:stCondLst>
                                  <p:childTnLst>
                                    <p:anim calcmode="lin" valueType="num">
                                      <p:cBhvr additive="base">
                                        <p:cTn id="269" dur="3000"/>
                                        <p:tgtEl>
                                          <p:spTgt spid="7"/>
                                        </p:tgtEl>
                                        <p:attrNameLst>
                                          <p:attrName>ppt_x</p:attrName>
                                        </p:attrNameLst>
                                      </p:cBhvr>
                                      <p:tavLst>
                                        <p:tav tm="0">
                                          <p:val>
                                            <p:strVal val="ppt_x"/>
                                          </p:val>
                                        </p:tav>
                                        <p:tav tm="100000">
                                          <p:val>
                                            <p:strVal val="1+ppt_w/2"/>
                                          </p:val>
                                        </p:tav>
                                      </p:tavLst>
                                    </p:anim>
                                    <p:anim calcmode="lin" valueType="num">
                                      <p:cBhvr additive="base">
                                        <p:cTn id="270" dur="3000"/>
                                        <p:tgtEl>
                                          <p:spTgt spid="7"/>
                                        </p:tgtEl>
                                        <p:attrNameLst>
                                          <p:attrName>ppt_y</p:attrName>
                                        </p:attrNameLst>
                                      </p:cBhvr>
                                      <p:tavLst>
                                        <p:tav tm="0">
                                          <p:val>
                                            <p:strVal val="ppt_y"/>
                                          </p:val>
                                        </p:tav>
                                        <p:tav tm="100000">
                                          <p:val>
                                            <p:strVal val="ppt_y"/>
                                          </p:val>
                                        </p:tav>
                                      </p:tavLst>
                                    </p:anim>
                                    <p:set>
                                      <p:cBhvr>
                                        <p:cTn id="271" dur="1" fill="hold">
                                          <p:stCondLst>
                                            <p:cond delay="2999"/>
                                          </p:stCondLst>
                                        </p:cTn>
                                        <p:tgtEl>
                                          <p:spTgt spid="7"/>
                                        </p:tgtEl>
                                        <p:attrNameLst>
                                          <p:attrName>style.visibility</p:attrName>
                                        </p:attrNameLst>
                                      </p:cBhvr>
                                      <p:to>
                                        <p:strVal val="hidden"/>
                                      </p:to>
                                    </p:set>
                                  </p:childTnLst>
                                </p:cTn>
                              </p:par>
                              <p:par>
                                <p:cTn id="272" presetID="2" presetClass="exit" presetSubtype="2" fill="hold" grpId="4" nodeType="withEffect">
                                  <p:stCondLst>
                                    <p:cond delay="0"/>
                                  </p:stCondLst>
                                  <p:childTnLst>
                                    <p:anim calcmode="lin" valueType="num">
                                      <p:cBhvr additive="base">
                                        <p:cTn id="273" dur="3000"/>
                                        <p:tgtEl>
                                          <p:spTgt spid="9"/>
                                        </p:tgtEl>
                                        <p:attrNameLst>
                                          <p:attrName>ppt_x</p:attrName>
                                        </p:attrNameLst>
                                      </p:cBhvr>
                                      <p:tavLst>
                                        <p:tav tm="0">
                                          <p:val>
                                            <p:strVal val="ppt_x"/>
                                          </p:val>
                                        </p:tav>
                                        <p:tav tm="100000">
                                          <p:val>
                                            <p:strVal val="1+ppt_w/2"/>
                                          </p:val>
                                        </p:tav>
                                      </p:tavLst>
                                    </p:anim>
                                    <p:anim calcmode="lin" valueType="num">
                                      <p:cBhvr additive="base">
                                        <p:cTn id="274" dur="3000"/>
                                        <p:tgtEl>
                                          <p:spTgt spid="9"/>
                                        </p:tgtEl>
                                        <p:attrNameLst>
                                          <p:attrName>ppt_y</p:attrName>
                                        </p:attrNameLst>
                                      </p:cBhvr>
                                      <p:tavLst>
                                        <p:tav tm="0">
                                          <p:val>
                                            <p:strVal val="ppt_y"/>
                                          </p:val>
                                        </p:tav>
                                        <p:tav tm="100000">
                                          <p:val>
                                            <p:strVal val="ppt_y"/>
                                          </p:val>
                                        </p:tav>
                                      </p:tavLst>
                                    </p:anim>
                                    <p:set>
                                      <p:cBhvr>
                                        <p:cTn id="275" dur="1" fill="hold">
                                          <p:stCondLst>
                                            <p:cond delay="2999"/>
                                          </p:stCondLst>
                                        </p:cTn>
                                        <p:tgtEl>
                                          <p:spTgt spid="9"/>
                                        </p:tgtEl>
                                        <p:attrNameLst>
                                          <p:attrName>style.visibility</p:attrName>
                                        </p:attrNameLst>
                                      </p:cBhvr>
                                      <p:to>
                                        <p:strVal val="hidden"/>
                                      </p:to>
                                    </p:set>
                                  </p:childTnLst>
                                </p:cTn>
                              </p:par>
                              <p:par>
                                <p:cTn id="276" presetID="2" presetClass="exit" presetSubtype="2" fill="hold" grpId="4" nodeType="withEffect">
                                  <p:stCondLst>
                                    <p:cond delay="0"/>
                                  </p:stCondLst>
                                  <p:childTnLst>
                                    <p:anim calcmode="lin" valueType="num">
                                      <p:cBhvr additive="base">
                                        <p:cTn id="277" dur="3000"/>
                                        <p:tgtEl>
                                          <p:spTgt spid="11"/>
                                        </p:tgtEl>
                                        <p:attrNameLst>
                                          <p:attrName>ppt_x</p:attrName>
                                        </p:attrNameLst>
                                      </p:cBhvr>
                                      <p:tavLst>
                                        <p:tav tm="0">
                                          <p:val>
                                            <p:strVal val="ppt_x"/>
                                          </p:val>
                                        </p:tav>
                                        <p:tav tm="100000">
                                          <p:val>
                                            <p:strVal val="1+ppt_w/2"/>
                                          </p:val>
                                        </p:tav>
                                      </p:tavLst>
                                    </p:anim>
                                    <p:anim calcmode="lin" valueType="num">
                                      <p:cBhvr additive="base">
                                        <p:cTn id="278" dur="3000"/>
                                        <p:tgtEl>
                                          <p:spTgt spid="11"/>
                                        </p:tgtEl>
                                        <p:attrNameLst>
                                          <p:attrName>ppt_y</p:attrName>
                                        </p:attrNameLst>
                                      </p:cBhvr>
                                      <p:tavLst>
                                        <p:tav tm="0">
                                          <p:val>
                                            <p:strVal val="ppt_y"/>
                                          </p:val>
                                        </p:tav>
                                        <p:tav tm="100000">
                                          <p:val>
                                            <p:strVal val="ppt_y"/>
                                          </p:val>
                                        </p:tav>
                                      </p:tavLst>
                                    </p:anim>
                                    <p:set>
                                      <p:cBhvr>
                                        <p:cTn id="279" dur="1" fill="hold">
                                          <p:stCondLst>
                                            <p:cond delay="2999"/>
                                          </p:stCondLst>
                                        </p:cTn>
                                        <p:tgtEl>
                                          <p:spTgt spid="11"/>
                                        </p:tgtEl>
                                        <p:attrNameLst>
                                          <p:attrName>style.visibility</p:attrName>
                                        </p:attrNameLst>
                                      </p:cBhvr>
                                      <p:to>
                                        <p:strVal val="hidden"/>
                                      </p:to>
                                    </p:set>
                                  </p:childTnLst>
                                </p:cTn>
                              </p:par>
                              <p:par>
                                <p:cTn id="280" presetID="2" presetClass="exit" presetSubtype="2" fill="hold" grpId="4" nodeType="withEffect">
                                  <p:stCondLst>
                                    <p:cond delay="0"/>
                                  </p:stCondLst>
                                  <p:childTnLst>
                                    <p:anim calcmode="lin" valueType="num">
                                      <p:cBhvr additive="base">
                                        <p:cTn id="281" dur="3000"/>
                                        <p:tgtEl>
                                          <p:spTgt spid="13"/>
                                        </p:tgtEl>
                                        <p:attrNameLst>
                                          <p:attrName>ppt_x</p:attrName>
                                        </p:attrNameLst>
                                      </p:cBhvr>
                                      <p:tavLst>
                                        <p:tav tm="0">
                                          <p:val>
                                            <p:strVal val="ppt_x"/>
                                          </p:val>
                                        </p:tav>
                                        <p:tav tm="100000">
                                          <p:val>
                                            <p:strVal val="1+ppt_w/2"/>
                                          </p:val>
                                        </p:tav>
                                      </p:tavLst>
                                    </p:anim>
                                    <p:anim calcmode="lin" valueType="num">
                                      <p:cBhvr additive="base">
                                        <p:cTn id="282" dur="3000"/>
                                        <p:tgtEl>
                                          <p:spTgt spid="13"/>
                                        </p:tgtEl>
                                        <p:attrNameLst>
                                          <p:attrName>ppt_y</p:attrName>
                                        </p:attrNameLst>
                                      </p:cBhvr>
                                      <p:tavLst>
                                        <p:tav tm="0">
                                          <p:val>
                                            <p:strVal val="ppt_y"/>
                                          </p:val>
                                        </p:tav>
                                        <p:tav tm="100000">
                                          <p:val>
                                            <p:strVal val="ppt_y"/>
                                          </p:val>
                                        </p:tav>
                                      </p:tavLst>
                                    </p:anim>
                                    <p:set>
                                      <p:cBhvr>
                                        <p:cTn id="283" dur="1" fill="hold">
                                          <p:stCondLst>
                                            <p:cond delay="2999"/>
                                          </p:stCondLst>
                                        </p:cTn>
                                        <p:tgtEl>
                                          <p:spTgt spid="13"/>
                                        </p:tgtEl>
                                        <p:attrNameLst>
                                          <p:attrName>style.visibility</p:attrName>
                                        </p:attrNameLst>
                                      </p:cBhvr>
                                      <p:to>
                                        <p:strVal val="hidden"/>
                                      </p:to>
                                    </p:set>
                                  </p:childTnLst>
                                </p:cTn>
                              </p:par>
                              <p:par>
                                <p:cTn id="284" presetID="2" presetClass="exit" presetSubtype="2" fill="hold" grpId="4" nodeType="withEffect">
                                  <p:stCondLst>
                                    <p:cond delay="0"/>
                                  </p:stCondLst>
                                  <p:childTnLst>
                                    <p:anim calcmode="lin" valueType="num">
                                      <p:cBhvr additive="base">
                                        <p:cTn id="285" dur="3000"/>
                                        <p:tgtEl>
                                          <p:spTgt spid="15"/>
                                        </p:tgtEl>
                                        <p:attrNameLst>
                                          <p:attrName>ppt_x</p:attrName>
                                        </p:attrNameLst>
                                      </p:cBhvr>
                                      <p:tavLst>
                                        <p:tav tm="0">
                                          <p:val>
                                            <p:strVal val="ppt_x"/>
                                          </p:val>
                                        </p:tav>
                                        <p:tav tm="100000">
                                          <p:val>
                                            <p:strVal val="1+ppt_w/2"/>
                                          </p:val>
                                        </p:tav>
                                      </p:tavLst>
                                    </p:anim>
                                    <p:anim calcmode="lin" valueType="num">
                                      <p:cBhvr additive="base">
                                        <p:cTn id="286" dur="3000"/>
                                        <p:tgtEl>
                                          <p:spTgt spid="15"/>
                                        </p:tgtEl>
                                        <p:attrNameLst>
                                          <p:attrName>ppt_y</p:attrName>
                                        </p:attrNameLst>
                                      </p:cBhvr>
                                      <p:tavLst>
                                        <p:tav tm="0">
                                          <p:val>
                                            <p:strVal val="ppt_y"/>
                                          </p:val>
                                        </p:tav>
                                        <p:tav tm="100000">
                                          <p:val>
                                            <p:strVal val="ppt_y"/>
                                          </p:val>
                                        </p:tav>
                                      </p:tavLst>
                                    </p:anim>
                                    <p:set>
                                      <p:cBhvr>
                                        <p:cTn id="287" dur="1" fill="hold">
                                          <p:stCondLst>
                                            <p:cond delay="2999"/>
                                          </p:stCondLst>
                                        </p:cTn>
                                        <p:tgtEl>
                                          <p:spTgt spid="15"/>
                                        </p:tgtEl>
                                        <p:attrNameLst>
                                          <p:attrName>style.visibility</p:attrName>
                                        </p:attrNameLst>
                                      </p:cBhvr>
                                      <p:to>
                                        <p:strVal val="hidden"/>
                                      </p:to>
                                    </p:set>
                                  </p:childTnLst>
                                </p:cTn>
                              </p:par>
                              <p:par>
                                <p:cTn id="288" presetID="2" presetClass="exit" presetSubtype="2" fill="hold" grpId="4" nodeType="withEffect">
                                  <p:stCondLst>
                                    <p:cond delay="0"/>
                                  </p:stCondLst>
                                  <p:childTnLst>
                                    <p:anim calcmode="lin" valueType="num">
                                      <p:cBhvr additive="base">
                                        <p:cTn id="289" dur="3000"/>
                                        <p:tgtEl>
                                          <p:spTgt spid="17"/>
                                        </p:tgtEl>
                                        <p:attrNameLst>
                                          <p:attrName>ppt_x</p:attrName>
                                        </p:attrNameLst>
                                      </p:cBhvr>
                                      <p:tavLst>
                                        <p:tav tm="0">
                                          <p:val>
                                            <p:strVal val="ppt_x"/>
                                          </p:val>
                                        </p:tav>
                                        <p:tav tm="100000">
                                          <p:val>
                                            <p:strVal val="1+ppt_w/2"/>
                                          </p:val>
                                        </p:tav>
                                      </p:tavLst>
                                    </p:anim>
                                    <p:anim calcmode="lin" valueType="num">
                                      <p:cBhvr additive="base">
                                        <p:cTn id="290" dur="3000"/>
                                        <p:tgtEl>
                                          <p:spTgt spid="17"/>
                                        </p:tgtEl>
                                        <p:attrNameLst>
                                          <p:attrName>ppt_y</p:attrName>
                                        </p:attrNameLst>
                                      </p:cBhvr>
                                      <p:tavLst>
                                        <p:tav tm="0">
                                          <p:val>
                                            <p:strVal val="ppt_y"/>
                                          </p:val>
                                        </p:tav>
                                        <p:tav tm="100000">
                                          <p:val>
                                            <p:strVal val="ppt_y"/>
                                          </p:val>
                                        </p:tav>
                                      </p:tavLst>
                                    </p:anim>
                                    <p:set>
                                      <p:cBhvr>
                                        <p:cTn id="291" dur="1" fill="hold">
                                          <p:stCondLst>
                                            <p:cond delay="2999"/>
                                          </p:stCondLst>
                                        </p:cTn>
                                        <p:tgtEl>
                                          <p:spTgt spid="17"/>
                                        </p:tgtEl>
                                        <p:attrNameLst>
                                          <p:attrName>style.visibility</p:attrName>
                                        </p:attrNameLst>
                                      </p:cBhvr>
                                      <p:to>
                                        <p:strVal val="hidden"/>
                                      </p:to>
                                    </p:set>
                                  </p:childTnLst>
                                </p:cTn>
                              </p:par>
                              <p:par>
                                <p:cTn id="292" presetID="2" presetClass="exit" presetSubtype="2" fill="hold" grpId="4" nodeType="withEffect">
                                  <p:stCondLst>
                                    <p:cond delay="0"/>
                                  </p:stCondLst>
                                  <p:childTnLst>
                                    <p:anim calcmode="lin" valueType="num">
                                      <p:cBhvr additive="base">
                                        <p:cTn id="293" dur="3000"/>
                                        <p:tgtEl>
                                          <p:spTgt spid="19"/>
                                        </p:tgtEl>
                                        <p:attrNameLst>
                                          <p:attrName>ppt_x</p:attrName>
                                        </p:attrNameLst>
                                      </p:cBhvr>
                                      <p:tavLst>
                                        <p:tav tm="0">
                                          <p:val>
                                            <p:strVal val="ppt_x"/>
                                          </p:val>
                                        </p:tav>
                                        <p:tav tm="100000">
                                          <p:val>
                                            <p:strVal val="1+ppt_w/2"/>
                                          </p:val>
                                        </p:tav>
                                      </p:tavLst>
                                    </p:anim>
                                    <p:anim calcmode="lin" valueType="num">
                                      <p:cBhvr additive="base">
                                        <p:cTn id="294" dur="3000"/>
                                        <p:tgtEl>
                                          <p:spTgt spid="19"/>
                                        </p:tgtEl>
                                        <p:attrNameLst>
                                          <p:attrName>ppt_y</p:attrName>
                                        </p:attrNameLst>
                                      </p:cBhvr>
                                      <p:tavLst>
                                        <p:tav tm="0">
                                          <p:val>
                                            <p:strVal val="ppt_y"/>
                                          </p:val>
                                        </p:tav>
                                        <p:tav tm="100000">
                                          <p:val>
                                            <p:strVal val="ppt_y"/>
                                          </p:val>
                                        </p:tav>
                                      </p:tavLst>
                                    </p:anim>
                                    <p:set>
                                      <p:cBhvr>
                                        <p:cTn id="295" dur="1" fill="hold">
                                          <p:stCondLst>
                                            <p:cond delay="2999"/>
                                          </p:stCondLst>
                                        </p:cTn>
                                        <p:tgtEl>
                                          <p:spTgt spid="19"/>
                                        </p:tgtEl>
                                        <p:attrNameLst>
                                          <p:attrName>style.visibility</p:attrName>
                                        </p:attrNameLst>
                                      </p:cBhvr>
                                      <p:to>
                                        <p:strVal val="hidden"/>
                                      </p:to>
                                    </p:set>
                                  </p:childTnLst>
                                </p:cTn>
                              </p:par>
                              <p:par>
                                <p:cTn id="296" presetID="2" presetClass="exit" presetSubtype="8" fill="hold" grpId="4" nodeType="withEffect">
                                  <p:stCondLst>
                                    <p:cond delay="0"/>
                                  </p:stCondLst>
                                  <p:childTnLst>
                                    <p:anim calcmode="lin" valueType="num">
                                      <p:cBhvr additive="base">
                                        <p:cTn id="297" dur="3000"/>
                                        <p:tgtEl>
                                          <p:spTgt spid="4"/>
                                        </p:tgtEl>
                                        <p:attrNameLst>
                                          <p:attrName>ppt_x</p:attrName>
                                        </p:attrNameLst>
                                      </p:cBhvr>
                                      <p:tavLst>
                                        <p:tav tm="0">
                                          <p:val>
                                            <p:strVal val="ppt_x"/>
                                          </p:val>
                                        </p:tav>
                                        <p:tav tm="100000">
                                          <p:val>
                                            <p:strVal val="0-ppt_w/2"/>
                                          </p:val>
                                        </p:tav>
                                      </p:tavLst>
                                    </p:anim>
                                    <p:anim calcmode="lin" valueType="num">
                                      <p:cBhvr additive="base">
                                        <p:cTn id="298" dur="3000"/>
                                        <p:tgtEl>
                                          <p:spTgt spid="4"/>
                                        </p:tgtEl>
                                        <p:attrNameLst>
                                          <p:attrName>ppt_y</p:attrName>
                                        </p:attrNameLst>
                                      </p:cBhvr>
                                      <p:tavLst>
                                        <p:tav tm="0">
                                          <p:val>
                                            <p:strVal val="ppt_y"/>
                                          </p:val>
                                        </p:tav>
                                        <p:tav tm="100000">
                                          <p:val>
                                            <p:strVal val="ppt_y"/>
                                          </p:val>
                                        </p:tav>
                                      </p:tavLst>
                                    </p:anim>
                                    <p:set>
                                      <p:cBhvr>
                                        <p:cTn id="299" dur="1" fill="hold">
                                          <p:stCondLst>
                                            <p:cond delay="2999"/>
                                          </p:stCondLst>
                                        </p:cTn>
                                        <p:tgtEl>
                                          <p:spTgt spid="4"/>
                                        </p:tgtEl>
                                        <p:attrNameLst>
                                          <p:attrName>style.visibility</p:attrName>
                                        </p:attrNameLst>
                                      </p:cBhvr>
                                      <p:to>
                                        <p:strVal val="hidden"/>
                                      </p:to>
                                    </p:set>
                                  </p:childTnLst>
                                </p:cTn>
                              </p:par>
                              <p:par>
                                <p:cTn id="300" presetID="2" presetClass="exit" presetSubtype="8" fill="hold" grpId="4" nodeType="withEffect">
                                  <p:stCondLst>
                                    <p:cond delay="0"/>
                                  </p:stCondLst>
                                  <p:childTnLst>
                                    <p:anim calcmode="lin" valueType="num">
                                      <p:cBhvr additive="base">
                                        <p:cTn id="301" dur="3000"/>
                                        <p:tgtEl>
                                          <p:spTgt spid="5"/>
                                        </p:tgtEl>
                                        <p:attrNameLst>
                                          <p:attrName>ppt_x</p:attrName>
                                        </p:attrNameLst>
                                      </p:cBhvr>
                                      <p:tavLst>
                                        <p:tav tm="0">
                                          <p:val>
                                            <p:strVal val="ppt_x"/>
                                          </p:val>
                                        </p:tav>
                                        <p:tav tm="100000">
                                          <p:val>
                                            <p:strVal val="0-ppt_w/2"/>
                                          </p:val>
                                        </p:tav>
                                      </p:tavLst>
                                    </p:anim>
                                    <p:anim calcmode="lin" valueType="num">
                                      <p:cBhvr additive="base">
                                        <p:cTn id="302" dur="3000"/>
                                        <p:tgtEl>
                                          <p:spTgt spid="5"/>
                                        </p:tgtEl>
                                        <p:attrNameLst>
                                          <p:attrName>ppt_y</p:attrName>
                                        </p:attrNameLst>
                                      </p:cBhvr>
                                      <p:tavLst>
                                        <p:tav tm="0">
                                          <p:val>
                                            <p:strVal val="ppt_y"/>
                                          </p:val>
                                        </p:tav>
                                        <p:tav tm="100000">
                                          <p:val>
                                            <p:strVal val="ppt_y"/>
                                          </p:val>
                                        </p:tav>
                                      </p:tavLst>
                                    </p:anim>
                                    <p:set>
                                      <p:cBhvr>
                                        <p:cTn id="303" dur="1" fill="hold">
                                          <p:stCondLst>
                                            <p:cond delay="2999"/>
                                          </p:stCondLst>
                                        </p:cTn>
                                        <p:tgtEl>
                                          <p:spTgt spid="5"/>
                                        </p:tgtEl>
                                        <p:attrNameLst>
                                          <p:attrName>style.visibility</p:attrName>
                                        </p:attrNameLst>
                                      </p:cBhvr>
                                      <p:to>
                                        <p:strVal val="hidden"/>
                                      </p:to>
                                    </p:set>
                                  </p:childTnLst>
                                </p:cTn>
                              </p:par>
                              <p:par>
                                <p:cTn id="304" presetID="2" presetClass="exit" presetSubtype="8" fill="hold" grpId="4" nodeType="withEffect">
                                  <p:stCondLst>
                                    <p:cond delay="0"/>
                                  </p:stCondLst>
                                  <p:childTnLst>
                                    <p:anim calcmode="lin" valueType="num">
                                      <p:cBhvr additive="base">
                                        <p:cTn id="305" dur="3000"/>
                                        <p:tgtEl>
                                          <p:spTgt spid="8"/>
                                        </p:tgtEl>
                                        <p:attrNameLst>
                                          <p:attrName>ppt_x</p:attrName>
                                        </p:attrNameLst>
                                      </p:cBhvr>
                                      <p:tavLst>
                                        <p:tav tm="0">
                                          <p:val>
                                            <p:strVal val="ppt_x"/>
                                          </p:val>
                                        </p:tav>
                                        <p:tav tm="100000">
                                          <p:val>
                                            <p:strVal val="0-ppt_w/2"/>
                                          </p:val>
                                        </p:tav>
                                      </p:tavLst>
                                    </p:anim>
                                    <p:anim calcmode="lin" valueType="num">
                                      <p:cBhvr additive="base">
                                        <p:cTn id="306" dur="3000"/>
                                        <p:tgtEl>
                                          <p:spTgt spid="8"/>
                                        </p:tgtEl>
                                        <p:attrNameLst>
                                          <p:attrName>ppt_y</p:attrName>
                                        </p:attrNameLst>
                                      </p:cBhvr>
                                      <p:tavLst>
                                        <p:tav tm="0">
                                          <p:val>
                                            <p:strVal val="ppt_y"/>
                                          </p:val>
                                        </p:tav>
                                        <p:tav tm="100000">
                                          <p:val>
                                            <p:strVal val="ppt_y"/>
                                          </p:val>
                                        </p:tav>
                                      </p:tavLst>
                                    </p:anim>
                                    <p:set>
                                      <p:cBhvr>
                                        <p:cTn id="307" dur="1" fill="hold">
                                          <p:stCondLst>
                                            <p:cond delay="2999"/>
                                          </p:stCondLst>
                                        </p:cTn>
                                        <p:tgtEl>
                                          <p:spTgt spid="8"/>
                                        </p:tgtEl>
                                        <p:attrNameLst>
                                          <p:attrName>style.visibility</p:attrName>
                                        </p:attrNameLst>
                                      </p:cBhvr>
                                      <p:to>
                                        <p:strVal val="hidden"/>
                                      </p:to>
                                    </p:set>
                                  </p:childTnLst>
                                </p:cTn>
                              </p:par>
                              <p:par>
                                <p:cTn id="308" presetID="2" presetClass="exit" presetSubtype="8" fill="hold" grpId="4" nodeType="withEffect">
                                  <p:stCondLst>
                                    <p:cond delay="0"/>
                                  </p:stCondLst>
                                  <p:childTnLst>
                                    <p:anim calcmode="lin" valueType="num">
                                      <p:cBhvr additive="base">
                                        <p:cTn id="309" dur="3000"/>
                                        <p:tgtEl>
                                          <p:spTgt spid="10"/>
                                        </p:tgtEl>
                                        <p:attrNameLst>
                                          <p:attrName>ppt_x</p:attrName>
                                        </p:attrNameLst>
                                      </p:cBhvr>
                                      <p:tavLst>
                                        <p:tav tm="0">
                                          <p:val>
                                            <p:strVal val="ppt_x"/>
                                          </p:val>
                                        </p:tav>
                                        <p:tav tm="100000">
                                          <p:val>
                                            <p:strVal val="0-ppt_w/2"/>
                                          </p:val>
                                        </p:tav>
                                      </p:tavLst>
                                    </p:anim>
                                    <p:anim calcmode="lin" valueType="num">
                                      <p:cBhvr additive="base">
                                        <p:cTn id="310" dur="3000"/>
                                        <p:tgtEl>
                                          <p:spTgt spid="10"/>
                                        </p:tgtEl>
                                        <p:attrNameLst>
                                          <p:attrName>ppt_y</p:attrName>
                                        </p:attrNameLst>
                                      </p:cBhvr>
                                      <p:tavLst>
                                        <p:tav tm="0">
                                          <p:val>
                                            <p:strVal val="ppt_y"/>
                                          </p:val>
                                        </p:tav>
                                        <p:tav tm="100000">
                                          <p:val>
                                            <p:strVal val="ppt_y"/>
                                          </p:val>
                                        </p:tav>
                                      </p:tavLst>
                                    </p:anim>
                                    <p:set>
                                      <p:cBhvr>
                                        <p:cTn id="311" dur="1" fill="hold">
                                          <p:stCondLst>
                                            <p:cond delay="2999"/>
                                          </p:stCondLst>
                                        </p:cTn>
                                        <p:tgtEl>
                                          <p:spTgt spid="10"/>
                                        </p:tgtEl>
                                        <p:attrNameLst>
                                          <p:attrName>style.visibility</p:attrName>
                                        </p:attrNameLst>
                                      </p:cBhvr>
                                      <p:to>
                                        <p:strVal val="hidden"/>
                                      </p:to>
                                    </p:set>
                                  </p:childTnLst>
                                </p:cTn>
                              </p:par>
                              <p:par>
                                <p:cTn id="312" presetID="2" presetClass="exit" presetSubtype="8" fill="hold" grpId="4" nodeType="withEffect">
                                  <p:stCondLst>
                                    <p:cond delay="0"/>
                                  </p:stCondLst>
                                  <p:childTnLst>
                                    <p:anim calcmode="lin" valueType="num">
                                      <p:cBhvr additive="base">
                                        <p:cTn id="313" dur="3000"/>
                                        <p:tgtEl>
                                          <p:spTgt spid="12"/>
                                        </p:tgtEl>
                                        <p:attrNameLst>
                                          <p:attrName>ppt_x</p:attrName>
                                        </p:attrNameLst>
                                      </p:cBhvr>
                                      <p:tavLst>
                                        <p:tav tm="0">
                                          <p:val>
                                            <p:strVal val="ppt_x"/>
                                          </p:val>
                                        </p:tav>
                                        <p:tav tm="100000">
                                          <p:val>
                                            <p:strVal val="0-ppt_w/2"/>
                                          </p:val>
                                        </p:tav>
                                      </p:tavLst>
                                    </p:anim>
                                    <p:anim calcmode="lin" valueType="num">
                                      <p:cBhvr additive="base">
                                        <p:cTn id="314" dur="3000"/>
                                        <p:tgtEl>
                                          <p:spTgt spid="12"/>
                                        </p:tgtEl>
                                        <p:attrNameLst>
                                          <p:attrName>ppt_y</p:attrName>
                                        </p:attrNameLst>
                                      </p:cBhvr>
                                      <p:tavLst>
                                        <p:tav tm="0">
                                          <p:val>
                                            <p:strVal val="ppt_y"/>
                                          </p:val>
                                        </p:tav>
                                        <p:tav tm="100000">
                                          <p:val>
                                            <p:strVal val="ppt_y"/>
                                          </p:val>
                                        </p:tav>
                                      </p:tavLst>
                                    </p:anim>
                                    <p:set>
                                      <p:cBhvr>
                                        <p:cTn id="315" dur="1" fill="hold">
                                          <p:stCondLst>
                                            <p:cond delay="2999"/>
                                          </p:stCondLst>
                                        </p:cTn>
                                        <p:tgtEl>
                                          <p:spTgt spid="12"/>
                                        </p:tgtEl>
                                        <p:attrNameLst>
                                          <p:attrName>style.visibility</p:attrName>
                                        </p:attrNameLst>
                                      </p:cBhvr>
                                      <p:to>
                                        <p:strVal val="hidden"/>
                                      </p:to>
                                    </p:set>
                                  </p:childTnLst>
                                </p:cTn>
                              </p:par>
                              <p:par>
                                <p:cTn id="316" presetID="2" presetClass="exit" presetSubtype="8" fill="hold" grpId="4" nodeType="withEffect">
                                  <p:stCondLst>
                                    <p:cond delay="0"/>
                                  </p:stCondLst>
                                  <p:childTnLst>
                                    <p:anim calcmode="lin" valueType="num">
                                      <p:cBhvr additive="base">
                                        <p:cTn id="317" dur="3000"/>
                                        <p:tgtEl>
                                          <p:spTgt spid="14"/>
                                        </p:tgtEl>
                                        <p:attrNameLst>
                                          <p:attrName>ppt_x</p:attrName>
                                        </p:attrNameLst>
                                      </p:cBhvr>
                                      <p:tavLst>
                                        <p:tav tm="0">
                                          <p:val>
                                            <p:strVal val="ppt_x"/>
                                          </p:val>
                                        </p:tav>
                                        <p:tav tm="100000">
                                          <p:val>
                                            <p:strVal val="0-ppt_w/2"/>
                                          </p:val>
                                        </p:tav>
                                      </p:tavLst>
                                    </p:anim>
                                    <p:anim calcmode="lin" valueType="num">
                                      <p:cBhvr additive="base">
                                        <p:cTn id="318" dur="3000"/>
                                        <p:tgtEl>
                                          <p:spTgt spid="14"/>
                                        </p:tgtEl>
                                        <p:attrNameLst>
                                          <p:attrName>ppt_y</p:attrName>
                                        </p:attrNameLst>
                                      </p:cBhvr>
                                      <p:tavLst>
                                        <p:tav tm="0">
                                          <p:val>
                                            <p:strVal val="ppt_y"/>
                                          </p:val>
                                        </p:tav>
                                        <p:tav tm="100000">
                                          <p:val>
                                            <p:strVal val="ppt_y"/>
                                          </p:val>
                                        </p:tav>
                                      </p:tavLst>
                                    </p:anim>
                                    <p:set>
                                      <p:cBhvr>
                                        <p:cTn id="319" dur="1" fill="hold">
                                          <p:stCondLst>
                                            <p:cond delay="2999"/>
                                          </p:stCondLst>
                                        </p:cTn>
                                        <p:tgtEl>
                                          <p:spTgt spid="14"/>
                                        </p:tgtEl>
                                        <p:attrNameLst>
                                          <p:attrName>style.visibility</p:attrName>
                                        </p:attrNameLst>
                                      </p:cBhvr>
                                      <p:to>
                                        <p:strVal val="hidden"/>
                                      </p:to>
                                    </p:set>
                                  </p:childTnLst>
                                </p:cTn>
                              </p:par>
                              <p:par>
                                <p:cTn id="320" presetID="2" presetClass="exit" presetSubtype="8" fill="hold" grpId="4" nodeType="withEffect">
                                  <p:stCondLst>
                                    <p:cond delay="0"/>
                                  </p:stCondLst>
                                  <p:childTnLst>
                                    <p:anim calcmode="lin" valueType="num">
                                      <p:cBhvr additive="base">
                                        <p:cTn id="321" dur="3000"/>
                                        <p:tgtEl>
                                          <p:spTgt spid="16"/>
                                        </p:tgtEl>
                                        <p:attrNameLst>
                                          <p:attrName>ppt_x</p:attrName>
                                        </p:attrNameLst>
                                      </p:cBhvr>
                                      <p:tavLst>
                                        <p:tav tm="0">
                                          <p:val>
                                            <p:strVal val="ppt_x"/>
                                          </p:val>
                                        </p:tav>
                                        <p:tav tm="100000">
                                          <p:val>
                                            <p:strVal val="0-ppt_w/2"/>
                                          </p:val>
                                        </p:tav>
                                      </p:tavLst>
                                    </p:anim>
                                    <p:anim calcmode="lin" valueType="num">
                                      <p:cBhvr additive="base">
                                        <p:cTn id="322" dur="3000"/>
                                        <p:tgtEl>
                                          <p:spTgt spid="16"/>
                                        </p:tgtEl>
                                        <p:attrNameLst>
                                          <p:attrName>ppt_y</p:attrName>
                                        </p:attrNameLst>
                                      </p:cBhvr>
                                      <p:tavLst>
                                        <p:tav tm="0">
                                          <p:val>
                                            <p:strVal val="ppt_y"/>
                                          </p:val>
                                        </p:tav>
                                        <p:tav tm="100000">
                                          <p:val>
                                            <p:strVal val="ppt_y"/>
                                          </p:val>
                                        </p:tav>
                                      </p:tavLst>
                                    </p:anim>
                                    <p:set>
                                      <p:cBhvr>
                                        <p:cTn id="323" dur="1" fill="hold">
                                          <p:stCondLst>
                                            <p:cond delay="2999"/>
                                          </p:stCondLst>
                                        </p:cTn>
                                        <p:tgtEl>
                                          <p:spTgt spid="16"/>
                                        </p:tgtEl>
                                        <p:attrNameLst>
                                          <p:attrName>style.visibility</p:attrName>
                                        </p:attrNameLst>
                                      </p:cBhvr>
                                      <p:to>
                                        <p:strVal val="hidden"/>
                                      </p:to>
                                    </p:set>
                                  </p:childTnLst>
                                </p:cTn>
                              </p:par>
                              <p:par>
                                <p:cTn id="324" presetID="2" presetClass="exit" presetSubtype="8" fill="hold" grpId="4" nodeType="withEffect">
                                  <p:stCondLst>
                                    <p:cond delay="0"/>
                                  </p:stCondLst>
                                  <p:childTnLst>
                                    <p:anim calcmode="lin" valueType="num">
                                      <p:cBhvr additive="base">
                                        <p:cTn id="325" dur="3000"/>
                                        <p:tgtEl>
                                          <p:spTgt spid="18"/>
                                        </p:tgtEl>
                                        <p:attrNameLst>
                                          <p:attrName>ppt_x</p:attrName>
                                        </p:attrNameLst>
                                      </p:cBhvr>
                                      <p:tavLst>
                                        <p:tav tm="0">
                                          <p:val>
                                            <p:strVal val="ppt_x"/>
                                          </p:val>
                                        </p:tav>
                                        <p:tav tm="100000">
                                          <p:val>
                                            <p:strVal val="0-ppt_w/2"/>
                                          </p:val>
                                        </p:tav>
                                      </p:tavLst>
                                    </p:anim>
                                    <p:anim calcmode="lin" valueType="num">
                                      <p:cBhvr additive="base">
                                        <p:cTn id="326" dur="3000"/>
                                        <p:tgtEl>
                                          <p:spTgt spid="18"/>
                                        </p:tgtEl>
                                        <p:attrNameLst>
                                          <p:attrName>ppt_y</p:attrName>
                                        </p:attrNameLst>
                                      </p:cBhvr>
                                      <p:tavLst>
                                        <p:tav tm="0">
                                          <p:val>
                                            <p:strVal val="ppt_y"/>
                                          </p:val>
                                        </p:tav>
                                        <p:tav tm="100000">
                                          <p:val>
                                            <p:strVal val="ppt_y"/>
                                          </p:val>
                                        </p:tav>
                                      </p:tavLst>
                                    </p:anim>
                                    <p:set>
                                      <p:cBhvr>
                                        <p:cTn id="327" dur="1" fill="hold">
                                          <p:stCondLst>
                                            <p:cond delay="2999"/>
                                          </p:stCondLst>
                                        </p:cTn>
                                        <p:tgtEl>
                                          <p:spTgt spid="18"/>
                                        </p:tgtEl>
                                        <p:attrNameLst>
                                          <p:attrName>style.visibility</p:attrName>
                                        </p:attrNameLst>
                                      </p:cBhvr>
                                      <p:to>
                                        <p:strVal val="hidden"/>
                                      </p:to>
                                    </p:set>
                                  </p:childTnLst>
                                </p:cTn>
                              </p:par>
                              <p:par>
                                <p:cTn id="328" presetID="2" presetClass="exit" presetSubtype="8" fill="hold" grpId="4" nodeType="withEffect">
                                  <p:stCondLst>
                                    <p:cond delay="0"/>
                                  </p:stCondLst>
                                  <p:childTnLst>
                                    <p:anim calcmode="lin" valueType="num">
                                      <p:cBhvr additive="base">
                                        <p:cTn id="329" dur="3000"/>
                                        <p:tgtEl>
                                          <p:spTgt spid="20"/>
                                        </p:tgtEl>
                                        <p:attrNameLst>
                                          <p:attrName>ppt_x</p:attrName>
                                        </p:attrNameLst>
                                      </p:cBhvr>
                                      <p:tavLst>
                                        <p:tav tm="0">
                                          <p:val>
                                            <p:strVal val="ppt_x"/>
                                          </p:val>
                                        </p:tav>
                                        <p:tav tm="100000">
                                          <p:val>
                                            <p:strVal val="0-ppt_w/2"/>
                                          </p:val>
                                        </p:tav>
                                      </p:tavLst>
                                    </p:anim>
                                    <p:anim calcmode="lin" valueType="num">
                                      <p:cBhvr additive="base">
                                        <p:cTn id="330" dur="3000"/>
                                        <p:tgtEl>
                                          <p:spTgt spid="20"/>
                                        </p:tgtEl>
                                        <p:attrNameLst>
                                          <p:attrName>ppt_y</p:attrName>
                                        </p:attrNameLst>
                                      </p:cBhvr>
                                      <p:tavLst>
                                        <p:tav tm="0">
                                          <p:val>
                                            <p:strVal val="ppt_y"/>
                                          </p:val>
                                        </p:tav>
                                        <p:tav tm="100000">
                                          <p:val>
                                            <p:strVal val="ppt_y"/>
                                          </p:val>
                                        </p:tav>
                                      </p:tavLst>
                                    </p:anim>
                                    <p:set>
                                      <p:cBhvr>
                                        <p:cTn id="331" dur="1" fill="hold">
                                          <p:stCondLst>
                                            <p:cond delay="2999"/>
                                          </p:stCondLst>
                                        </p:cTn>
                                        <p:tgtEl>
                                          <p:spTgt spid="20"/>
                                        </p:tgtEl>
                                        <p:attrNameLst>
                                          <p:attrName>style.visibility</p:attrName>
                                        </p:attrNameLst>
                                      </p:cBhvr>
                                      <p:to>
                                        <p:strVal val="hidden"/>
                                      </p:to>
                                    </p:set>
                                  </p:childTnLst>
                                </p:cTn>
                              </p:par>
                              <p:par>
                                <p:cTn id="332" presetID="17" presetClass="entr" presetSubtype="10" fill="hold" nodeType="withEffect">
                                  <p:stCondLst>
                                    <p:cond delay="0"/>
                                  </p:stCondLst>
                                  <p:childTnLst>
                                    <p:set>
                                      <p:cBhvr>
                                        <p:cTn id="333" dur="1" fill="hold">
                                          <p:stCondLst>
                                            <p:cond delay="0"/>
                                          </p:stCondLst>
                                        </p:cTn>
                                        <p:tgtEl>
                                          <p:spTgt spid="2"/>
                                        </p:tgtEl>
                                        <p:attrNameLst>
                                          <p:attrName>style.visibility</p:attrName>
                                        </p:attrNameLst>
                                      </p:cBhvr>
                                      <p:to>
                                        <p:strVal val="visible"/>
                                      </p:to>
                                    </p:set>
                                    <p:anim calcmode="lin" valueType="num">
                                      <p:cBhvr>
                                        <p:cTn id="334" dur="3000" fill="hold"/>
                                        <p:tgtEl>
                                          <p:spTgt spid="2"/>
                                        </p:tgtEl>
                                        <p:attrNameLst>
                                          <p:attrName>ppt_w</p:attrName>
                                        </p:attrNameLst>
                                      </p:cBhvr>
                                      <p:tavLst>
                                        <p:tav tm="0">
                                          <p:val>
                                            <p:fltVal val="0"/>
                                          </p:val>
                                        </p:tav>
                                        <p:tav tm="100000">
                                          <p:val>
                                            <p:strVal val="#ppt_w"/>
                                          </p:val>
                                        </p:tav>
                                      </p:tavLst>
                                    </p:anim>
                                    <p:anim calcmode="lin" valueType="num">
                                      <p:cBhvr>
                                        <p:cTn id="335"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662-illustration-of-a-blue-spiral-blank-border-design-pv.png"/>
          <p:cNvPicPr>
            <a:picLocks noChangeAspect="1"/>
          </p:cNvPicPr>
          <p:nvPr/>
        </p:nvPicPr>
        <p:blipFill>
          <a:blip r:embed="rId2"/>
          <a:stretch>
            <a:fillRect/>
          </a:stretch>
        </p:blipFill>
        <p:spPr>
          <a:xfrm>
            <a:off x="785786" y="0"/>
            <a:ext cx="7572428" cy="5143500"/>
          </a:xfrm>
          <a:prstGeom prst="rect">
            <a:avLst/>
          </a:prstGeom>
        </p:spPr>
      </p:pic>
      <p:sp>
        <p:nvSpPr>
          <p:cNvPr id="5" name="4 Rectángulo"/>
          <p:cNvSpPr/>
          <p:nvPr/>
        </p:nvSpPr>
        <p:spPr>
          <a:xfrm>
            <a:off x="8358214" y="0"/>
            <a:ext cx="785786" cy="514350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785786" cy="514350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uadroTexto"/>
          <p:cNvSpPr txBox="1"/>
          <p:nvPr/>
        </p:nvSpPr>
        <p:spPr>
          <a:xfrm>
            <a:off x="2857488" y="1428742"/>
            <a:ext cx="3643337" cy="2308324"/>
          </a:xfrm>
          <a:prstGeom prst="rect">
            <a:avLst/>
          </a:prstGeom>
          <a:noFill/>
        </p:spPr>
        <p:txBody>
          <a:bodyPr wrap="square" rtlCol="0">
            <a:spAutoFit/>
          </a:bodyPr>
          <a:lstStyle/>
          <a:p>
            <a:pPr algn="ctr"/>
            <a:r>
              <a:rPr lang="es-PE" sz="1600" b="1" dirty="0" smtClean="0">
                <a:solidFill>
                  <a:srgbClr val="FF0000"/>
                </a:solidFill>
                <a:effectLst>
                  <a:outerShdw blurRad="38100" dist="38100" dir="2700000" algn="tl">
                    <a:srgbClr val="000000">
                      <a:alpha val="43137"/>
                    </a:srgbClr>
                  </a:outerShdw>
                </a:effectLst>
                <a:latin typeface="Agency FB" pitchFamily="34" charset="0"/>
              </a:rPr>
              <a:t>El juego es una actividad de vital importancia para los niños. Lejos de tratarse de meras actividades para entretenerse o pasar el tiempo, jugar tiene una gran utilidad para el desarrollo del menor y es fundamental en su crecimiento. Por eso, su derecho al juego y el esparcimiento forma parte de la Convención sobre los Derechos del Niño, establecida por las Naciones Unidas. </a:t>
            </a:r>
          </a:p>
          <a:p>
            <a:pPr algn="ctr"/>
            <a:endParaRPr lang="es-PE" sz="1600" b="1" dirty="0">
              <a:solidFill>
                <a:srgbClr val="FF0000"/>
              </a:solidFill>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99CC"/>
            </a:gs>
            <a:gs pos="50000">
              <a:schemeClr val="bg2">
                <a:lumMod val="60000"/>
                <a:lumOff val="40000"/>
                <a:shade val="67500"/>
                <a:satMod val="115000"/>
              </a:schemeClr>
            </a:gs>
            <a:gs pos="100000">
              <a:schemeClr val="bg2">
                <a:lumMod val="60000"/>
                <a:lumOff val="40000"/>
                <a:shade val="100000"/>
                <a:satMod val="115000"/>
              </a:schemeClr>
            </a:gs>
          </a:gsLst>
          <a:lin ang="5400000" scaled="1"/>
        </a:gradFill>
        <a:effectLst/>
      </p:bgPr>
    </p:bg>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285752" y="0"/>
            <a:ext cx="3000396" cy="2625329"/>
          </a:xfrm>
          <a:prstGeom prst="parallelogram">
            <a:avLst>
              <a:gd name="adj" fmla="val 77932"/>
            </a:avLst>
          </a:prstGeom>
          <a:gradFill flip="none" rotWithShape="1">
            <a:gsLst>
              <a:gs pos="43000">
                <a:srgbClr val="002060"/>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285752" y="2625328"/>
            <a:ext cx="3000364" cy="2518172"/>
          </a:xfrm>
          <a:prstGeom prst="parallelogram">
            <a:avLst>
              <a:gd name="adj" fmla="val 81341"/>
            </a:avLst>
          </a:prstGeom>
          <a:gradFill flip="none" rotWithShape="1">
            <a:gsLst>
              <a:gs pos="43000">
                <a:srgbClr val="002060"/>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1428728" y="0"/>
            <a:ext cx="3000396" cy="2625329"/>
          </a:xfrm>
          <a:prstGeom prst="parallelogram">
            <a:avLst>
              <a:gd name="adj" fmla="val 76328"/>
            </a:avLst>
          </a:prstGeom>
          <a:gradFill flip="none" rotWithShape="1">
            <a:gsLst>
              <a:gs pos="43000">
                <a:srgbClr val="002060"/>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428728" y="2625328"/>
            <a:ext cx="3214678" cy="2518172"/>
          </a:xfrm>
          <a:prstGeom prst="parallelogram">
            <a:avLst>
              <a:gd name="adj" fmla="val 89208"/>
            </a:avLst>
          </a:prstGeom>
          <a:gradFill flip="none" rotWithShape="1">
            <a:gsLst>
              <a:gs pos="43000">
                <a:srgbClr val="002060"/>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2571736" y="0"/>
            <a:ext cx="3000396" cy="2625329"/>
          </a:xfrm>
          <a:prstGeom prst="parallelogram">
            <a:avLst>
              <a:gd name="adj" fmla="val 76328"/>
            </a:avLst>
          </a:prstGeom>
          <a:gradFill flip="none" rotWithShape="1">
            <a:gsLst>
              <a:gs pos="43000">
                <a:srgbClr val="002060"/>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571736" y="2625328"/>
            <a:ext cx="3143240" cy="2518172"/>
          </a:xfrm>
          <a:prstGeom prst="parallelogram">
            <a:avLst>
              <a:gd name="adj" fmla="val 86448"/>
            </a:avLst>
          </a:prstGeom>
          <a:gradFill flip="none" rotWithShape="1">
            <a:gsLst>
              <a:gs pos="43000">
                <a:srgbClr val="002060"/>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714712" y="0"/>
            <a:ext cx="3000396" cy="2625329"/>
          </a:xfrm>
          <a:prstGeom prst="parallelogram">
            <a:avLst>
              <a:gd name="adj" fmla="val 80338"/>
            </a:avLst>
          </a:prstGeom>
          <a:gradFill flip="none" rotWithShape="1">
            <a:gsLst>
              <a:gs pos="43000">
                <a:srgbClr val="002060"/>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714712" y="2625328"/>
            <a:ext cx="3143240" cy="2518172"/>
          </a:xfrm>
          <a:prstGeom prst="parallelogram">
            <a:avLst>
              <a:gd name="adj" fmla="val 88344"/>
            </a:avLst>
          </a:prstGeom>
          <a:gradFill flip="none" rotWithShape="1">
            <a:gsLst>
              <a:gs pos="43000">
                <a:srgbClr val="002060"/>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4857784" y="0"/>
            <a:ext cx="3000396" cy="2625329"/>
          </a:xfrm>
          <a:prstGeom prst="parallelogram">
            <a:avLst>
              <a:gd name="adj" fmla="val 79536"/>
            </a:avLst>
          </a:prstGeom>
          <a:gradFill flip="none" rotWithShape="1">
            <a:gsLst>
              <a:gs pos="43000">
                <a:srgbClr val="002060"/>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857784" y="2625328"/>
            <a:ext cx="3143240" cy="2518172"/>
          </a:xfrm>
          <a:prstGeom prst="parallelogram">
            <a:avLst>
              <a:gd name="adj" fmla="val 89269"/>
            </a:avLst>
          </a:prstGeom>
          <a:gradFill flip="none" rotWithShape="1">
            <a:gsLst>
              <a:gs pos="43000">
                <a:srgbClr val="002060"/>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6000760" y="0"/>
            <a:ext cx="3071834" cy="2625329"/>
          </a:xfrm>
          <a:prstGeom prst="parallelogram">
            <a:avLst>
              <a:gd name="adj" fmla="val 78734"/>
            </a:avLst>
          </a:prstGeom>
          <a:gradFill flip="none" rotWithShape="1">
            <a:gsLst>
              <a:gs pos="43000">
                <a:srgbClr val="002060"/>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6000760" y="2625328"/>
            <a:ext cx="3143240" cy="2518172"/>
          </a:xfrm>
          <a:prstGeom prst="parallelogram">
            <a:avLst>
              <a:gd name="adj" fmla="val 89189"/>
            </a:avLst>
          </a:prstGeom>
          <a:gradFill flip="none" rotWithShape="1">
            <a:gsLst>
              <a:gs pos="43000">
                <a:srgbClr val="002060"/>
              </a:gs>
              <a:gs pos="64999">
                <a:srgbClr val="F0EBD5"/>
              </a:gs>
              <a:gs pos="100000">
                <a:srgbClr val="D1C39F"/>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childTnLst>
                          </p:cTn>
                        </p:par>
                        <p:par>
                          <p:cTn id="55" fill="hold">
                            <p:stCondLst>
                              <p:cond delay="2000"/>
                            </p:stCondLst>
                            <p:childTnLst>
                              <p:par>
                                <p:cTn id="56" presetID="2" presetClass="exit" presetSubtype="12" fill="hold" grpId="1"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0-ppt_w/2"/>
                                          </p:val>
                                        </p:tav>
                                      </p:tavLst>
                                    </p:anim>
                                    <p:anim calcmode="lin" valueType="num">
                                      <p:cBhvr additive="base">
                                        <p:cTn id="58" dur="2000"/>
                                        <p:tgtEl>
                                          <p:spTgt spid="3"/>
                                        </p:tgtEl>
                                        <p:attrNameLst>
                                          <p:attrName>ppt_y</p:attrName>
                                        </p:attrNameLst>
                                      </p:cBhvr>
                                      <p:tavLst>
                                        <p:tav tm="0">
                                          <p:val>
                                            <p:strVal val="ppt_y"/>
                                          </p:val>
                                        </p:tav>
                                        <p:tav tm="100000">
                                          <p:val>
                                            <p:strVal val="1+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12" fill="hold" grpId="1"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0-ppt_w/2"/>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12" fill="hold" grpId="1"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0-ppt_w/2"/>
                                          </p:val>
                                        </p:tav>
                                      </p:tavLst>
                                    </p:anim>
                                    <p:anim calcmode="lin" valueType="num">
                                      <p:cBhvr additive="base">
                                        <p:cTn id="66" dur="2000"/>
                                        <p:tgtEl>
                                          <p:spTgt spid="7"/>
                                        </p:tgtEl>
                                        <p:attrNameLst>
                                          <p:attrName>ppt_y</p:attrName>
                                        </p:attrNameLst>
                                      </p:cBhvr>
                                      <p:tavLst>
                                        <p:tav tm="0">
                                          <p:val>
                                            <p:strVal val="ppt_y"/>
                                          </p:val>
                                        </p:tav>
                                        <p:tav tm="100000">
                                          <p:val>
                                            <p:strVal val="1+ppt_h/2"/>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12" fill="hold" grpId="1"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0-ppt_w/2"/>
                                          </p:val>
                                        </p:tav>
                                      </p:tavLst>
                                    </p:anim>
                                    <p:anim calcmode="lin" valueType="num">
                                      <p:cBhvr additive="base">
                                        <p:cTn id="70" dur="2000"/>
                                        <p:tgtEl>
                                          <p:spTgt spid="9"/>
                                        </p:tgtEl>
                                        <p:attrNameLst>
                                          <p:attrName>ppt_y</p:attrName>
                                        </p:attrNameLst>
                                      </p:cBhvr>
                                      <p:tavLst>
                                        <p:tav tm="0">
                                          <p:val>
                                            <p:strVal val="ppt_y"/>
                                          </p:val>
                                        </p:tav>
                                        <p:tav tm="100000">
                                          <p:val>
                                            <p:strVal val="1+ppt_h/2"/>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12" fill="hold" grpId="1" nodeType="withEffect">
                                  <p:stCondLst>
                                    <p:cond delay="0"/>
                                  </p:stCondLst>
                                  <p:childTnLst>
                                    <p:anim calcmode="lin" valueType="num">
                                      <p:cBhvr additive="base">
                                        <p:cTn id="73" dur="2000"/>
                                        <p:tgtEl>
                                          <p:spTgt spid="11"/>
                                        </p:tgtEl>
                                        <p:attrNameLst>
                                          <p:attrName>ppt_x</p:attrName>
                                        </p:attrNameLst>
                                      </p:cBhvr>
                                      <p:tavLst>
                                        <p:tav tm="0">
                                          <p:val>
                                            <p:strVal val="ppt_x"/>
                                          </p:val>
                                        </p:tav>
                                        <p:tav tm="100000">
                                          <p:val>
                                            <p:strVal val="0-ppt_w/2"/>
                                          </p:val>
                                        </p:tav>
                                      </p:tavLst>
                                    </p:anim>
                                    <p:anim calcmode="lin" valueType="num">
                                      <p:cBhvr additive="base">
                                        <p:cTn id="74" dur="2000"/>
                                        <p:tgtEl>
                                          <p:spTgt spid="11"/>
                                        </p:tgtEl>
                                        <p:attrNameLst>
                                          <p:attrName>ppt_y</p:attrName>
                                        </p:attrNameLst>
                                      </p:cBhvr>
                                      <p:tavLst>
                                        <p:tav tm="0">
                                          <p:val>
                                            <p:strVal val="ppt_y"/>
                                          </p:val>
                                        </p:tav>
                                        <p:tav tm="100000">
                                          <p:val>
                                            <p:strVal val="1+ppt_h/2"/>
                                          </p:val>
                                        </p:tav>
                                      </p:tavLst>
                                    </p:anim>
                                    <p:set>
                                      <p:cBhvr>
                                        <p:cTn id="75" dur="1" fill="hold">
                                          <p:stCondLst>
                                            <p:cond delay="1999"/>
                                          </p:stCondLst>
                                        </p:cTn>
                                        <p:tgtEl>
                                          <p:spTgt spid="11"/>
                                        </p:tgtEl>
                                        <p:attrNameLst>
                                          <p:attrName>style.visibility</p:attrName>
                                        </p:attrNameLst>
                                      </p:cBhvr>
                                      <p:to>
                                        <p:strVal val="hidden"/>
                                      </p:to>
                                    </p:set>
                                  </p:childTnLst>
                                </p:cTn>
                              </p:par>
                              <p:par>
                                <p:cTn id="76" presetID="2" presetClass="exit" presetSubtype="12" fill="hold" grpId="1" nodeType="withEffect">
                                  <p:stCondLst>
                                    <p:cond delay="0"/>
                                  </p:stCondLst>
                                  <p:childTnLst>
                                    <p:anim calcmode="lin" valueType="num">
                                      <p:cBhvr additive="base">
                                        <p:cTn id="77" dur="2000"/>
                                        <p:tgtEl>
                                          <p:spTgt spid="13"/>
                                        </p:tgtEl>
                                        <p:attrNameLst>
                                          <p:attrName>ppt_x</p:attrName>
                                        </p:attrNameLst>
                                      </p:cBhvr>
                                      <p:tavLst>
                                        <p:tav tm="0">
                                          <p:val>
                                            <p:strVal val="ppt_x"/>
                                          </p:val>
                                        </p:tav>
                                        <p:tav tm="100000">
                                          <p:val>
                                            <p:strVal val="0-ppt_w/2"/>
                                          </p:val>
                                        </p:tav>
                                      </p:tavLst>
                                    </p:anim>
                                    <p:anim calcmode="lin" valueType="num">
                                      <p:cBhvr additive="base">
                                        <p:cTn id="78" dur="2000"/>
                                        <p:tgtEl>
                                          <p:spTgt spid="13"/>
                                        </p:tgtEl>
                                        <p:attrNameLst>
                                          <p:attrName>ppt_y</p:attrName>
                                        </p:attrNameLst>
                                      </p:cBhvr>
                                      <p:tavLst>
                                        <p:tav tm="0">
                                          <p:val>
                                            <p:strVal val="ppt_y"/>
                                          </p:val>
                                        </p:tav>
                                        <p:tav tm="100000">
                                          <p:val>
                                            <p:strVal val="1+ppt_h/2"/>
                                          </p:val>
                                        </p:tav>
                                      </p:tavLst>
                                    </p:anim>
                                    <p:set>
                                      <p:cBhvr>
                                        <p:cTn id="79" dur="1" fill="hold">
                                          <p:stCondLst>
                                            <p:cond delay="1999"/>
                                          </p:stCondLst>
                                        </p:cTn>
                                        <p:tgtEl>
                                          <p:spTgt spid="13"/>
                                        </p:tgtEl>
                                        <p:attrNameLst>
                                          <p:attrName>style.visibility</p:attrName>
                                        </p:attrNameLst>
                                      </p:cBhvr>
                                      <p:to>
                                        <p:strVal val="hidden"/>
                                      </p:to>
                                    </p:set>
                                  </p:childTnLst>
                                </p:cTn>
                              </p:par>
                              <p:par>
                                <p:cTn id="80" presetID="2" presetClass="exit" presetSubtype="9" fill="hold" grpId="1" nodeType="with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0-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9" fill="hold" grpId="1"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0-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9" fill="hold" grpId="1"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0-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9" fill="hold" grpId="1"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0-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9" fill="hold" grpId="1"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0-ppt_w/2"/>
                                          </p:val>
                                        </p:tav>
                                      </p:tavLst>
                                    </p:anim>
                                    <p:anim calcmode="lin" valueType="num">
                                      <p:cBhvr additive="base">
                                        <p:cTn id="98" dur="2000"/>
                                        <p:tgtEl>
                                          <p:spTgt spid="12"/>
                                        </p:tgtEl>
                                        <p:attrNameLst>
                                          <p:attrName>ppt_y</p:attrName>
                                        </p:attrNameLst>
                                      </p:cBhvr>
                                      <p:tavLst>
                                        <p:tav tm="0">
                                          <p:val>
                                            <p:strVal val="ppt_y"/>
                                          </p:val>
                                        </p:tav>
                                        <p:tav tm="100000">
                                          <p:val>
                                            <p:strVal val="0-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9" fill="hold" grpId="1"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0-ppt_w/2"/>
                                          </p:val>
                                        </p:tav>
                                      </p:tavLst>
                                    </p:anim>
                                    <p:anim calcmode="lin" valueType="num">
                                      <p:cBhvr additive="base">
                                        <p:cTn id="102" dur="2000"/>
                                        <p:tgtEl>
                                          <p:spTgt spid="14"/>
                                        </p:tgtEl>
                                        <p:attrNameLst>
                                          <p:attrName>ppt_y</p:attrName>
                                        </p:attrNameLst>
                                      </p:cBhvr>
                                      <p:tavLst>
                                        <p:tav tm="0">
                                          <p:val>
                                            <p:strVal val="ppt_y"/>
                                          </p:val>
                                        </p:tav>
                                        <p:tav tm="100000">
                                          <p:val>
                                            <p:strVal val="0-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17" presetClass="entr" presetSubtype="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ppt_w/2"/>
                                          </p:val>
                                        </p:tav>
                                        <p:tav tm="100000">
                                          <p:val>
                                            <p:strVal val="#ppt_x"/>
                                          </p:val>
                                        </p:tav>
                                      </p:tavLst>
                                    </p:anim>
                                    <p:anim calcmode="lin" valueType="num">
                                      <p:cBhvr>
                                        <p:cTn id="107" dur="2000" fill="hold"/>
                                        <p:tgtEl>
                                          <p:spTgt spid="2"/>
                                        </p:tgtEl>
                                        <p:attrNameLst>
                                          <p:attrName>ppt_y</p:attrName>
                                        </p:attrNameLst>
                                      </p:cBhvr>
                                      <p:tavLst>
                                        <p:tav tm="0">
                                          <p:val>
                                            <p:strVal val="#ppt_y"/>
                                          </p:val>
                                        </p:tav>
                                        <p:tav tm="100000">
                                          <p:val>
                                            <p:strVal val="#ppt_y"/>
                                          </p:val>
                                        </p:tav>
                                      </p:tavLst>
                                    </p:anim>
                                    <p:anim calcmode="lin" valueType="num">
                                      <p:cBhvr>
                                        <p:cTn id="108" dur="2000" fill="hold"/>
                                        <p:tgtEl>
                                          <p:spTgt spid="2"/>
                                        </p:tgtEl>
                                        <p:attrNameLst>
                                          <p:attrName>ppt_w</p:attrName>
                                        </p:attrNameLst>
                                      </p:cBhvr>
                                      <p:tavLst>
                                        <p:tav tm="0">
                                          <p:val>
                                            <p:fltVal val="0"/>
                                          </p:val>
                                        </p:tav>
                                        <p:tav tm="100000">
                                          <p:val>
                                            <p:strVal val="#ppt_w"/>
                                          </p:val>
                                        </p:tav>
                                      </p:tavLst>
                                    </p:anim>
                                    <p:anim calcmode="lin" valueType="num">
                                      <p:cBhvr>
                                        <p:cTn id="109" dur="2000" fill="hold"/>
                                        <p:tgtEl>
                                          <p:spTgt spid="2"/>
                                        </p:tgtEl>
                                        <p:attrNameLst>
                                          <p:attrName>ppt_h</p:attrName>
                                        </p:attrNameLst>
                                      </p:cBhvr>
                                      <p:tavLst>
                                        <p:tav tm="0">
                                          <p:val>
                                            <p:strVal val="#ppt_h"/>
                                          </p:val>
                                        </p:tav>
                                        <p:tav tm="100000">
                                          <p:val>
                                            <p:strVal val="#ppt_h"/>
                                          </p:val>
                                        </p:tav>
                                      </p:tavLst>
                                    </p:anim>
                                  </p:childTnLst>
                                </p:cTn>
                              </p:par>
                              <p:par>
                                <p:cTn id="110" presetID="16" presetClass="entr" presetSubtype="42" fill="hold" nodeType="withEffect">
                                  <p:stCondLst>
                                    <p:cond delay="0"/>
                                  </p:stCondLst>
                                  <p:childTnLst>
                                    <p:set>
                                      <p:cBhvr>
                                        <p:cTn id="111" dur="1" fill="hold">
                                          <p:stCondLst>
                                            <p:cond delay="0"/>
                                          </p:stCondLst>
                                        </p:cTn>
                                        <p:tgtEl>
                                          <p:spTgt spid="2"/>
                                        </p:tgtEl>
                                        <p:attrNameLst>
                                          <p:attrName>style.visibility</p:attrName>
                                        </p:attrNameLst>
                                      </p:cBhvr>
                                      <p:to>
                                        <p:strVal val="visible"/>
                                      </p:to>
                                    </p:set>
                                    <p:animEffect transition="in" filter="barn(outHorizontal)">
                                      <p:cBhvr>
                                        <p:cTn id="1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20000"/>
                <a:lumOff val="80000"/>
              </a:schemeClr>
            </a:gs>
            <a:gs pos="50000">
              <a:schemeClr val="accent6">
                <a:lumMod val="75000"/>
                <a:shade val="67500"/>
                <a:satMod val="115000"/>
              </a:schemeClr>
            </a:gs>
            <a:gs pos="100000">
              <a:schemeClr val="accent6">
                <a:lumMod val="75000"/>
                <a:shade val="100000"/>
                <a:satMod val="115000"/>
              </a:schemeClr>
            </a:gs>
          </a:gsLst>
          <a:lin ang="0" scaled="1"/>
        </a:gradFill>
        <a:effectLst/>
      </p:bgPr>
    </p:bg>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flipV="1">
            <a:off x="0" y="4982782"/>
            <a:ext cx="9144000" cy="160717"/>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flipV="1">
            <a:off x="785786" y="4714890"/>
            <a:ext cx="7572428" cy="214294"/>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V="1">
            <a:off x="1000100" y="4446998"/>
            <a:ext cx="7000924" cy="214292"/>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1500166" y="4179105"/>
            <a:ext cx="6072230" cy="214292"/>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2071670" y="3911213"/>
            <a:ext cx="4929222" cy="214314"/>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2571736" y="3643320"/>
            <a:ext cx="4000528" cy="214314"/>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2928926" y="3375428"/>
            <a:ext cx="3214710" cy="214314"/>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3571868" y="3107535"/>
            <a:ext cx="2071702" cy="214314"/>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4000496" y="2893221"/>
            <a:ext cx="1214446" cy="16073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4286248" y="2625328"/>
            <a:ext cx="571504" cy="16073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0" y="0"/>
            <a:ext cx="9144000" cy="160717"/>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785786" y="214296"/>
            <a:ext cx="7715304" cy="214314"/>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1071538" y="482189"/>
            <a:ext cx="7000924" cy="214292"/>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1643042" y="750081"/>
            <a:ext cx="6072230" cy="214292"/>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2143108" y="1017974"/>
            <a:ext cx="4929222" cy="214314"/>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2643174" y="1285866"/>
            <a:ext cx="4000528" cy="214314"/>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3000364" y="1553759"/>
            <a:ext cx="3214710" cy="214314"/>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3500430" y="1875230"/>
            <a:ext cx="2071702" cy="214314"/>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3929058" y="2143122"/>
            <a:ext cx="1214446" cy="16073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4286248" y="2411014"/>
            <a:ext cx="571504" cy="160736"/>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anim calcmode="lin" valueType="num">
                                      <p:cBhvr additive="base">
                                        <p:cTn id="9" dur="2000" fill="hold"/>
                                        <p:tgtEl>
                                          <p:spTgt spid="14"/>
                                        </p:tgtEl>
                                        <p:attrNameLst>
                                          <p:attrName>ppt_x</p:attrName>
                                        </p:attrNameLst>
                                      </p:cBhvr>
                                      <p:tavLst>
                                        <p:tav tm="0">
                                          <p:val>
                                            <p:strVal val="#ppt_x"/>
                                          </p:val>
                                        </p:tav>
                                        <p:tav tm="100000">
                                          <p:val>
                                            <p:strVal val="#ppt_x"/>
                                          </p:val>
                                        </p:tav>
                                      </p:tavLst>
                                    </p:anim>
                                    <p:anim calcmode="lin" valueType="num">
                                      <p:cBhvr additive="base">
                                        <p:cTn id="10" dur="2000" fill="hold"/>
                                        <p:tgtEl>
                                          <p:spTgt spid="1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2000" fill="hold"/>
                                        <p:tgtEl>
                                          <p:spTgt spid="15"/>
                                        </p:tgtEl>
                                        <p:attrNameLst>
                                          <p:attrName>ppt_x</p:attrName>
                                        </p:attrNameLst>
                                      </p:cBhvr>
                                      <p:tavLst>
                                        <p:tav tm="0">
                                          <p:val>
                                            <p:strVal val="#ppt_x"/>
                                          </p:val>
                                        </p:tav>
                                        <p:tav tm="100000">
                                          <p:val>
                                            <p:strVal val="#ppt_x"/>
                                          </p:val>
                                        </p:tav>
                                      </p:tavLst>
                                    </p:anim>
                                    <p:anim calcmode="lin" valueType="num">
                                      <p:cBhvr additive="base">
                                        <p:cTn id="14" dur="2000" fill="hold"/>
                                        <p:tgtEl>
                                          <p:spTgt spid="1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2000" fill="hold"/>
                                        <p:tgtEl>
                                          <p:spTgt spid="16"/>
                                        </p:tgtEl>
                                        <p:attrNameLst>
                                          <p:attrName>ppt_x</p:attrName>
                                        </p:attrNameLst>
                                      </p:cBhvr>
                                      <p:tavLst>
                                        <p:tav tm="0">
                                          <p:val>
                                            <p:strVal val="#ppt_x"/>
                                          </p:val>
                                        </p:tav>
                                        <p:tav tm="100000">
                                          <p:val>
                                            <p:strVal val="#ppt_x"/>
                                          </p:val>
                                        </p:tav>
                                      </p:tavLst>
                                    </p:anim>
                                    <p:anim calcmode="lin" valueType="num">
                                      <p:cBhvr additive="base">
                                        <p:cTn id="18" dur="2000" fill="hold"/>
                                        <p:tgtEl>
                                          <p:spTgt spid="1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2000" fill="hold"/>
                                        <p:tgtEl>
                                          <p:spTgt spid="17"/>
                                        </p:tgtEl>
                                        <p:attrNameLst>
                                          <p:attrName>ppt_x</p:attrName>
                                        </p:attrNameLst>
                                      </p:cBhvr>
                                      <p:tavLst>
                                        <p:tav tm="0">
                                          <p:val>
                                            <p:strVal val="#ppt_x"/>
                                          </p:val>
                                        </p:tav>
                                        <p:tav tm="100000">
                                          <p:val>
                                            <p:strVal val="#ppt_x"/>
                                          </p:val>
                                        </p:tav>
                                      </p:tavLst>
                                    </p:anim>
                                    <p:anim calcmode="lin" valueType="num">
                                      <p:cBhvr additive="base">
                                        <p:cTn id="22" dur="2000" fill="hold"/>
                                        <p:tgtEl>
                                          <p:spTgt spid="1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2000" fill="hold"/>
                                        <p:tgtEl>
                                          <p:spTgt spid="18"/>
                                        </p:tgtEl>
                                        <p:attrNameLst>
                                          <p:attrName>ppt_x</p:attrName>
                                        </p:attrNameLst>
                                      </p:cBhvr>
                                      <p:tavLst>
                                        <p:tav tm="0">
                                          <p:val>
                                            <p:strVal val="#ppt_x"/>
                                          </p:val>
                                        </p:tav>
                                        <p:tav tm="100000">
                                          <p:val>
                                            <p:strVal val="#ppt_x"/>
                                          </p:val>
                                        </p:tav>
                                      </p:tavLst>
                                    </p:anim>
                                    <p:anim calcmode="lin" valueType="num">
                                      <p:cBhvr additive="base">
                                        <p:cTn id="26" dur="20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2000" fill="hold"/>
                                        <p:tgtEl>
                                          <p:spTgt spid="19"/>
                                        </p:tgtEl>
                                        <p:attrNameLst>
                                          <p:attrName>ppt_x</p:attrName>
                                        </p:attrNameLst>
                                      </p:cBhvr>
                                      <p:tavLst>
                                        <p:tav tm="0">
                                          <p:val>
                                            <p:strVal val="#ppt_x"/>
                                          </p:val>
                                        </p:tav>
                                        <p:tav tm="100000">
                                          <p:val>
                                            <p:strVal val="#ppt_x"/>
                                          </p:val>
                                        </p:tav>
                                      </p:tavLst>
                                    </p:anim>
                                    <p:anim calcmode="lin" valueType="num">
                                      <p:cBhvr additive="base">
                                        <p:cTn id="30" dur="2000" fill="hold"/>
                                        <p:tgtEl>
                                          <p:spTgt spid="1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2000" fill="hold"/>
                                        <p:tgtEl>
                                          <p:spTgt spid="20"/>
                                        </p:tgtEl>
                                        <p:attrNameLst>
                                          <p:attrName>ppt_x</p:attrName>
                                        </p:attrNameLst>
                                      </p:cBhvr>
                                      <p:tavLst>
                                        <p:tav tm="0">
                                          <p:val>
                                            <p:strVal val="#ppt_x"/>
                                          </p:val>
                                        </p:tav>
                                        <p:tav tm="100000">
                                          <p:val>
                                            <p:strVal val="#ppt_x"/>
                                          </p:val>
                                        </p:tav>
                                      </p:tavLst>
                                    </p:anim>
                                    <p:anim calcmode="lin" valueType="num">
                                      <p:cBhvr additive="base">
                                        <p:cTn id="34" dur="2000" fill="hold"/>
                                        <p:tgtEl>
                                          <p:spTgt spid="2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2000" fill="hold"/>
                                        <p:tgtEl>
                                          <p:spTgt spid="21"/>
                                        </p:tgtEl>
                                        <p:attrNameLst>
                                          <p:attrName>ppt_x</p:attrName>
                                        </p:attrNameLst>
                                      </p:cBhvr>
                                      <p:tavLst>
                                        <p:tav tm="0">
                                          <p:val>
                                            <p:strVal val="#ppt_x"/>
                                          </p:val>
                                        </p:tav>
                                        <p:tav tm="100000">
                                          <p:val>
                                            <p:strVal val="#ppt_x"/>
                                          </p:val>
                                        </p:tav>
                                      </p:tavLst>
                                    </p:anim>
                                    <p:anim calcmode="lin" valueType="num">
                                      <p:cBhvr additive="base">
                                        <p:cTn id="38" dur="2000" fill="hold"/>
                                        <p:tgtEl>
                                          <p:spTgt spid="2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2000" fill="hold"/>
                                        <p:tgtEl>
                                          <p:spTgt spid="22"/>
                                        </p:tgtEl>
                                        <p:attrNameLst>
                                          <p:attrName>ppt_x</p:attrName>
                                        </p:attrNameLst>
                                      </p:cBhvr>
                                      <p:tavLst>
                                        <p:tav tm="0">
                                          <p:val>
                                            <p:strVal val="#ppt_x"/>
                                          </p:val>
                                        </p:tav>
                                        <p:tav tm="100000">
                                          <p:val>
                                            <p:strVal val="#ppt_x"/>
                                          </p:val>
                                        </p:tav>
                                      </p:tavLst>
                                    </p:anim>
                                    <p:anim calcmode="lin" valueType="num">
                                      <p:cBhvr additive="base">
                                        <p:cTn id="42" dur="2000" fill="hold"/>
                                        <p:tgtEl>
                                          <p:spTgt spid="2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ppt_x"/>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ppt_x"/>
                                          </p:val>
                                        </p:tav>
                                        <p:tav tm="100000">
                                          <p:val>
                                            <p:strVal val="#ppt_x"/>
                                          </p:val>
                                        </p:tav>
                                      </p:tavLst>
                                    </p:anim>
                                    <p:anim calcmode="lin" valueType="num">
                                      <p:cBhvr additive="base">
                                        <p:cTn id="50" dur="2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2000" fill="hold"/>
                                        <p:tgtEl>
                                          <p:spTgt spid="5"/>
                                        </p:tgtEl>
                                        <p:attrNameLst>
                                          <p:attrName>ppt_x</p:attrName>
                                        </p:attrNameLst>
                                      </p:cBhvr>
                                      <p:tavLst>
                                        <p:tav tm="0">
                                          <p:val>
                                            <p:strVal val="#ppt_x"/>
                                          </p:val>
                                        </p:tav>
                                        <p:tav tm="100000">
                                          <p:val>
                                            <p:strVal val="#ppt_x"/>
                                          </p:val>
                                        </p:tav>
                                      </p:tavLst>
                                    </p:anim>
                                    <p:anim calcmode="lin" valueType="num">
                                      <p:cBhvr additive="base">
                                        <p:cTn id="54" dur="2000" fill="hold"/>
                                        <p:tgtEl>
                                          <p:spTgt spid="5"/>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ppt_x"/>
                                          </p:val>
                                        </p:tav>
                                        <p:tav tm="100000">
                                          <p:val>
                                            <p:strVal val="#ppt_x"/>
                                          </p:val>
                                        </p:tav>
                                      </p:tavLst>
                                    </p:anim>
                                    <p:anim calcmode="lin" valueType="num">
                                      <p:cBhvr additive="base">
                                        <p:cTn id="58" dur="2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2000" fill="hold"/>
                                        <p:tgtEl>
                                          <p:spTgt spid="7"/>
                                        </p:tgtEl>
                                        <p:attrNameLst>
                                          <p:attrName>ppt_x</p:attrName>
                                        </p:attrNameLst>
                                      </p:cBhvr>
                                      <p:tavLst>
                                        <p:tav tm="0">
                                          <p:val>
                                            <p:strVal val="#ppt_x"/>
                                          </p:val>
                                        </p:tav>
                                        <p:tav tm="100000">
                                          <p:val>
                                            <p:strVal val="#ppt_x"/>
                                          </p:val>
                                        </p:tav>
                                      </p:tavLst>
                                    </p:anim>
                                    <p:anim calcmode="lin" valueType="num">
                                      <p:cBhvr additive="base">
                                        <p:cTn id="62" dur="2000" fill="hold"/>
                                        <p:tgtEl>
                                          <p:spTgt spid="7"/>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ppt_x"/>
                                          </p:val>
                                        </p:tav>
                                        <p:tav tm="100000">
                                          <p:val>
                                            <p:strVal val="#ppt_x"/>
                                          </p:val>
                                        </p:tav>
                                      </p:tavLst>
                                    </p:anim>
                                    <p:anim calcmode="lin" valueType="num">
                                      <p:cBhvr additive="base">
                                        <p:cTn id="66" dur="2000" fill="hold"/>
                                        <p:tgtEl>
                                          <p:spTgt spid="8"/>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2000" fill="hold"/>
                                        <p:tgtEl>
                                          <p:spTgt spid="9"/>
                                        </p:tgtEl>
                                        <p:attrNameLst>
                                          <p:attrName>ppt_x</p:attrName>
                                        </p:attrNameLst>
                                      </p:cBhvr>
                                      <p:tavLst>
                                        <p:tav tm="0">
                                          <p:val>
                                            <p:strVal val="#ppt_x"/>
                                          </p:val>
                                        </p:tav>
                                        <p:tav tm="100000">
                                          <p:val>
                                            <p:strVal val="#ppt_x"/>
                                          </p:val>
                                        </p:tav>
                                      </p:tavLst>
                                    </p:anim>
                                    <p:anim calcmode="lin" valueType="num">
                                      <p:cBhvr additive="base">
                                        <p:cTn id="70" dur="2000" fill="hold"/>
                                        <p:tgtEl>
                                          <p:spTgt spid="9"/>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additive="base">
                                        <p:cTn id="73" dur="2000" fill="hold"/>
                                        <p:tgtEl>
                                          <p:spTgt spid="10"/>
                                        </p:tgtEl>
                                        <p:attrNameLst>
                                          <p:attrName>ppt_x</p:attrName>
                                        </p:attrNameLst>
                                      </p:cBhvr>
                                      <p:tavLst>
                                        <p:tav tm="0">
                                          <p:val>
                                            <p:strVal val="#ppt_x"/>
                                          </p:val>
                                        </p:tav>
                                        <p:tav tm="100000">
                                          <p:val>
                                            <p:strVal val="#ppt_x"/>
                                          </p:val>
                                        </p:tav>
                                      </p:tavLst>
                                    </p:anim>
                                    <p:anim calcmode="lin" valueType="num">
                                      <p:cBhvr additive="base">
                                        <p:cTn id="74" dur="2000" fill="hold"/>
                                        <p:tgtEl>
                                          <p:spTgt spid="10"/>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2000" fill="hold"/>
                                        <p:tgtEl>
                                          <p:spTgt spid="11"/>
                                        </p:tgtEl>
                                        <p:attrNameLst>
                                          <p:attrName>ppt_x</p:attrName>
                                        </p:attrNameLst>
                                      </p:cBhvr>
                                      <p:tavLst>
                                        <p:tav tm="0">
                                          <p:val>
                                            <p:strVal val="#ppt_x"/>
                                          </p:val>
                                        </p:tav>
                                        <p:tav tm="100000">
                                          <p:val>
                                            <p:strVal val="#ppt_x"/>
                                          </p:val>
                                        </p:tav>
                                      </p:tavLst>
                                    </p:anim>
                                    <p:anim calcmode="lin" valueType="num">
                                      <p:cBhvr additive="base">
                                        <p:cTn id="78" dur="2000" fill="hold"/>
                                        <p:tgtEl>
                                          <p:spTgt spid="11"/>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2000" fill="hold"/>
                                        <p:tgtEl>
                                          <p:spTgt spid="12"/>
                                        </p:tgtEl>
                                        <p:attrNameLst>
                                          <p:attrName>ppt_x</p:attrName>
                                        </p:attrNameLst>
                                      </p:cBhvr>
                                      <p:tavLst>
                                        <p:tav tm="0">
                                          <p:val>
                                            <p:strVal val="#ppt_x"/>
                                          </p:val>
                                        </p:tav>
                                        <p:tav tm="100000">
                                          <p:val>
                                            <p:strVal val="#ppt_x"/>
                                          </p:val>
                                        </p:tav>
                                      </p:tavLst>
                                    </p:anim>
                                    <p:anim calcmode="lin" valueType="num">
                                      <p:cBhvr additive="base">
                                        <p:cTn id="82" dur="2000" fill="hold"/>
                                        <p:tgtEl>
                                          <p:spTgt spid="12"/>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2000" fill="hold"/>
                                        <p:tgtEl>
                                          <p:spTgt spid="13"/>
                                        </p:tgtEl>
                                        <p:attrNameLst>
                                          <p:attrName>ppt_x</p:attrName>
                                        </p:attrNameLst>
                                      </p:cBhvr>
                                      <p:tavLst>
                                        <p:tav tm="0">
                                          <p:val>
                                            <p:strVal val="#ppt_x"/>
                                          </p:val>
                                        </p:tav>
                                        <p:tav tm="100000">
                                          <p:val>
                                            <p:strVal val="#ppt_x"/>
                                          </p:val>
                                        </p:tav>
                                      </p:tavLst>
                                    </p:anim>
                                    <p:anim calcmode="lin" valueType="num">
                                      <p:cBhvr additive="base">
                                        <p:cTn id="86" dur="2000" fill="hold"/>
                                        <p:tgtEl>
                                          <p:spTgt spid="13"/>
                                        </p:tgtEl>
                                        <p:attrNameLst>
                                          <p:attrName>ppt_y</p:attrName>
                                        </p:attrNameLst>
                                      </p:cBhvr>
                                      <p:tavLst>
                                        <p:tav tm="0">
                                          <p:val>
                                            <p:strVal val="0-#ppt_h/2"/>
                                          </p:val>
                                        </p:tav>
                                        <p:tav tm="100000">
                                          <p:val>
                                            <p:strVal val="#ppt_y"/>
                                          </p:val>
                                        </p:tav>
                                      </p:tavLst>
                                    </p:anim>
                                  </p:childTnLst>
                                </p:cTn>
                              </p:par>
                              <p:par>
                                <p:cTn id="87" presetID="13" presetClass="entr" presetSubtype="16" fill="hold" grpId="1" nodeType="withEffect">
                                  <p:stCondLst>
                                    <p:cond delay="0"/>
                                  </p:stCondLst>
                                  <p:childTnLst>
                                    <p:set>
                                      <p:cBhvr>
                                        <p:cTn id="88" dur="1" fill="hold">
                                          <p:stCondLst>
                                            <p:cond delay="0"/>
                                          </p:stCondLst>
                                        </p:cTn>
                                        <p:tgtEl>
                                          <p:spTgt spid="14"/>
                                        </p:tgtEl>
                                        <p:attrNameLst>
                                          <p:attrName>style.visibility</p:attrName>
                                        </p:attrNameLst>
                                      </p:cBhvr>
                                      <p:to>
                                        <p:strVal val="visible"/>
                                      </p:to>
                                    </p:set>
                                    <p:animEffect transition="in" filter="plus(in)">
                                      <p:cBhvr>
                                        <p:cTn id="89" dur="2000"/>
                                        <p:tgtEl>
                                          <p:spTgt spid="14"/>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plus(in)">
                                      <p:cBhvr>
                                        <p:cTn id="92" dur="2000"/>
                                        <p:tgtEl>
                                          <p:spTgt spid="15"/>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6"/>
                                        </p:tgtEl>
                                        <p:attrNameLst>
                                          <p:attrName>style.visibility</p:attrName>
                                        </p:attrNameLst>
                                      </p:cBhvr>
                                      <p:to>
                                        <p:strVal val="visible"/>
                                      </p:to>
                                    </p:set>
                                    <p:animEffect transition="in" filter="plus(in)">
                                      <p:cBhvr>
                                        <p:cTn id="95" dur="2000"/>
                                        <p:tgtEl>
                                          <p:spTgt spid="16"/>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17"/>
                                        </p:tgtEl>
                                        <p:attrNameLst>
                                          <p:attrName>style.visibility</p:attrName>
                                        </p:attrNameLst>
                                      </p:cBhvr>
                                      <p:to>
                                        <p:strVal val="visible"/>
                                      </p:to>
                                    </p:set>
                                    <p:animEffect transition="in" filter="plus(in)">
                                      <p:cBhvr>
                                        <p:cTn id="98" dur="2000"/>
                                        <p:tgtEl>
                                          <p:spTgt spid="1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plus(in)">
                                      <p:cBhvr>
                                        <p:cTn id="101" dur="2000"/>
                                        <p:tgtEl>
                                          <p:spTgt spid="18"/>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9"/>
                                        </p:tgtEl>
                                        <p:attrNameLst>
                                          <p:attrName>style.visibility</p:attrName>
                                        </p:attrNameLst>
                                      </p:cBhvr>
                                      <p:to>
                                        <p:strVal val="visible"/>
                                      </p:to>
                                    </p:set>
                                    <p:animEffect transition="in" filter="plus(in)">
                                      <p:cBhvr>
                                        <p:cTn id="104" dur="2000"/>
                                        <p:tgtEl>
                                          <p:spTgt spid="19"/>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20"/>
                                        </p:tgtEl>
                                        <p:attrNameLst>
                                          <p:attrName>style.visibility</p:attrName>
                                        </p:attrNameLst>
                                      </p:cBhvr>
                                      <p:to>
                                        <p:strVal val="visible"/>
                                      </p:to>
                                    </p:set>
                                    <p:animEffect transition="in" filter="plus(in)">
                                      <p:cBhvr>
                                        <p:cTn id="107" dur="2000"/>
                                        <p:tgtEl>
                                          <p:spTgt spid="20"/>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21"/>
                                        </p:tgtEl>
                                        <p:attrNameLst>
                                          <p:attrName>style.visibility</p:attrName>
                                        </p:attrNameLst>
                                      </p:cBhvr>
                                      <p:to>
                                        <p:strVal val="visible"/>
                                      </p:to>
                                    </p:set>
                                    <p:animEffect transition="in" filter="plus(in)">
                                      <p:cBhvr>
                                        <p:cTn id="110" dur="2000"/>
                                        <p:tgtEl>
                                          <p:spTgt spid="21"/>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22"/>
                                        </p:tgtEl>
                                        <p:attrNameLst>
                                          <p:attrName>style.visibility</p:attrName>
                                        </p:attrNameLst>
                                      </p:cBhvr>
                                      <p:to>
                                        <p:strVal val="visible"/>
                                      </p:to>
                                    </p:set>
                                    <p:animEffect transition="in" filter="plus(in)">
                                      <p:cBhvr>
                                        <p:cTn id="113" dur="2000"/>
                                        <p:tgtEl>
                                          <p:spTgt spid="22"/>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23"/>
                                        </p:tgtEl>
                                        <p:attrNameLst>
                                          <p:attrName>style.visibility</p:attrName>
                                        </p:attrNameLst>
                                      </p:cBhvr>
                                      <p:to>
                                        <p:strVal val="visible"/>
                                      </p:to>
                                    </p:set>
                                    <p:animEffect transition="in" filter="plus(in)">
                                      <p:cBhvr>
                                        <p:cTn id="116" dur="2000"/>
                                        <p:tgtEl>
                                          <p:spTgt spid="23"/>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plus(in)">
                                      <p:cBhvr>
                                        <p:cTn id="119" dur="2000"/>
                                        <p:tgtEl>
                                          <p:spTgt spid="4"/>
                                        </p:tgtEl>
                                      </p:cBhvr>
                                    </p:animEffect>
                                  </p:childTnLst>
                                </p:cTn>
                              </p:par>
                              <p:par>
                                <p:cTn id="120" presetID="13" presetClass="entr" presetSubtype="16" fill="hold" grpId="1"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plus(in)">
                                      <p:cBhvr>
                                        <p:cTn id="122" dur="2000"/>
                                        <p:tgtEl>
                                          <p:spTgt spid="5"/>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6"/>
                                        </p:tgtEl>
                                        <p:attrNameLst>
                                          <p:attrName>style.visibility</p:attrName>
                                        </p:attrNameLst>
                                      </p:cBhvr>
                                      <p:to>
                                        <p:strVal val="visible"/>
                                      </p:to>
                                    </p:set>
                                    <p:animEffect transition="in" filter="plus(in)">
                                      <p:cBhvr>
                                        <p:cTn id="125" dur="2000"/>
                                        <p:tgtEl>
                                          <p:spTgt spid="6"/>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7"/>
                                        </p:tgtEl>
                                        <p:attrNameLst>
                                          <p:attrName>style.visibility</p:attrName>
                                        </p:attrNameLst>
                                      </p:cBhvr>
                                      <p:to>
                                        <p:strVal val="visible"/>
                                      </p:to>
                                    </p:set>
                                    <p:animEffect transition="in" filter="plus(in)">
                                      <p:cBhvr>
                                        <p:cTn id="128" dur="2000"/>
                                        <p:tgtEl>
                                          <p:spTgt spid="7"/>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8"/>
                                        </p:tgtEl>
                                        <p:attrNameLst>
                                          <p:attrName>style.visibility</p:attrName>
                                        </p:attrNameLst>
                                      </p:cBhvr>
                                      <p:to>
                                        <p:strVal val="visible"/>
                                      </p:to>
                                    </p:set>
                                    <p:animEffect transition="in" filter="plus(in)">
                                      <p:cBhvr>
                                        <p:cTn id="131" dur="2000"/>
                                        <p:tgtEl>
                                          <p:spTgt spid="8"/>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9"/>
                                        </p:tgtEl>
                                        <p:attrNameLst>
                                          <p:attrName>style.visibility</p:attrName>
                                        </p:attrNameLst>
                                      </p:cBhvr>
                                      <p:to>
                                        <p:strVal val="visible"/>
                                      </p:to>
                                    </p:set>
                                    <p:animEffect transition="in" filter="plus(in)">
                                      <p:cBhvr>
                                        <p:cTn id="134" dur="2000"/>
                                        <p:tgtEl>
                                          <p:spTgt spid="9"/>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10"/>
                                        </p:tgtEl>
                                        <p:attrNameLst>
                                          <p:attrName>style.visibility</p:attrName>
                                        </p:attrNameLst>
                                      </p:cBhvr>
                                      <p:to>
                                        <p:strVal val="visible"/>
                                      </p:to>
                                    </p:set>
                                    <p:animEffect transition="in" filter="plus(in)">
                                      <p:cBhvr>
                                        <p:cTn id="137" dur="2000"/>
                                        <p:tgtEl>
                                          <p:spTgt spid="10"/>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11"/>
                                        </p:tgtEl>
                                        <p:attrNameLst>
                                          <p:attrName>style.visibility</p:attrName>
                                        </p:attrNameLst>
                                      </p:cBhvr>
                                      <p:to>
                                        <p:strVal val="visible"/>
                                      </p:to>
                                    </p:set>
                                    <p:animEffect transition="in" filter="plus(in)">
                                      <p:cBhvr>
                                        <p:cTn id="140" dur="2000"/>
                                        <p:tgtEl>
                                          <p:spTgt spid="11"/>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plus(in)">
                                      <p:cBhvr>
                                        <p:cTn id="143" dur="2000"/>
                                        <p:tgtEl>
                                          <p:spTgt spid="12"/>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13"/>
                                        </p:tgtEl>
                                        <p:attrNameLst>
                                          <p:attrName>style.visibility</p:attrName>
                                        </p:attrNameLst>
                                      </p:cBhvr>
                                      <p:to>
                                        <p:strVal val="visible"/>
                                      </p:to>
                                    </p:set>
                                    <p:animEffect transition="in" filter="plus(in)">
                                      <p:cBhvr>
                                        <p:cTn id="146" dur="2000"/>
                                        <p:tgtEl>
                                          <p:spTgt spid="13"/>
                                        </p:tgtEl>
                                      </p:cBhvr>
                                    </p:animEffect>
                                  </p:childTnLst>
                                </p:cTn>
                              </p:par>
                            </p:childTnLst>
                          </p:cTn>
                        </p:par>
                        <p:par>
                          <p:cTn id="147" fill="hold">
                            <p:stCondLst>
                              <p:cond delay="2000"/>
                            </p:stCondLst>
                            <p:childTnLst>
                              <p:par>
                                <p:cTn id="148" presetID="2" presetClass="exit" presetSubtype="4" fill="hold" grpId="2" nodeType="after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ppt_x"/>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ppt_x"/>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ppt_x"/>
                                          </p:val>
                                        </p:tav>
                                      </p:tavLst>
                                    </p:anim>
                                    <p:anim calcmode="lin" valueType="num">
                                      <p:cBhvr additive="base">
                                        <p:cTn id="158" dur="2000"/>
                                        <p:tgtEl>
                                          <p:spTgt spid="16"/>
                                        </p:tgtEl>
                                        <p:attrNameLst>
                                          <p:attrName>ppt_y</p:attrName>
                                        </p:attrNameLst>
                                      </p:cBhvr>
                                      <p:tavLst>
                                        <p:tav tm="0">
                                          <p:val>
                                            <p:strVal val="ppt_y"/>
                                          </p:val>
                                        </p:tav>
                                        <p:tav tm="100000">
                                          <p:val>
                                            <p:strVal val="1+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ppt_x"/>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ppt_x"/>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4" fill="hold" grpId="2" nodeType="withEffect">
                                  <p:stCondLst>
                                    <p:cond delay="0"/>
                                  </p:stCondLst>
                                  <p:childTnLst>
                                    <p:anim calcmode="lin" valueType="num">
                                      <p:cBhvr additive="base">
                                        <p:cTn id="169" dur="2000"/>
                                        <p:tgtEl>
                                          <p:spTgt spid="19"/>
                                        </p:tgtEl>
                                        <p:attrNameLst>
                                          <p:attrName>ppt_x</p:attrName>
                                        </p:attrNameLst>
                                      </p:cBhvr>
                                      <p:tavLst>
                                        <p:tav tm="0">
                                          <p:val>
                                            <p:strVal val="ppt_x"/>
                                          </p:val>
                                        </p:tav>
                                        <p:tav tm="100000">
                                          <p:val>
                                            <p:strVal val="ppt_x"/>
                                          </p:val>
                                        </p:tav>
                                      </p:tavLst>
                                    </p:anim>
                                    <p:anim calcmode="lin" valueType="num">
                                      <p:cBhvr additive="base">
                                        <p:cTn id="170" dur="2000"/>
                                        <p:tgtEl>
                                          <p:spTgt spid="19"/>
                                        </p:tgtEl>
                                        <p:attrNameLst>
                                          <p:attrName>ppt_y</p:attrName>
                                        </p:attrNameLst>
                                      </p:cBhvr>
                                      <p:tavLst>
                                        <p:tav tm="0">
                                          <p:val>
                                            <p:strVal val="ppt_y"/>
                                          </p:val>
                                        </p:tav>
                                        <p:tav tm="100000">
                                          <p:val>
                                            <p:strVal val="1+ppt_h/2"/>
                                          </p:val>
                                        </p:tav>
                                      </p:tavLst>
                                    </p:anim>
                                    <p:set>
                                      <p:cBhvr>
                                        <p:cTn id="171" dur="1" fill="hold">
                                          <p:stCondLst>
                                            <p:cond delay="1999"/>
                                          </p:stCondLst>
                                        </p:cTn>
                                        <p:tgtEl>
                                          <p:spTgt spid="19"/>
                                        </p:tgtEl>
                                        <p:attrNameLst>
                                          <p:attrName>style.visibility</p:attrName>
                                        </p:attrNameLst>
                                      </p:cBhvr>
                                      <p:to>
                                        <p:strVal val="hidden"/>
                                      </p:to>
                                    </p:set>
                                  </p:childTnLst>
                                </p:cTn>
                              </p:par>
                              <p:par>
                                <p:cTn id="172" presetID="2" presetClass="exit" presetSubtype="4" fill="hold" grpId="2"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ppt_x"/>
                                          </p:val>
                                        </p:tav>
                                      </p:tavLst>
                                    </p:anim>
                                    <p:anim calcmode="lin" valueType="num">
                                      <p:cBhvr additive="base">
                                        <p:cTn id="174" dur="2000"/>
                                        <p:tgtEl>
                                          <p:spTgt spid="20"/>
                                        </p:tgtEl>
                                        <p:attrNameLst>
                                          <p:attrName>ppt_y</p:attrName>
                                        </p:attrNameLst>
                                      </p:cBhvr>
                                      <p:tavLst>
                                        <p:tav tm="0">
                                          <p:val>
                                            <p:strVal val="ppt_y"/>
                                          </p:val>
                                        </p:tav>
                                        <p:tav tm="100000">
                                          <p:val>
                                            <p:strVal val="1+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2" presetClass="exit" presetSubtype="4" fill="hold" grpId="2"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ppt_x"/>
                                          </p:val>
                                        </p:tav>
                                      </p:tavLst>
                                    </p:anim>
                                    <p:anim calcmode="lin" valueType="num">
                                      <p:cBhvr additive="base">
                                        <p:cTn id="178" dur="2000"/>
                                        <p:tgtEl>
                                          <p:spTgt spid="21"/>
                                        </p:tgtEl>
                                        <p:attrNameLst>
                                          <p:attrName>ppt_y</p:attrName>
                                        </p:attrNameLst>
                                      </p:cBhvr>
                                      <p:tavLst>
                                        <p:tav tm="0">
                                          <p:val>
                                            <p:strVal val="ppt_y"/>
                                          </p:val>
                                        </p:tav>
                                        <p:tav tm="100000">
                                          <p:val>
                                            <p:strVal val="1+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4" fill="hold" grpId="2" nodeType="withEffect">
                                  <p:stCondLst>
                                    <p:cond delay="0"/>
                                  </p:stCondLst>
                                  <p:childTnLst>
                                    <p:anim calcmode="lin" valueType="num">
                                      <p:cBhvr additive="base">
                                        <p:cTn id="181" dur="2000"/>
                                        <p:tgtEl>
                                          <p:spTgt spid="22"/>
                                        </p:tgtEl>
                                        <p:attrNameLst>
                                          <p:attrName>ppt_x</p:attrName>
                                        </p:attrNameLst>
                                      </p:cBhvr>
                                      <p:tavLst>
                                        <p:tav tm="0">
                                          <p:val>
                                            <p:strVal val="ppt_x"/>
                                          </p:val>
                                        </p:tav>
                                        <p:tav tm="100000">
                                          <p:val>
                                            <p:strVal val="ppt_x"/>
                                          </p:val>
                                        </p:tav>
                                      </p:tavLst>
                                    </p:anim>
                                    <p:anim calcmode="lin" valueType="num">
                                      <p:cBhvr additive="base">
                                        <p:cTn id="182" dur="2000"/>
                                        <p:tgtEl>
                                          <p:spTgt spid="22"/>
                                        </p:tgtEl>
                                        <p:attrNameLst>
                                          <p:attrName>ppt_y</p:attrName>
                                        </p:attrNameLst>
                                      </p:cBhvr>
                                      <p:tavLst>
                                        <p:tav tm="0">
                                          <p:val>
                                            <p:strVal val="ppt_y"/>
                                          </p:val>
                                        </p:tav>
                                        <p:tav tm="100000">
                                          <p:val>
                                            <p:strVal val="1+ppt_h/2"/>
                                          </p:val>
                                        </p:tav>
                                      </p:tavLst>
                                    </p:anim>
                                    <p:set>
                                      <p:cBhvr>
                                        <p:cTn id="183" dur="1" fill="hold">
                                          <p:stCondLst>
                                            <p:cond delay="1999"/>
                                          </p:stCondLst>
                                        </p:cTn>
                                        <p:tgtEl>
                                          <p:spTgt spid="22"/>
                                        </p:tgtEl>
                                        <p:attrNameLst>
                                          <p:attrName>style.visibility</p:attrName>
                                        </p:attrNameLst>
                                      </p:cBhvr>
                                      <p:to>
                                        <p:strVal val="hidden"/>
                                      </p:to>
                                    </p:set>
                                  </p:childTnLst>
                                </p:cTn>
                              </p:par>
                              <p:par>
                                <p:cTn id="184" presetID="2" presetClass="exit" presetSubtype="4" fill="hold" grpId="2" nodeType="withEffect">
                                  <p:stCondLst>
                                    <p:cond delay="0"/>
                                  </p:stCondLst>
                                  <p:childTnLst>
                                    <p:anim calcmode="lin" valueType="num">
                                      <p:cBhvr additive="base">
                                        <p:cTn id="185" dur="2000"/>
                                        <p:tgtEl>
                                          <p:spTgt spid="23"/>
                                        </p:tgtEl>
                                        <p:attrNameLst>
                                          <p:attrName>ppt_x</p:attrName>
                                        </p:attrNameLst>
                                      </p:cBhvr>
                                      <p:tavLst>
                                        <p:tav tm="0">
                                          <p:val>
                                            <p:strVal val="ppt_x"/>
                                          </p:val>
                                        </p:tav>
                                        <p:tav tm="100000">
                                          <p:val>
                                            <p:strVal val="ppt_x"/>
                                          </p:val>
                                        </p:tav>
                                      </p:tavLst>
                                    </p:anim>
                                    <p:anim calcmode="lin" valueType="num">
                                      <p:cBhvr additive="base">
                                        <p:cTn id="186" dur="2000"/>
                                        <p:tgtEl>
                                          <p:spTgt spid="23"/>
                                        </p:tgtEl>
                                        <p:attrNameLst>
                                          <p:attrName>ppt_y</p:attrName>
                                        </p:attrNameLst>
                                      </p:cBhvr>
                                      <p:tavLst>
                                        <p:tav tm="0">
                                          <p:val>
                                            <p:strVal val="ppt_y"/>
                                          </p:val>
                                        </p:tav>
                                        <p:tav tm="100000">
                                          <p:val>
                                            <p:strVal val="1+ppt_h/2"/>
                                          </p:val>
                                        </p:tav>
                                      </p:tavLst>
                                    </p:anim>
                                    <p:set>
                                      <p:cBhvr>
                                        <p:cTn id="187" dur="1" fill="hold">
                                          <p:stCondLst>
                                            <p:cond delay="1999"/>
                                          </p:stCondLst>
                                        </p:cTn>
                                        <p:tgtEl>
                                          <p:spTgt spid="23"/>
                                        </p:tgtEl>
                                        <p:attrNameLst>
                                          <p:attrName>style.visibility</p:attrName>
                                        </p:attrNameLst>
                                      </p:cBhvr>
                                      <p:to>
                                        <p:strVal val="hidden"/>
                                      </p:to>
                                    </p:set>
                                  </p:childTnLst>
                                </p:cTn>
                              </p:par>
                              <p:par>
                                <p:cTn id="188" presetID="2" presetClass="exit" presetSubtype="1" fill="hold" grpId="2" nodeType="with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ppt_x"/>
                                          </p:val>
                                        </p:tav>
                                      </p:tavLst>
                                    </p:anim>
                                    <p:anim calcmode="lin" valueType="num">
                                      <p:cBhvr additive="base">
                                        <p:cTn id="190" dur="2000"/>
                                        <p:tgtEl>
                                          <p:spTgt spid="4"/>
                                        </p:tgtEl>
                                        <p:attrNameLst>
                                          <p:attrName>ppt_y</p:attrName>
                                        </p:attrNameLst>
                                      </p:cBhvr>
                                      <p:tavLst>
                                        <p:tav tm="0">
                                          <p:val>
                                            <p:strVal val="ppt_y"/>
                                          </p:val>
                                        </p:tav>
                                        <p:tav tm="100000">
                                          <p:val>
                                            <p:strVal val="0-ppt_h/2"/>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1" fill="hold" grpId="2"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ppt_x"/>
                                          </p:val>
                                        </p:tav>
                                      </p:tavLst>
                                    </p:anim>
                                    <p:anim calcmode="lin" valueType="num">
                                      <p:cBhvr additive="base">
                                        <p:cTn id="194" dur="2000"/>
                                        <p:tgtEl>
                                          <p:spTgt spid="5"/>
                                        </p:tgtEl>
                                        <p:attrNameLst>
                                          <p:attrName>ppt_y</p:attrName>
                                        </p:attrNameLst>
                                      </p:cBhvr>
                                      <p:tavLst>
                                        <p:tav tm="0">
                                          <p:val>
                                            <p:strVal val="ppt_y"/>
                                          </p:val>
                                        </p:tav>
                                        <p:tav tm="100000">
                                          <p:val>
                                            <p:strVal val="0-ppt_h/2"/>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1" fill="hold" grpId="2" nodeType="withEffect">
                                  <p:stCondLst>
                                    <p:cond delay="0"/>
                                  </p:stCondLst>
                                  <p:childTnLst>
                                    <p:anim calcmode="lin" valueType="num">
                                      <p:cBhvr additive="base">
                                        <p:cTn id="197" dur="2000"/>
                                        <p:tgtEl>
                                          <p:spTgt spid="6"/>
                                        </p:tgtEl>
                                        <p:attrNameLst>
                                          <p:attrName>ppt_x</p:attrName>
                                        </p:attrNameLst>
                                      </p:cBhvr>
                                      <p:tavLst>
                                        <p:tav tm="0">
                                          <p:val>
                                            <p:strVal val="ppt_x"/>
                                          </p:val>
                                        </p:tav>
                                        <p:tav tm="100000">
                                          <p:val>
                                            <p:strVal val="ppt_x"/>
                                          </p:val>
                                        </p:tav>
                                      </p:tavLst>
                                    </p:anim>
                                    <p:anim calcmode="lin" valueType="num">
                                      <p:cBhvr additive="base">
                                        <p:cTn id="198" dur="2000"/>
                                        <p:tgtEl>
                                          <p:spTgt spid="6"/>
                                        </p:tgtEl>
                                        <p:attrNameLst>
                                          <p:attrName>ppt_y</p:attrName>
                                        </p:attrNameLst>
                                      </p:cBhvr>
                                      <p:tavLst>
                                        <p:tav tm="0">
                                          <p:val>
                                            <p:strVal val="ppt_y"/>
                                          </p:val>
                                        </p:tav>
                                        <p:tav tm="100000">
                                          <p:val>
                                            <p:strVal val="0-ppt_h/2"/>
                                          </p:val>
                                        </p:tav>
                                      </p:tavLst>
                                    </p:anim>
                                    <p:set>
                                      <p:cBhvr>
                                        <p:cTn id="199" dur="1" fill="hold">
                                          <p:stCondLst>
                                            <p:cond delay="1999"/>
                                          </p:stCondLst>
                                        </p:cTn>
                                        <p:tgtEl>
                                          <p:spTgt spid="6"/>
                                        </p:tgtEl>
                                        <p:attrNameLst>
                                          <p:attrName>style.visibility</p:attrName>
                                        </p:attrNameLst>
                                      </p:cBhvr>
                                      <p:to>
                                        <p:strVal val="hidden"/>
                                      </p:to>
                                    </p:set>
                                  </p:childTnLst>
                                </p:cTn>
                              </p:par>
                              <p:par>
                                <p:cTn id="200" presetID="2" presetClass="exit" presetSubtype="1" fill="hold" grpId="2" nodeType="withEffect">
                                  <p:stCondLst>
                                    <p:cond delay="0"/>
                                  </p:stCondLst>
                                  <p:childTnLst>
                                    <p:anim calcmode="lin" valueType="num">
                                      <p:cBhvr additive="base">
                                        <p:cTn id="201" dur="2000"/>
                                        <p:tgtEl>
                                          <p:spTgt spid="7"/>
                                        </p:tgtEl>
                                        <p:attrNameLst>
                                          <p:attrName>ppt_x</p:attrName>
                                        </p:attrNameLst>
                                      </p:cBhvr>
                                      <p:tavLst>
                                        <p:tav tm="0">
                                          <p:val>
                                            <p:strVal val="ppt_x"/>
                                          </p:val>
                                        </p:tav>
                                        <p:tav tm="100000">
                                          <p:val>
                                            <p:strVal val="ppt_x"/>
                                          </p:val>
                                        </p:tav>
                                      </p:tavLst>
                                    </p:anim>
                                    <p:anim calcmode="lin" valueType="num">
                                      <p:cBhvr additive="base">
                                        <p:cTn id="202" dur="2000"/>
                                        <p:tgtEl>
                                          <p:spTgt spid="7"/>
                                        </p:tgtEl>
                                        <p:attrNameLst>
                                          <p:attrName>ppt_y</p:attrName>
                                        </p:attrNameLst>
                                      </p:cBhvr>
                                      <p:tavLst>
                                        <p:tav tm="0">
                                          <p:val>
                                            <p:strVal val="ppt_y"/>
                                          </p:val>
                                        </p:tav>
                                        <p:tav tm="100000">
                                          <p:val>
                                            <p:strVal val="0-ppt_h/2"/>
                                          </p:val>
                                        </p:tav>
                                      </p:tavLst>
                                    </p:anim>
                                    <p:set>
                                      <p:cBhvr>
                                        <p:cTn id="203" dur="1" fill="hold">
                                          <p:stCondLst>
                                            <p:cond delay="1999"/>
                                          </p:stCondLst>
                                        </p:cTn>
                                        <p:tgtEl>
                                          <p:spTgt spid="7"/>
                                        </p:tgtEl>
                                        <p:attrNameLst>
                                          <p:attrName>style.visibility</p:attrName>
                                        </p:attrNameLst>
                                      </p:cBhvr>
                                      <p:to>
                                        <p:strVal val="hidden"/>
                                      </p:to>
                                    </p:set>
                                  </p:childTnLst>
                                </p:cTn>
                              </p:par>
                              <p:par>
                                <p:cTn id="204" presetID="2" presetClass="exit" presetSubtype="1" fill="hold" grpId="2"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ppt_x"/>
                                          </p:val>
                                        </p:tav>
                                      </p:tavLst>
                                    </p:anim>
                                    <p:anim calcmode="lin" valueType="num">
                                      <p:cBhvr additive="base">
                                        <p:cTn id="206" dur="2000"/>
                                        <p:tgtEl>
                                          <p:spTgt spid="8"/>
                                        </p:tgtEl>
                                        <p:attrNameLst>
                                          <p:attrName>ppt_y</p:attrName>
                                        </p:attrNameLst>
                                      </p:cBhvr>
                                      <p:tavLst>
                                        <p:tav tm="0">
                                          <p:val>
                                            <p:strVal val="ppt_y"/>
                                          </p:val>
                                        </p:tav>
                                        <p:tav tm="100000">
                                          <p:val>
                                            <p:strVal val="0-ppt_h/2"/>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1" fill="hold" grpId="2"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ppt_x"/>
                                          </p:val>
                                        </p:tav>
                                      </p:tavLst>
                                    </p:anim>
                                    <p:anim calcmode="lin" valueType="num">
                                      <p:cBhvr additive="base">
                                        <p:cTn id="210" dur="2000"/>
                                        <p:tgtEl>
                                          <p:spTgt spid="9"/>
                                        </p:tgtEl>
                                        <p:attrNameLst>
                                          <p:attrName>ppt_y</p:attrName>
                                        </p:attrNameLst>
                                      </p:cBhvr>
                                      <p:tavLst>
                                        <p:tav tm="0">
                                          <p:val>
                                            <p:strVal val="ppt_y"/>
                                          </p:val>
                                        </p:tav>
                                        <p:tav tm="100000">
                                          <p:val>
                                            <p:strVal val="0-ppt_h/2"/>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1" fill="hold" grpId="2"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ppt_x"/>
                                          </p:val>
                                        </p:tav>
                                      </p:tavLst>
                                    </p:anim>
                                    <p:anim calcmode="lin" valueType="num">
                                      <p:cBhvr additive="base">
                                        <p:cTn id="214" dur="2000"/>
                                        <p:tgtEl>
                                          <p:spTgt spid="10"/>
                                        </p:tgtEl>
                                        <p:attrNameLst>
                                          <p:attrName>ppt_y</p:attrName>
                                        </p:attrNameLst>
                                      </p:cBhvr>
                                      <p:tavLst>
                                        <p:tav tm="0">
                                          <p:val>
                                            <p:strVal val="ppt_y"/>
                                          </p:val>
                                        </p:tav>
                                        <p:tav tm="100000">
                                          <p:val>
                                            <p:strVal val="0-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1" fill="hold" grpId="2"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ppt_x"/>
                                          </p:val>
                                        </p:tav>
                                      </p:tavLst>
                                    </p:anim>
                                    <p:anim calcmode="lin" valueType="num">
                                      <p:cBhvr additive="base">
                                        <p:cTn id="218" dur="2000"/>
                                        <p:tgtEl>
                                          <p:spTgt spid="11"/>
                                        </p:tgtEl>
                                        <p:attrNameLst>
                                          <p:attrName>ppt_y</p:attrName>
                                        </p:attrNameLst>
                                      </p:cBhvr>
                                      <p:tavLst>
                                        <p:tav tm="0">
                                          <p:val>
                                            <p:strVal val="ppt_y"/>
                                          </p:val>
                                        </p:tav>
                                        <p:tav tm="100000">
                                          <p:val>
                                            <p:strVal val="0-ppt_h/2"/>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1" fill="hold" grpId="2" nodeType="withEffect">
                                  <p:stCondLst>
                                    <p:cond delay="0"/>
                                  </p:stCondLst>
                                  <p:childTnLst>
                                    <p:anim calcmode="lin" valueType="num">
                                      <p:cBhvr additive="base">
                                        <p:cTn id="221" dur="2000"/>
                                        <p:tgtEl>
                                          <p:spTgt spid="12"/>
                                        </p:tgtEl>
                                        <p:attrNameLst>
                                          <p:attrName>ppt_x</p:attrName>
                                        </p:attrNameLst>
                                      </p:cBhvr>
                                      <p:tavLst>
                                        <p:tav tm="0">
                                          <p:val>
                                            <p:strVal val="ppt_x"/>
                                          </p:val>
                                        </p:tav>
                                        <p:tav tm="100000">
                                          <p:val>
                                            <p:strVal val="ppt_x"/>
                                          </p:val>
                                        </p:tav>
                                      </p:tavLst>
                                    </p:anim>
                                    <p:anim calcmode="lin" valueType="num">
                                      <p:cBhvr additive="base">
                                        <p:cTn id="222" dur="2000"/>
                                        <p:tgtEl>
                                          <p:spTgt spid="12"/>
                                        </p:tgtEl>
                                        <p:attrNameLst>
                                          <p:attrName>ppt_y</p:attrName>
                                        </p:attrNameLst>
                                      </p:cBhvr>
                                      <p:tavLst>
                                        <p:tav tm="0">
                                          <p:val>
                                            <p:strVal val="ppt_y"/>
                                          </p:val>
                                        </p:tav>
                                        <p:tav tm="100000">
                                          <p:val>
                                            <p:strVal val="0-ppt_h/2"/>
                                          </p:val>
                                        </p:tav>
                                      </p:tavLst>
                                    </p:anim>
                                    <p:set>
                                      <p:cBhvr>
                                        <p:cTn id="223" dur="1" fill="hold">
                                          <p:stCondLst>
                                            <p:cond delay="1999"/>
                                          </p:stCondLst>
                                        </p:cTn>
                                        <p:tgtEl>
                                          <p:spTgt spid="12"/>
                                        </p:tgtEl>
                                        <p:attrNameLst>
                                          <p:attrName>style.visibility</p:attrName>
                                        </p:attrNameLst>
                                      </p:cBhvr>
                                      <p:to>
                                        <p:strVal val="hidden"/>
                                      </p:to>
                                    </p:set>
                                  </p:childTnLst>
                                </p:cTn>
                              </p:par>
                              <p:par>
                                <p:cTn id="224" presetID="2" presetClass="exit" presetSubtype="1" fill="hold" grpId="2" nodeType="withEffect">
                                  <p:stCondLst>
                                    <p:cond delay="0"/>
                                  </p:stCondLst>
                                  <p:childTnLst>
                                    <p:anim calcmode="lin" valueType="num">
                                      <p:cBhvr additive="base">
                                        <p:cTn id="225" dur="2000"/>
                                        <p:tgtEl>
                                          <p:spTgt spid="13"/>
                                        </p:tgtEl>
                                        <p:attrNameLst>
                                          <p:attrName>ppt_x</p:attrName>
                                        </p:attrNameLst>
                                      </p:cBhvr>
                                      <p:tavLst>
                                        <p:tav tm="0">
                                          <p:val>
                                            <p:strVal val="ppt_x"/>
                                          </p:val>
                                        </p:tav>
                                        <p:tav tm="100000">
                                          <p:val>
                                            <p:strVal val="ppt_x"/>
                                          </p:val>
                                        </p:tav>
                                      </p:tavLst>
                                    </p:anim>
                                    <p:anim calcmode="lin" valueType="num">
                                      <p:cBhvr additive="base">
                                        <p:cTn id="226" dur="2000"/>
                                        <p:tgtEl>
                                          <p:spTgt spid="13"/>
                                        </p:tgtEl>
                                        <p:attrNameLst>
                                          <p:attrName>ppt_y</p:attrName>
                                        </p:attrNameLst>
                                      </p:cBhvr>
                                      <p:tavLst>
                                        <p:tav tm="0">
                                          <p:val>
                                            <p:strVal val="ppt_y"/>
                                          </p:val>
                                        </p:tav>
                                        <p:tav tm="100000">
                                          <p:val>
                                            <p:strVal val="0-ppt_h/2"/>
                                          </p:val>
                                        </p:tav>
                                      </p:tavLst>
                                    </p:anim>
                                    <p:set>
                                      <p:cBhvr>
                                        <p:cTn id="227" dur="1" fill="hold">
                                          <p:stCondLst>
                                            <p:cond delay="1999"/>
                                          </p:stCondLst>
                                        </p:cTn>
                                        <p:tgtEl>
                                          <p:spTgt spid="13"/>
                                        </p:tgtEl>
                                        <p:attrNameLst>
                                          <p:attrName>style.visibility</p:attrName>
                                        </p:attrNameLst>
                                      </p:cBhvr>
                                      <p:to>
                                        <p:strVal val="hidden"/>
                                      </p:to>
                                    </p:set>
                                  </p:childTnLst>
                                </p:cTn>
                              </p:par>
                              <p:par>
                                <p:cTn id="228" presetID="13" presetClass="exit" presetSubtype="32" fill="hold" grpId="3" nodeType="withEffect">
                                  <p:stCondLst>
                                    <p:cond delay="0"/>
                                  </p:stCondLst>
                                  <p:childTnLst>
                                    <p:animEffect transition="out" filter="plus(out)">
                                      <p:cBhvr>
                                        <p:cTn id="229" dur="2000"/>
                                        <p:tgtEl>
                                          <p:spTgt spid="14"/>
                                        </p:tgtEl>
                                      </p:cBhvr>
                                    </p:animEffect>
                                    <p:set>
                                      <p:cBhvr>
                                        <p:cTn id="230" dur="1" fill="hold">
                                          <p:stCondLst>
                                            <p:cond delay="1999"/>
                                          </p:stCondLst>
                                        </p:cTn>
                                        <p:tgtEl>
                                          <p:spTgt spid="14"/>
                                        </p:tgtEl>
                                        <p:attrNameLst>
                                          <p:attrName>style.visibility</p:attrName>
                                        </p:attrNameLst>
                                      </p:cBhvr>
                                      <p:to>
                                        <p:strVal val="hidden"/>
                                      </p:to>
                                    </p:set>
                                  </p:childTnLst>
                                </p:cTn>
                              </p:par>
                              <p:par>
                                <p:cTn id="231" presetID="13" presetClass="exit" presetSubtype="32" fill="hold" grpId="3" nodeType="withEffect">
                                  <p:stCondLst>
                                    <p:cond delay="0"/>
                                  </p:stCondLst>
                                  <p:childTnLst>
                                    <p:animEffect transition="out" filter="plus(out)">
                                      <p:cBhvr>
                                        <p:cTn id="232" dur="2000"/>
                                        <p:tgtEl>
                                          <p:spTgt spid="15"/>
                                        </p:tgtEl>
                                      </p:cBhvr>
                                    </p:animEffect>
                                    <p:set>
                                      <p:cBhvr>
                                        <p:cTn id="233" dur="1" fill="hold">
                                          <p:stCondLst>
                                            <p:cond delay="1999"/>
                                          </p:stCondLst>
                                        </p:cTn>
                                        <p:tgtEl>
                                          <p:spTgt spid="15"/>
                                        </p:tgtEl>
                                        <p:attrNameLst>
                                          <p:attrName>style.visibility</p:attrName>
                                        </p:attrNameLst>
                                      </p:cBhvr>
                                      <p:to>
                                        <p:strVal val="hidden"/>
                                      </p:to>
                                    </p:set>
                                  </p:childTnLst>
                                </p:cTn>
                              </p:par>
                              <p:par>
                                <p:cTn id="234" presetID="13" presetClass="exit" presetSubtype="32" fill="hold" grpId="3" nodeType="withEffect">
                                  <p:stCondLst>
                                    <p:cond delay="0"/>
                                  </p:stCondLst>
                                  <p:childTnLst>
                                    <p:animEffect transition="out" filter="plus(out)">
                                      <p:cBhvr>
                                        <p:cTn id="235" dur="2000"/>
                                        <p:tgtEl>
                                          <p:spTgt spid="16"/>
                                        </p:tgtEl>
                                      </p:cBhvr>
                                    </p:animEffect>
                                    <p:set>
                                      <p:cBhvr>
                                        <p:cTn id="236" dur="1" fill="hold">
                                          <p:stCondLst>
                                            <p:cond delay="1999"/>
                                          </p:stCondLst>
                                        </p:cTn>
                                        <p:tgtEl>
                                          <p:spTgt spid="16"/>
                                        </p:tgtEl>
                                        <p:attrNameLst>
                                          <p:attrName>style.visibility</p:attrName>
                                        </p:attrNameLst>
                                      </p:cBhvr>
                                      <p:to>
                                        <p:strVal val="hidden"/>
                                      </p:to>
                                    </p:set>
                                  </p:childTnLst>
                                </p:cTn>
                              </p:par>
                              <p:par>
                                <p:cTn id="237" presetID="13" presetClass="exit" presetSubtype="32" fill="hold" grpId="3" nodeType="withEffect">
                                  <p:stCondLst>
                                    <p:cond delay="0"/>
                                  </p:stCondLst>
                                  <p:childTnLst>
                                    <p:animEffect transition="out" filter="plus(out)">
                                      <p:cBhvr>
                                        <p:cTn id="238" dur="2000"/>
                                        <p:tgtEl>
                                          <p:spTgt spid="17"/>
                                        </p:tgtEl>
                                      </p:cBhvr>
                                    </p:animEffect>
                                    <p:set>
                                      <p:cBhvr>
                                        <p:cTn id="239" dur="1" fill="hold">
                                          <p:stCondLst>
                                            <p:cond delay="1999"/>
                                          </p:stCondLst>
                                        </p:cTn>
                                        <p:tgtEl>
                                          <p:spTgt spid="17"/>
                                        </p:tgtEl>
                                        <p:attrNameLst>
                                          <p:attrName>style.visibility</p:attrName>
                                        </p:attrNameLst>
                                      </p:cBhvr>
                                      <p:to>
                                        <p:strVal val="hidden"/>
                                      </p:to>
                                    </p:set>
                                  </p:childTnLst>
                                </p:cTn>
                              </p:par>
                              <p:par>
                                <p:cTn id="240" presetID="13" presetClass="exit" presetSubtype="32" fill="hold" grpId="3" nodeType="withEffect">
                                  <p:stCondLst>
                                    <p:cond delay="0"/>
                                  </p:stCondLst>
                                  <p:childTnLst>
                                    <p:animEffect transition="out" filter="plus(out)">
                                      <p:cBhvr>
                                        <p:cTn id="241" dur="2000"/>
                                        <p:tgtEl>
                                          <p:spTgt spid="18"/>
                                        </p:tgtEl>
                                      </p:cBhvr>
                                    </p:animEffect>
                                    <p:set>
                                      <p:cBhvr>
                                        <p:cTn id="242" dur="1" fill="hold">
                                          <p:stCondLst>
                                            <p:cond delay="1999"/>
                                          </p:stCondLst>
                                        </p:cTn>
                                        <p:tgtEl>
                                          <p:spTgt spid="18"/>
                                        </p:tgtEl>
                                        <p:attrNameLst>
                                          <p:attrName>style.visibility</p:attrName>
                                        </p:attrNameLst>
                                      </p:cBhvr>
                                      <p:to>
                                        <p:strVal val="hidden"/>
                                      </p:to>
                                    </p:set>
                                  </p:childTnLst>
                                </p:cTn>
                              </p:par>
                              <p:par>
                                <p:cTn id="243" presetID="13" presetClass="exit" presetSubtype="32" fill="hold" grpId="3" nodeType="withEffect">
                                  <p:stCondLst>
                                    <p:cond delay="0"/>
                                  </p:stCondLst>
                                  <p:childTnLst>
                                    <p:animEffect transition="out" filter="plus(out)">
                                      <p:cBhvr>
                                        <p:cTn id="244" dur="2000"/>
                                        <p:tgtEl>
                                          <p:spTgt spid="19"/>
                                        </p:tgtEl>
                                      </p:cBhvr>
                                    </p:animEffect>
                                    <p:set>
                                      <p:cBhvr>
                                        <p:cTn id="245" dur="1" fill="hold">
                                          <p:stCondLst>
                                            <p:cond delay="1999"/>
                                          </p:stCondLst>
                                        </p:cTn>
                                        <p:tgtEl>
                                          <p:spTgt spid="19"/>
                                        </p:tgtEl>
                                        <p:attrNameLst>
                                          <p:attrName>style.visibility</p:attrName>
                                        </p:attrNameLst>
                                      </p:cBhvr>
                                      <p:to>
                                        <p:strVal val="hidden"/>
                                      </p:to>
                                    </p:set>
                                  </p:childTnLst>
                                </p:cTn>
                              </p:par>
                              <p:par>
                                <p:cTn id="246" presetID="13" presetClass="exit" presetSubtype="32" fill="hold" grpId="3" nodeType="withEffect">
                                  <p:stCondLst>
                                    <p:cond delay="0"/>
                                  </p:stCondLst>
                                  <p:childTnLst>
                                    <p:animEffect transition="out" filter="plus(out)">
                                      <p:cBhvr>
                                        <p:cTn id="247" dur="2000"/>
                                        <p:tgtEl>
                                          <p:spTgt spid="20"/>
                                        </p:tgtEl>
                                      </p:cBhvr>
                                    </p:animEffect>
                                    <p:set>
                                      <p:cBhvr>
                                        <p:cTn id="248" dur="1" fill="hold">
                                          <p:stCondLst>
                                            <p:cond delay="1999"/>
                                          </p:stCondLst>
                                        </p:cTn>
                                        <p:tgtEl>
                                          <p:spTgt spid="20"/>
                                        </p:tgtEl>
                                        <p:attrNameLst>
                                          <p:attrName>style.visibility</p:attrName>
                                        </p:attrNameLst>
                                      </p:cBhvr>
                                      <p:to>
                                        <p:strVal val="hidden"/>
                                      </p:to>
                                    </p:set>
                                  </p:childTnLst>
                                </p:cTn>
                              </p:par>
                              <p:par>
                                <p:cTn id="249" presetID="13" presetClass="exit" presetSubtype="32" fill="hold" grpId="3" nodeType="withEffect">
                                  <p:stCondLst>
                                    <p:cond delay="0"/>
                                  </p:stCondLst>
                                  <p:childTnLst>
                                    <p:animEffect transition="out" filter="plus(out)">
                                      <p:cBhvr>
                                        <p:cTn id="250" dur="2000"/>
                                        <p:tgtEl>
                                          <p:spTgt spid="21"/>
                                        </p:tgtEl>
                                      </p:cBhvr>
                                    </p:animEffect>
                                    <p:set>
                                      <p:cBhvr>
                                        <p:cTn id="251" dur="1" fill="hold">
                                          <p:stCondLst>
                                            <p:cond delay="1999"/>
                                          </p:stCondLst>
                                        </p:cTn>
                                        <p:tgtEl>
                                          <p:spTgt spid="21"/>
                                        </p:tgtEl>
                                        <p:attrNameLst>
                                          <p:attrName>style.visibility</p:attrName>
                                        </p:attrNameLst>
                                      </p:cBhvr>
                                      <p:to>
                                        <p:strVal val="hidden"/>
                                      </p:to>
                                    </p:set>
                                  </p:childTnLst>
                                </p:cTn>
                              </p:par>
                              <p:par>
                                <p:cTn id="252" presetID="13" presetClass="exit" presetSubtype="32" fill="hold" grpId="3" nodeType="withEffect">
                                  <p:stCondLst>
                                    <p:cond delay="0"/>
                                  </p:stCondLst>
                                  <p:childTnLst>
                                    <p:animEffect transition="out" filter="plus(out)">
                                      <p:cBhvr>
                                        <p:cTn id="253" dur="2000"/>
                                        <p:tgtEl>
                                          <p:spTgt spid="22"/>
                                        </p:tgtEl>
                                      </p:cBhvr>
                                    </p:animEffect>
                                    <p:set>
                                      <p:cBhvr>
                                        <p:cTn id="254" dur="1" fill="hold">
                                          <p:stCondLst>
                                            <p:cond delay="1999"/>
                                          </p:stCondLst>
                                        </p:cTn>
                                        <p:tgtEl>
                                          <p:spTgt spid="22"/>
                                        </p:tgtEl>
                                        <p:attrNameLst>
                                          <p:attrName>style.visibility</p:attrName>
                                        </p:attrNameLst>
                                      </p:cBhvr>
                                      <p:to>
                                        <p:strVal val="hidden"/>
                                      </p:to>
                                    </p:set>
                                  </p:childTnLst>
                                </p:cTn>
                              </p:par>
                              <p:par>
                                <p:cTn id="255" presetID="13" presetClass="exit" presetSubtype="32" fill="hold" grpId="3" nodeType="withEffect">
                                  <p:stCondLst>
                                    <p:cond delay="0"/>
                                  </p:stCondLst>
                                  <p:childTnLst>
                                    <p:animEffect transition="out" filter="plus(out)">
                                      <p:cBhvr>
                                        <p:cTn id="256" dur="2000"/>
                                        <p:tgtEl>
                                          <p:spTgt spid="23"/>
                                        </p:tgtEl>
                                      </p:cBhvr>
                                    </p:animEffect>
                                    <p:set>
                                      <p:cBhvr>
                                        <p:cTn id="257" dur="1" fill="hold">
                                          <p:stCondLst>
                                            <p:cond delay="1999"/>
                                          </p:stCondLst>
                                        </p:cTn>
                                        <p:tgtEl>
                                          <p:spTgt spid="23"/>
                                        </p:tgtEl>
                                        <p:attrNameLst>
                                          <p:attrName>style.visibility</p:attrName>
                                        </p:attrNameLst>
                                      </p:cBhvr>
                                      <p:to>
                                        <p:strVal val="hidden"/>
                                      </p:to>
                                    </p:set>
                                  </p:childTnLst>
                                </p:cTn>
                              </p:par>
                              <p:par>
                                <p:cTn id="258" presetID="13" presetClass="exit" presetSubtype="32" fill="hold" grpId="3" nodeType="withEffect">
                                  <p:stCondLst>
                                    <p:cond delay="0"/>
                                  </p:stCondLst>
                                  <p:childTnLst>
                                    <p:animEffect transition="out" filter="plus(out)">
                                      <p:cBhvr>
                                        <p:cTn id="259" dur="2000"/>
                                        <p:tgtEl>
                                          <p:spTgt spid="4"/>
                                        </p:tgtEl>
                                      </p:cBhvr>
                                    </p:animEffect>
                                    <p:set>
                                      <p:cBhvr>
                                        <p:cTn id="260" dur="1" fill="hold">
                                          <p:stCondLst>
                                            <p:cond delay="1999"/>
                                          </p:stCondLst>
                                        </p:cTn>
                                        <p:tgtEl>
                                          <p:spTgt spid="4"/>
                                        </p:tgtEl>
                                        <p:attrNameLst>
                                          <p:attrName>style.visibility</p:attrName>
                                        </p:attrNameLst>
                                      </p:cBhvr>
                                      <p:to>
                                        <p:strVal val="hidden"/>
                                      </p:to>
                                    </p:set>
                                  </p:childTnLst>
                                </p:cTn>
                              </p:par>
                              <p:par>
                                <p:cTn id="261" presetID="13" presetClass="exit" presetSubtype="32" fill="hold" grpId="3" nodeType="withEffect">
                                  <p:stCondLst>
                                    <p:cond delay="0"/>
                                  </p:stCondLst>
                                  <p:childTnLst>
                                    <p:animEffect transition="out" filter="plus(out)">
                                      <p:cBhvr>
                                        <p:cTn id="262" dur="2000"/>
                                        <p:tgtEl>
                                          <p:spTgt spid="5"/>
                                        </p:tgtEl>
                                      </p:cBhvr>
                                    </p:animEffect>
                                    <p:set>
                                      <p:cBhvr>
                                        <p:cTn id="263" dur="1" fill="hold">
                                          <p:stCondLst>
                                            <p:cond delay="1999"/>
                                          </p:stCondLst>
                                        </p:cTn>
                                        <p:tgtEl>
                                          <p:spTgt spid="5"/>
                                        </p:tgtEl>
                                        <p:attrNameLst>
                                          <p:attrName>style.visibility</p:attrName>
                                        </p:attrNameLst>
                                      </p:cBhvr>
                                      <p:to>
                                        <p:strVal val="hidden"/>
                                      </p:to>
                                    </p:set>
                                  </p:childTnLst>
                                </p:cTn>
                              </p:par>
                              <p:par>
                                <p:cTn id="264" presetID="13" presetClass="exit" presetSubtype="32" fill="hold" grpId="3" nodeType="withEffect">
                                  <p:stCondLst>
                                    <p:cond delay="0"/>
                                  </p:stCondLst>
                                  <p:childTnLst>
                                    <p:animEffect transition="out" filter="plus(out)">
                                      <p:cBhvr>
                                        <p:cTn id="265" dur="2000"/>
                                        <p:tgtEl>
                                          <p:spTgt spid="6"/>
                                        </p:tgtEl>
                                      </p:cBhvr>
                                    </p:animEffect>
                                    <p:set>
                                      <p:cBhvr>
                                        <p:cTn id="266" dur="1" fill="hold">
                                          <p:stCondLst>
                                            <p:cond delay="1999"/>
                                          </p:stCondLst>
                                        </p:cTn>
                                        <p:tgtEl>
                                          <p:spTgt spid="6"/>
                                        </p:tgtEl>
                                        <p:attrNameLst>
                                          <p:attrName>style.visibility</p:attrName>
                                        </p:attrNameLst>
                                      </p:cBhvr>
                                      <p:to>
                                        <p:strVal val="hidden"/>
                                      </p:to>
                                    </p:set>
                                  </p:childTnLst>
                                </p:cTn>
                              </p:par>
                              <p:par>
                                <p:cTn id="267" presetID="13" presetClass="exit" presetSubtype="32" fill="hold" grpId="3" nodeType="withEffect">
                                  <p:stCondLst>
                                    <p:cond delay="0"/>
                                  </p:stCondLst>
                                  <p:childTnLst>
                                    <p:animEffect transition="out" filter="plus(out)">
                                      <p:cBhvr>
                                        <p:cTn id="268" dur="2000"/>
                                        <p:tgtEl>
                                          <p:spTgt spid="7"/>
                                        </p:tgtEl>
                                      </p:cBhvr>
                                    </p:animEffect>
                                    <p:set>
                                      <p:cBhvr>
                                        <p:cTn id="269" dur="1" fill="hold">
                                          <p:stCondLst>
                                            <p:cond delay="1999"/>
                                          </p:stCondLst>
                                        </p:cTn>
                                        <p:tgtEl>
                                          <p:spTgt spid="7"/>
                                        </p:tgtEl>
                                        <p:attrNameLst>
                                          <p:attrName>style.visibility</p:attrName>
                                        </p:attrNameLst>
                                      </p:cBhvr>
                                      <p:to>
                                        <p:strVal val="hidden"/>
                                      </p:to>
                                    </p:set>
                                  </p:childTnLst>
                                </p:cTn>
                              </p:par>
                              <p:par>
                                <p:cTn id="270" presetID="13" presetClass="exit" presetSubtype="32" fill="hold" grpId="3" nodeType="withEffect">
                                  <p:stCondLst>
                                    <p:cond delay="0"/>
                                  </p:stCondLst>
                                  <p:childTnLst>
                                    <p:animEffect transition="out" filter="plus(out)">
                                      <p:cBhvr>
                                        <p:cTn id="271" dur="2000"/>
                                        <p:tgtEl>
                                          <p:spTgt spid="8"/>
                                        </p:tgtEl>
                                      </p:cBhvr>
                                    </p:animEffect>
                                    <p:set>
                                      <p:cBhvr>
                                        <p:cTn id="272" dur="1" fill="hold">
                                          <p:stCondLst>
                                            <p:cond delay="1999"/>
                                          </p:stCondLst>
                                        </p:cTn>
                                        <p:tgtEl>
                                          <p:spTgt spid="8"/>
                                        </p:tgtEl>
                                        <p:attrNameLst>
                                          <p:attrName>style.visibility</p:attrName>
                                        </p:attrNameLst>
                                      </p:cBhvr>
                                      <p:to>
                                        <p:strVal val="hidden"/>
                                      </p:to>
                                    </p:set>
                                  </p:childTnLst>
                                </p:cTn>
                              </p:par>
                              <p:par>
                                <p:cTn id="273" presetID="13" presetClass="exit" presetSubtype="32" fill="hold" grpId="3" nodeType="withEffect">
                                  <p:stCondLst>
                                    <p:cond delay="0"/>
                                  </p:stCondLst>
                                  <p:childTnLst>
                                    <p:animEffect transition="out" filter="plus(out)">
                                      <p:cBhvr>
                                        <p:cTn id="274" dur="2000"/>
                                        <p:tgtEl>
                                          <p:spTgt spid="9"/>
                                        </p:tgtEl>
                                      </p:cBhvr>
                                    </p:animEffect>
                                    <p:set>
                                      <p:cBhvr>
                                        <p:cTn id="275" dur="1" fill="hold">
                                          <p:stCondLst>
                                            <p:cond delay="1999"/>
                                          </p:stCondLst>
                                        </p:cTn>
                                        <p:tgtEl>
                                          <p:spTgt spid="9"/>
                                        </p:tgtEl>
                                        <p:attrNameLst>
                                          <p:attrName>style.visibility</p:attrName>
                                        </p:attrNameLst>
                                      </p:cBhvr>
                                      <p:to>
                                        <p:strVal val="hidden"/>
                                      </p:to>
                                    </p:set>
                                  </p:childTnLst>
                                </p:cTn>
                              </p:par>
                              <p:par>
                                <p:cTn id="276" presetID="13" presetClass="exit" presetSubtype="32" fill="hold" grpId="3" nodeType="withEffect">
                                  <p:stCondLst>
                                    <p:cond delay="0"/>
                                  </p:stCondLst>
                                  <p:childTnLst>
                                    <p:animEffect transition="out" filter="plus(out)">
                                      <p:cBhvr>
                                        <p:cTn id="277" dur="2000"/>
                                        <p:tgtEl>
                                          <p:spTgt spid="10"/>
                                        </p:tgtEl>
                                      </p:cBhvr>
                                    </p:animEffect>
                                    <p:set>
                                      <p:cBhvr>
                                        <p:cTn id="278" dur="1" fill="hold">
                                          <p:stCondLst>
                                            <p:cond delay="1999"/>
                                          </p:stCondLst>
                                        </p:cTn>
                                        <p:tgtEl>
                                          <p:spTgt spid="10"/>
                                        </p:tgtEl>
                                        <p:attrNameLst>
                                          <p:attrName>style.visibility</p:attrName>
                                        </p:attrNameLst>
                                      </p:cBhvr>
                                      <p:to>
                                        <p:strVal val="hidden"/>
                                      </p:to>
                                    </p:set>
                                  </p:childTnLst>
                                </p:cTn>
                              </p:par>
                              <p:par>
                                <p:cTn id="279" presetID="13" presetClass="exit" presetSubtype="32" fill="hold" grpId="3" nodeType="withEffect">
                                  <p:stCondLst>
                                    <p:cond delay="0"/>
                                  </p:stCondLst>
                                  <p:childTnLst>
                                    <p:animEffect transition="out" filter="plus(out)">
                                      <p:cBhvr>
                                        <p:cTn id="280" dur="2000"/>
                                        <p:tgtEl>
                                          <p:spTgt spid="11"/>
                                        </p:tgtEl>
                                      </p:cBhvr>
                                    </p:animEffect>
                                    <p:set>
                                      <p:cBhvr>
                                        <p:cTn id="281" dur="1" fill="hold">
                                          <p:stCondLst>
                                            <p:cond delay="1999"/>
                                          </p:stCondLst>
                                        </p:cTn>
                                        <p:tgtEl>
                                          <p:spTgt spid="11"/>
                                        </p:tgtEl>
                                        <p:attrNameLst>
                                          <p:attrName>style.visibility</p:attrName>
                                        </p:attrNameLst>
                                      </p:cBhvr>
                                      <p:to>
                                        <p:strVal val="hidden"/>
                                      </p:to>
                                    </p:set>
                                  </p:childTnLst>
                                </p:cTn>
                              </p:par>
                              <p:par>
                                <p:cTn id="282" presetID="13" presetClass="exit" presetSubtype="32" fill="hold" grpId="3" nodeType="withEffect">
                                  <p:stCondLst>
                                    <p:cond delay="0"/>
                                  </p:stCondLst>
                                  <p:childTnLst>
                                    <p:animEffect transition="out" filter="plus(out)">
                                      <p:cBhvr>
                                        <p:cTn id="283" dur="2000"/>
                                        <p:tgtEl>
                                          <p:spTgt spid="12"/>
                                        </p:tgtEl>
                                      </p:cBhvr>
                                    </p:animEffect>
                                    <p:set>
                                      <p:cBhvr>
                                        <p:cTn id="284" dur="1" fill="hold">
                                          <p:stCondLst>
                                            <p:cond delay="1999"/>
                                          </p:stCondLst>
                                        </p:cTn>
                                        <p:tgtEl>
                                          <p:spTgt spid="12"/>
                                        </p:tgtEl>
                                        <p:attrNameLst>
                                          <p:attrName>style.visibility</p:attrName>
                                        </p:attrNameLst>
                                      </p:cBhvr>
                                      <p:to>
                                        <p:strVal val="hidden"/>
                                      </p:to>
                                    </p:set>
                                  </p:childTnLst>
                                </p:cTn>
                              </p:par>
                              <p:par>
                                <p:cTn id="285" presetID="13" presetClass="exit" presetSubtype="32" fill="hold" grpId="3" nodeType="withEffect">
                                  <p:stCondLst>
                                    <p:cond delay="0"/>
                                  </p:stCondLst>
                                  <p:childTnLst>
                                    <p:animEffect transition="out" filter="plus(out)">
                                      <p:cBhvr>
                                        <p:cTn id="286" dur="2000"/>
                                        <p:tgtEl>
                                          <p:spTgt spid="13"/>
                                        </p:tgtEl>
                                      </p:cBhvr>
                                    </p:animEffect>
                                    <p:set>
                                      <p:cBhvr>
                                        <p:cTn id="287" dur="1" fill="hold">
                                          <p:stCondLst>
                                            <p:cond delay="1999"/>
                                          </p:stCondLst>
                                        </p:cTn>
                                        <p:tgtEl>
                                          <p:spTgt spid="13"/>
                                        </p:tgtEl>
                                        <p:attrNameLst>
                                          <p:attrName>style.visibility</p:attrName>
                                        </p:attrNameLst>
                                      </p:cBhvr>
                                      <p:to>
                                        <p:strVal val="hidden"/>
                                      </p:to>
                                    </p:set>
                                  </p:childTnLst>
                                </p:cTn>
                              </p:par>
                              <p:par>
                                <p:cTn id="288" presetID="23" presetClass="entr" presetSubtype="288"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 calcmode="lin" valueType="num">
                                      <p:cBhvr>
                                        <p:cTn id="290" dur="2000" fill="hold"/>
                                        <p:tgtEl>
                                          <p:spTgt spid="2"/>
                                        </p:tgtEl>
                                        <p:attrNameLst>
                                          <p:attrName>ppt_w</p:attrName>
                                        </p:attrNameLst>
                                      </p:cBhvr>
                                      <p:tavLst>
                                        <p:tav tm="0">
                                          <p:val>
                                            <p:strVal val="4/3*#ppt_w"/>
                                          </p:val>
                                        </p:tav>
                                        <p:tav tm="100000">
                                          <p:val>
                                            <p:strVal val="#ppt_w"/>
                                          </p:val>
                                        </p:tav>
                                      </p:tavLst>
                                    </p:anim>
                                    <p:anim calcmode="lin" valueType="num">
                                      <p:cBhvr>
                                        <p:cTn id="291" dur="2000" fill="hold"/>
                                        <p:tgtEl>
                                          <p:spTgt spid="2"/>
                                        </p:tgtEl>
                                        <p:attrNameLst>
                                          <p:attrName>ppt_h</p:attrName>
                                        </p:attrNameLst>
                                      </p:cBhvr>
                                      <p:tavLst>
                                        <p:tav tm="0">
                                          <p:val>
                                            <p:strVal val="4/3*#ppt_h"/>
                                          </p:val>
                                        </p:tav>
                                        <p:tav tm="100000">
                                          <p:val>
                                            <p:strVal val="#ppt_h"/>
                                          </p:val>
                                        </p:tav>
                                      </p:tavLst>
                                    </p:anim>
                                  </p:childTnLst>
                                </p:cTn>
                              </p:par>
                              <p:par>
                                <p:cTn id="292" presetID="16" presetClass="entr" presetSubtype="42" fill="hold" nodeType="withEffect">
                                  <p:stCondLst>
                                    <p:cond delay="0"/>
                                  </p:stCondLst>
                                  <p:childTnLst>
                                    <p:set>
                                      <p:cBhvr>
                                        <p:cTn id="293" dur="1" fill="hold">
                                          <p:stCondLst>
                                            <p:cond delay="0"/>
                                          </p:stCondLst>
                                        </p:cTn>
                                        <p:tgtEl>
                                          <p:spTgt spid="2"/>
                                        </p:tgtEl>
                                        <p:attrNameLst>
                                          <p:attrName>style.visibility</p:attrName>
                                        </p:attrNameLst>
                                      </p:cBhvr>
                                      <p:to>
                                        <p:strVal val="visible"/>
                                      </p:to>
                                    </p:set>
                                    <p:animEffect transition="in" filter="barn(outHorizontal)">
                                      <p:cBhvr>
                                        <p:cTn id="2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662-illustration-of-a-blue-spiral-blank-border-design-pv.png"/>
          <p:cNvPicPr>
            <a:picLocks noChangeAspect="1"/>
          </p:cNvPicPr>
          <p:nvPr/>
        </p:nvPicPr>
        <p:blipFill>
          <a:blip r:embed="rId2"/>
          <a:stretch>
            <a:fillRect/>
          </a:stretch>
        </p:blipFill>
        <p:spPr>
          <a:xfrm>
            <a:off x="785786" y="0"/>
            <a:ext cx="7572428" cy="5143500"/>
          </a:xfrm>
          <a:prstGeom prst="rect">
            <a:avLst/>
          </a:prstGeom>
        </p:spPr>
      </p:pic>
      <p:sp>
        <p:nvSpPr>
          <p:cNvPr id="5" name="4 Rectángulo"/>
          <p:cNvSpPr/>
          <p:nvPr/>
        </p:nvSpPr>
        <p:spPr>
          <a:xfrm>
            <a:off x="8358214" y="0"/>
            <a:ext cx="785786" cy="514350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785786" cy="514350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uadroTexto"/>
          <p:cNvSpPr txBox="1"/>
          <p:nvPr/>
        </p:nvSpPr>
        <p:spPr>
          <a:xfrm>
            <a:off x="2857488" y="1357304"/>
            <a:ext cx="3500462" cy="2062103"/>
          </a:xfrm>
          <a:prstGeom prst="rect">
            <a:avLst/>
          </a:prstGeom>
          <a:noFill/>
        </p:spPr>
        <p:txBody>
          <a:bodyPr wrap="square" rtlCol="0">
            <a:spAutoFit/>
          </a:bodyPr>
          <a:lstStyle/>
          <a:p>
            <a:pPr algn="ctr"/>
            <a:r>
              <a:rPr lang="es-PE" sz="1600" b="1" dirty="0" smtClean="0">
                <a:solidFill>
                  <a:srgbClr val="FF0000"/>
                </a:solidFill>
                <a:effectLst>
                  <a:outerShdw blurRad="38100" dist="38100" dir="2700000" algn="tl">
                    <a:srgbClr val="000000">
                      <a:alpha val="43137"/>
                    </a:srgbClr>
                  </a:outerShdw>
                </a:effectLst>
                <a:latin typeface="Agency FB" pitchFamily="34" charset="0"/>
              </a:rPr>
              <a:t>"En la primera infancia los juegos implican aprendizaje, estimulación y experimentación para los pequeños". Tanto el juego como los juguetes "les ayudan a conocerse y a desarrollar su personalidad en áreas como la afectividad, la motricidad, la inteligencia, la creatividad y la sociabilidad". </a:t>
            </a:r>
          </a:p>
          <a:p>
            <a:pPr algn="ctr"/>
            <a:endParaRPr lang="es-PE" sz="1600" b="1" dirty="0">
              <a:solidFill>
                <a:srgbClr val="FF0000"/>
              </a:solidFill>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03016" y="3894292"/>
            <a:ext cx="2357454" cy="214314"/>
          </a:xfrm>
          <a:prstGeom prst="rect">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8482726">
            <a:off x="4418408" y="3816096"/>
            <a:ext cx="2357454" cy="214314"/>
          </a:xfrm>
          <a:prstGeom prst="rect">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616775">
            <a:off x="2203015" y="3197771"/>
            <a:ext cx="2357454" cy="214314"/>
          </a:xfrm>
          <a:prstGeom prst="rect">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482726">
            <a:off x="4418407" y="3119574"/>
            <a:ext cx="2357454" cy="214314"/>
          </a:xfrm>
          <a:prstGeom prst="rect">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616775">
            <a:off x="2203017" y="2608410"/>
            <a:ext cx="2357454" cy="214314"/>
          </a:xfrm>
          <a:prstGeom prst="rect">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482726">
            <a:off x="4418409" y="2530213"/>
            <a:ext cx="2357454" cy="214314"/>
          </a:xfrm>
          <a:prstGeom prst="rect">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616775">
            <a:off x="2203016" y="1911888"/>
            <a:ext cx="2357454" cy="214314"/>
          </a:xfrm>
          <a:prstGeom prst="rect">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482726">
            <a:off x="4418408" y="1833692"/>
            <a:ext cx="2357454" cy="214314"/>
          </a:xfrm>
          <a:prstGeom prst="rect">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616775">
            <a:off x="2274455" y="1322525"/>
            <a:ext cx="2357454" cy="214314"/>
          </a:xfrm>
          <a:prstGeom prst="rect">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482726">
            <a:off x="4489847" y="1244328"/>
            <a:ext cx="2357454" cy="214314"/>
          </a:xfrm>
          <a:prstGeom prst="rect">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616775">
            <a:off x="2274454" y="626004"/>
            <a:ext cx="2357454" cy="214314"/>
          </a:xfrm>
          <a:prstGeom prst="rect">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482726">
            <a:off x="4489846" y="547807"/>
            <a:ext cx="2357454" cy="214314"/>
          </a:xfrm>
          <a:prstGeom prst="rect">
            <a:avLst/>
          </a:prstGeom>
          <a:gradFill flip="none" rotWithShape="1">
            <a:gsLst>
              <a:gs pos="0">
                <a:srgbClr val="FF00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60" y="-357208"/>
            <a:ext cx="9787006" cy="7072362"/>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2000"/>
                                        <p:tgtEl>
                                          <p:spTgt spid="5"/>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plus(in)">
                                      <p:cBhvr>
                                        <p:cTn id="15" dur="2000"/>
                                        <p:tgtEl>
                                          <p:spTgt spid="7"/>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plus(in)">
                                      <p:cBhvr>
                                        <p:cTn id="18" dur="2000"/>
                                        <p:tgtEl>
                                          <p:spTgt spid="9"/>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plus(in)">
                                      <p:cBhvr>
                                        <p:cTn id="21" dur="2000"/>
                                        <p:tgtEl>
                                          <p:spTgt spid="11"/>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plus(in)">
                                      <p:cBhvr>
                                        <p:cTn id="24" dur="2000"/>
                                        <p:tgtEl>
                                          <p:spTgt spid="13"/>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plus(in)">
                                      <p:cBhvr>
                                        <p:cTn id="27" dur="2000"/>
                                        <p:tgtEl>
                                          <p:spTgt spid="4"/>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plus(in)">
                                      <p:cBhvr>
                                        <p:cTn id="30" dur="2000"/>
                                        <p:tgtEl>
                                          <p:spTgt spid="6"/>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plus(in)">
                                      <p:cBhvr>
                                        <p:cTn id="33" dur="2000"/>
                                        <p:tgtEl>
                                          <p:spTgt spid="8"/>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plus(in)">
                                      <p:cBhvr>
                                        <p:cTn id="36" dur="2000"/>
                                        <p:tgtEl>
                                          <p:spTgt spid="10"/>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plus(in)">
                                      <p:cBhvr>
                                        <p:cTn id="39" dur="2000"/>
                                        <p:tgtEl>
                                          <p:spTgt spid="12"/>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8" presetClass="emph" presetSubtype="0" fill="hold" grpId="1" nodeType="withEffect">
                                  <p:stCondLst>
                                    <p:cond delay="0"/>
                                  </p:stCondLst>
                                  <p:childTnLst>
                                    <p:animRot by="21600000">
                                      <p:cBhvr>
                                        <p:cTn id="44" dur="2000" fill="hold"/>
                                        <p:tgtEl>
                                          <p:spTgt spid="3"/>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5"/>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1"/>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3"/>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par>
                                <p:cTn id="67" presetID="2" presetClass="entr" presetSubtype="9" fill="hold" grpId="2" nodeType="with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2000" fill="hold"/>
                                        <p:tgtEl>
                                          <p:spTgt spid="3"/>
                                        </p:tgtEl>
                                        <p:attrNameLst>
                                          <p:attrName>ppt_x</p:attrName>
                                        </p:attrNameLst>
                                      </p:cBhvr>
                                      <p:tavLst>
                                        <p:tav tm="0">
                                          <p:val>
                                            <p:strVal val="0-#ppt_w/2"/>
                                          </p:val>
                                        </p:tav>
                                        <p:tav tm="100000">
                                          <p:val>
                                            <p:strVal val="#ppt_x"/>
                                          </p:val>
                                        </p:tav>
                                      </p:tavLst>
                                    </p:anim>
                                    <p:anim calcmode="lin" valueType="num">
                                      <p:cBhvr additive="base">
                                        <p:cTn id="70" dur="2000" fill="hold"/>
                                        <p:tgtEl>
                                          <p:spTgt spid="3"/>
                                        </p:tgtEl>
                                        <p:attrNameLst>
                                          <p:attrName>ppt_y</p:attrName>
                                        </p:attrNameLst>
                                      </p:cBhvr>
                                      <p:tavLst>
                                        <p:tav tm="0">
                                          <p:val>
                                            <p:strVal val="0-#ppt_h/2"/>
                                          </p:val>
                                        </p:tav>
                                        <p:tav tm="100000">
                                          <p:val>
                                            <p:strVal val="#ppt_y"/>
                                          </p:val>
                                        </p:tav>
                                      </p:tavLst>
                                    </p:anim>
                                  </p:childTnLst>
                                </p:cTn>
                              </p:par>
                              <p:par>
                                <p:cTn id="71" presetID="2" presetClass="entr" presetSubtype="9" fill="hold" grpId="2"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2000" fill="hold"/>
                                        <p:tgtEl>
                                          <p:spTgt spid="5"/>
                                        </p:tgtEl>
                                        <p:attrNameLst>
                                          <p:attrName>ppt_x</p:attrName>
                                        </p:attrNameLst>
                                      </p:cBhvr>
                                      <p:tavLst>
                                        <p:tav tm="0">
                                          <p:val>
                                            <p:strVal val="0-#ppt_w/2"/>
                                          </p:val>
                                        </p:tav>
                                        <p:tav tm="100000">
                                          <p:val>
                                            <p:strVal val="#ppt_x"/>
                                          </p:val>
                                        </p:tav>
                                      </p:tavLst>
                                    </p:anim>
                                    <p:anim calcmode="lin" valueType="num">
                                      <p:cBhvr additive="base">
                                        <p:cTn id="74" dur="2000" fill="hold"/>
                                        <p:tgtEl>
                                          <p:spTgt spid="5"/>
                                        </p:tgtEl>
                                        <p:attrNameLst>
                                          <p:attrName>ppt_y</p:attrName>
                                        </p:attrNameLst>
                                      </p:cBhvr>
                                      <p:tavLst>
                                        <p:tav tm="0">
                                          <p:val>
                                            <p:strVal val="0-#ppt_h/2"/>
                                          </p:val>
                                        </p:tav>
                                        <p:tav tm="100000">
                                          <p:val>
                                            <p:strVal val="#ppt_y"/>
                                          </p:val>
                                        </p:tav>
                                      </p:tavLst>
                                    </p:anim>
                                  </p:childTnLst>
                                </p:cTn>
                              </p:par>
                              <p:par>
                                <p:cTn id="75" presetID="2" presetClass="entr" presetSubtype="9" fill="hold" grpId="2"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2000" fill="hold"/>
                                        <p:tgtEl>
                                          <p:spTgt spid="7"/>
                                        </p:tgtEl>
                                        <p:attrNameLst>
                                          <p:attrName>ppt_x</p:attrName>
                                        </p:attrNameLst>
                                      </p:cBhvr>
                                      <p:tavLst>
                                        <p:tav tm="0">
                                          <p:val>
                                            <p:strVal val="0-#ppt_w/2"/>
                                          </p:val>
                                        </p:tav>
                                        <p:tav tm="100000">
                                          <p:val>
                                            <p:strVal val="#ppt_x"/>
                                          </p:val>
                                        </p:tav>
                                      </p:tavLst>
                                    </p:anim>
                                    <p:anim calcmode="lin" valueType="num">
                                      <p:cBhvr additive="base">
                                        <p:cTn id="78" dur="2000" fill="hold"/>
                                        <p:tgtEl>
                                          <p:spTgt spid="7"/>
                                        </p:tgtEl>
                                        <p:attrNameLst>
                                          <p:attrName>ppt_y</p:attrName>
                                        </p:attrNameLst>
                                      </p:cBhvr>
                                      <p:tavLst>
                                        <p:tav tm="0">
                                          <p:val>
                                            <p:strVal val="0-#ppt_h/2"/>
                                          </p:val>
                                        </p:tav>
                                        <p:tav tm="100000">
                                          <p:val>
                                            <p:strVal val="#ppt_y"/>
                                          </p:val>
                                        </p:tav>
                                      </p:tavLst>
                                    </p:anim>
                                  </p:childTnLst>
                                </p:cTn>
                              </p:par>
                              <p:par>
                                <p:cTn id="79" presetID="2" presetClass="entr" presetSubtype="9" fill="hold" grpId="2"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2000" fill="hold"/>
                                        <p:tgtEl>
                                          <p:spTgt spid="9"/>
                                        </p:tgtEl>
                                        <p:attrNameLst>
                                          <p:attrName>ppt_x</p:attrName>
                                        </p:attrNameLst>
                                      </p:cBhvr>
                                      <p:tavLst>
                                        <p:tav tm="0">
                                          <p:val>
                                            <p:strVal val="0-#ppt_w/2"/>
                                          </p:val>
                                        </p:tav>
                                        <p:tav tm="100000">
                                          <p:val>
                                            <p:strVal val="#ppt_x"/>
                                          </p:val>
                                        </p:tav>
                                      </p:tavLst>
                                    </p:anim>
                                    <p:anim calcmode="lin" valueType="num">
                                      <p:cBhvr additive="base">
                                        <p:cTn id="82" dur="2000" fill="hold"/>
                                        <p:tgtEl>
                                          <p:spTgt spid="9"/>
                                        </p:tgtEl>
                                        <p:attrNameLst>
                                          <p:attrName>ppt_y</p:attrName>
                                        </p:attrNameLst>
                                      </p:cBhvr>
                                      <p:tavLst>
                                        <p:tav tm="0">
                                          <p:val>
                                            <p:strVal val="0-#ppt_h/2"/>
                                          </p:val>
                                        </p:tav>
                                        <p:tav tm="100000">
                                          <p:val>
                                            <p:strVal val="#ppt_y"/>
                                          </p:val>
                                        </p:tav>
                                      </p:tavLst>
                                    </p:anim>
                                  </p:childTnLst>
                                </p:cTn>
                              </p:par>
                              <p:par>
                                <p:cTn id="83" presetID="2" presetClass="entr" presetSubtype="9" fill="hold" grpId="2"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0-#ppt_w/2"/>
                                          </p:val>
                                        </p:tav>
                                        <p:tav tm="100000">
                                          <p:val>
                                            <p:strVal val="#ppt_x"/>
                                          </p:val>
                                        </p:tav>
                                      </p:tavLst>
                                    </p:anim>
                                    <p:anim calcmode="lin" valueType="num">
                                      <p:cBhvr additive="base">
                                        <p:cTn id="86" dur="2000" fill="hold"/>
                                        <p:tgtEl>
                                          <p:spTgt spid="11"/>
                                        </p:tgtEl>
                                        <p:attrNameLst>
                                          <p:attrName>ppt_y</p:attrName>
                                        </p:attrNameLst>
                                      </p:cBhvr>
                                      <p:tavLst>
                                        <p:tav tm="0">
                                          <p:val>
                                            <p:strVal val="0-#ppt_h/2"/>
                                          </p:val>
                                        </p:tav>
                                        <p:tav tm="100000">
                                          <p:val>
                                            <p:strVal val="#ppt_y"/>
                                          </p:val>
                                        </p:tav>
                                      </p:tavLst>
                                    </p:anim>
                                  </p:childTnLst>
                                </p:cTn>
                              </p:par>
                              <p:par>
                                <p:cTn id="87" presetID="2" presetClass="entr" presetSubtype="9" fill="hold" grpId="2"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2000" fill="hold"/>
                                        <p:tgtEl>
                                          <p:spTgt spid="13"/>
                                        </p:tgtEl>
                                        <p:attrNameLst>
                                          <p:attrName>ppt_x</p:attrName>
                                        </p:attrNameLst>
                                      </p:cBhvr>
                                      <p:tavLst>
                                        <p:tav tm="0">
                                          <p:val>
                                            <p:strVal val="0-#ppt_w/2"/>
                                          </p:val>
                                        </p:tav>
                                        <p:tav tm="100000">
                                          <p:val>
                                            <p:strVal val="#ppt_x"/>
                                          </p:val>
                                        </p:tav>
                                      </p:tavLst>
                                    </p:anim>
                                    <p:anim calcmode="lin" valueType="num">
                                      <p:cBhvr additive="base">
                                        <p:cTn id="90" dur="2000" fill="hold"/>
                                        <p:tgtEl>
                                          <p:spTgt spid="13"/>
                                        </p:tgtEl>
                                        <p:attrNameLst>
                                          <p:attrName>ppt_y</p:attrName>
                                        </p:attrNameLst>
                                      </p:cBhvr>
                                      <p:tavLst>
                                        <p:tav tm="0">
                                          <p:val>
                                            <p:strVal val="0-#ppt_h/2"/>
                                          </p:val>
                                        </p:tav>
                                        <p:tav tm="100000">
                                          <p:val>
                                            <p:strVal val="#ppt_y"/>
                                          </p:val>
                                        </p:tav>
                                      </p:tavLst>
                                    </p:anim>
                                  </p:childTnLst>
                                </p:cTn>
                              </p:par>
                              <p:par>
                                <p:cTn id="91" presetID="2" presetClass="entr" presetSubtype="3" fill="hold" grpId="2"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additive="base">
                                        <p:cTn id="93" dur="2000" fill="hold"/>
                                        <p:tgtEl>
                                          <p:spTgt spid="4"/>
                                        </p:tgtEl>
                                        <p:attrNameLst>
                                          <p:attrName>ppt_x</p:attrName>
                                        </p:attrNameLst>
                                      </p:cBhvr>
                                      <p:tavLst>
                                        <p:tav tm="0">
                                          <p:val>
                                            <p:strVal val="1+#ppt_w/2"/>
                                          </p:val>
                                        </p:tav>
                                        <p:tav tm="100000">
                                          <p:val>
                                            <p:strVal val="#ppt_x"/>
                                          </p:val>
                                        </p:tav>
                                      </p:tavLst>
                                    </p:anim>
                                    <p:anim calcmode="lin" valueType="num">
                                      <p:cBhvr additive="base">
                                        <p:cTn id="94" dur="2000" fill="hold"/>
                                        <p:tgtEl>
                                          <p:spTgt spid="4"/>
                                        </p:tgtEl>
                                        <p:attrNameLst>
                                          <p:attrName>ppt_y</p:attrName>
                                        </p:attrNameLst>
                                      </p:cBhvr>
                                      <p:tavLst>
                                        <p:tav tm="0">
                                          <p:val>
                                            <p:strVal val="0-#ppt_h/2"/>
                                          </p:val>
                                        </p:tav>
                                        <p:tav tm="100000">
                                          <p:val>
                                            <p:strVal val="#ppt_y"/>
                                          </p:val>
                                        </p:tav>
                                      </p:tavLst>
                                    </p:anim>
                                  </p:childTnLst>
                                </p:cTn>
                              </p:par>
                              <p:par>
                                <p:cTn id="95" presetID="2" presetClass="entr" presetSubtype="3" fill="hold" grpId="2" nodeType="withEffect">
                                  <p:stCondLst>
                                    <p:cond delay="0"/>
                                  </p:stCondLst>
                                  <p:childTnLst>
                                    <p:set>
                                      <p:cBhvr>
                                        <p:cTn id="96" dur="1" fill="hold">
                                          <p:stCondLst>
                                            <p:cond delay="0"/>
                                          </p:stCondLst>
                                        </p:cTn>
                                        <p:tgtEl>
                                          <p:spTgt spid="6"/>
                                        </p:tgtEl>
                                        <p:attrNameLst>
                                          <p:attrName>style.visibility</p:attrName>
                                        </p:attrNameLst>
                                      </p:cBhvr>
                                      <p:to>
                                        <p:strVal val="visible"/>
                                      </p:to>
                                    </p:set>
                                    <p:anim calcmode="lin" valueType="num">
                                      <p:cBhvr additive="base">
                                        <p:cTn id="97" dur="2000" fill="hold"/>
                                        <p:tgtEl>
                                          <p:spTgt spid="6"/>
                                        </p:tgtEl>
                                        <p:attrNameLst>
                                          <p:attrName>ppt_x</p:attrName>
                                        </p:attrNameLst>
                                      </p:cBhvr>
                                      <p:tavLst>
                                        <p:tav tm="0">
                                          <p:val>
                                            <p:strVal val="1+#ppt_w/2"/>
                                          </p:val>
                                        </p:tav>
                                        <p:tav tm="100000">
                                          <p:val>
                                            <p:strVal val="#ppt_x"/>
                                          </p:val>
                                        </p:tav>
                                      </p:tavLst>
                                    </p:anim>
                                    <p:anim calcmode="lin" valueType="num">
                                      <p:cBhvr additive="base">
                                        <p:cTn id="98" dur="2000" fill="hold"/>
                                        <p:tgtEl>
                                          <p:spTgt spid="6"/>
                                        </p:tgtEl>
                                        <p:attrNameLst>
                                          <p:attrName>ppt_y</p:attrName>
                                        </p:attrNameLst>
                                      </p:cBhvr>
                                      <p:tavLst>
                                        <p:tav tm="0">
                                          <p:val>
                                            <p:strVal val="0-#ppt_h/2"/>
                                          </p:val>
                                        </p:tav>
                                        <p:tav tm="100000">
                                          <p:val>
                                            <p:strVal val="#ppt_y"/>
                                          </p:val>
                                        </p:tav>
                                      </p:tavLst>
                                    </p:anim>
                                  </p:childTnLst>
                                </p:cTn>
                              </p:par>
                              <p:par>
                                <p:cTn id="99" presetID="2" presetClass="entr" presetSubtype="3" fill="hold" grpId="2"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additive="base">
                                        <p:cTn id="101" dur="2000" fill="hold"/>
                                        <p:tgtEl>
                                          <p:spTgt spid="8"/>
                                        </p:tgtEl>
                                        <p:attrNameLst>
                                          <p:attrName>ppt_x</p:attrName>
                                        </p:attrNameLst>
                                      </p:cBhvr>
                                      <p:tavLst>
                                        <p:tav tm="0">
                                          <p:val>
                                            <p:strVal val="1+#ppt_w/2"/>
                                          </p:val>
                                        </p:tav>
                                        <p:tav tm="100000">
                                          <p:val>
                                            <p:strVal val="#ppt_x"/>
                                          </p:val>
                                        </p:tav>
                                      </p:tavLst>
                                    </p:anim>
                                    <p:anim calcmode="lin" valueType="num">
                                      <p:cBhvr additive="base">
                                        <p:cTn id="102" dur="2000" fill="hold"/>
                                        <p:tgtEl>
                                          <p:spTgt spid="8"/>
                                        </p:tgtEl>
                                        <p:attrNameLst>
                                          <p:attrName>ppt_y</p:attrName>
                                        </p:attrNameLst>
                                      </p:cBhvr>
                                      <p:tavLst>
                                        <p:tav tm="0">
                                          <p:val>
                                            <p:strVal val="0-#ppt_h/2"/>
                                          </p:val>
                                        </p:tav>
                                        <p:tav tm="100000">
                                          <p:val>
                                            <p:strVal val="#ppt_y"/>
                                          </p:val>
                                        </p:tav>
                                      </p:tavLst>
                                    </p:anim>
                                  </p:childTnLst>
                                </p:cTn>
                              </p:par>
                              <p:par>
                                <p:cTn id="103" presetID="2" presetClass="entr" presetSubtype="3" fill="hold" grpId="2"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additive="base">
                                        <p:cTn id="105" dur="2000" fill="hold"/>
                                        <p:tgtEl>
                                          <p:spTgt spid="10"/>
                                        </p:tgtEl>
                                        <p:attrNameLst>
                                          <p:attrName>ppt_x</p:attrName>
                                        </p:attrNameLst>
                                      </p:cBhvr>
                                      <p:tavLst>
                                        <p:tav tm="0">
                                          <p:val>
                                            <p:strVal val="1+#ppt_w/2"/>
                                          </p:val>
                                        </p:tav>
                                        <p:tav tm="100000">
                                          <p:val>
                                            <p:strVal val="#ppt_x"/>
                                          </p:val>
                                        </p:tav>
                                      </p:tavLst>
                                    </p:anim>
                                    <p:anim calcmode="lin" valueType="num">
                                      <p:cBhvr additive="base">
                                        <p:cTn id="106" dur="2000" fill="hold"/>
                                        <p:tgtEl>
                                          <p:spTgt spid="10"/>
                                        </p:tgtEl>
                                        <p:attrNameLst>
                                          <p:attrName>ppt_y</p:attrName>
                                        </p:attrNameLst>
                                      </p:cBhvr>
                                      <p:tavLst>
                                        <p:tav tm="0">
                                          <p:val>
                                            <p:strVal val="0-#ppt_h/2"/>
                                          </p:val>
                                        </p:tav>
                                        <p:tav tm="100000">
                                          <p:val>
                                            <p:strVal val="#ppt_y"/>
                                          </p:val>
                                        </p:tav>
                                      </p:tavLst>
                                    </p:anim>
                                  </p:childTnLst>
                                </p:cTn>
                              </p:par>
                              <p:par>
                                <p:cTn id="107" presetID="2" presetClass="entr" presetSubtype="3" fill="hold" grpId="2"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2000" fill="hold"/>
                                        <p:tgtEl>
                                          <p:spTgt spid="12"/>
                                        </p:tgtEl>
                                        <p:attrNameLst>
                                          <p:attrName>ppt_x</p:attrName>
                                        </p:attrNameLst>
                                      </p:cBhvr>
                                      <p:tavLst>
                                        <p:tav tm="0">
                                          <p:val>
                                            <p:strVal val="1+#ppt_w/2"/>
                                          </p:val>
                                        </p:tav>
                                        <p:tav tm="100000">
                                          <p:val>
                                            <p:strVal val="#ppt_x"/>
                                          </p:val>
                                        </p:tav>
                                      </p:tavLst>
                                    </p:anim>
                                    <p:anim calcmode="lin" valueType="num">
                                      <p:cBhvr additive="base">
                                        <p:cTn id="110" dur="2000" fill="hold"/>
                                        <p:tgtEl>
                                          <p:spTgt spid="12"/>
                                        </p:tgtEl>
                                        <p:attrNameLst>
                                          <p:attrName>ppt_y</p:attrName>
                                        </p:attrNameLst>
                                      </p:cBhvr>
                                      <p:tavLst>
                                        <p:tav tm="0">
                                          <p:val>
                                            <p:strVal val="0-#ppt_h/2"/>
                                          </p:val>
                                        </p:tav>
                                        <p:tav tm="100000">
                                          <p:val>
                                            <p:strVal val="#ppt_y"/>
                                          </p:val>
                                        </p:tav>
                                      </p:tavLst>
                                    </p:anim>
                                  </p:childTnLst>
                                </p:cTn>
                              </p:par>
                              <p:par>
                                <p:cTn id="111" presetID="2" presetClass="entr" presetSubtype="3" fill="hold" grpId="2" nodeType="withEffect">
                                  <p:stCondLst>
                                    <p:cond delay="0"/>
                                  </p:stCondLst>
                                  <p:childTnLst>
                                    <p:set>
                                      <p:cBhvr>
                                        <p:cTn id="112" dur="1" fill="hold">
                                          <p:stCondLst>
                                            <p:cond delay="0"/>
                                          </p:stCondLst>
                                        </p:cTn>
                                        <p:tgtEl>
                                          <p:spTgt spid="14"/>
                                        </p:tgtEl>
                                        <p:attrNameLst>
                                          <p:attrName>style.visibility</p:attrName>
                                        </p:attrNameLst>
                                      </p:cBhvr>
                                      <p:to>
                                        <p:strVal val="visible"/>
                                      </p:to>
                                    </p:set>
                                    <p:anim calcmode="lin" valueType="num">
                                      <p:cBhvr additive="base">
                                        <p:cTn id="113" dur="2000" fill="hold"/>
                                        <p:tgtEl>
                                          <p:spTgt spid="14"/>
                                        </p:tgtEl>
                                        <p:attrNameLst>
                                          <p:attrName>ppt_x</p:attrName>
                                        </p:attrNameLst>
                                      </p:cBhvr>
                                      <p:tavLst>
                                        <p:tav tm="0">
                                          <p:val>
                                            <p:strVal val="1+#ppt_w/2"/>
                                          </p:val>
                                        </p:tav>
                                        <p:tav tm="100000">
                                          <p:val>
                                            <p:strVal val="#ppt_x"/>
                                          </p:val>
                                        </p:tav>
                                      </p:tavLst>
                                    </p:anim>
                                    <p:anim calcmode="lin" valueType="num">
                                      <p:cBhvr additive="base">
                                        <p:cTn id="114" dur="2000" fill="hold"/>
                                        <p:tgtEl>
                                          <p:spTgt spid="14"/>
                                        </p:tgtEl>
                                        <p:attrNameLst>
                                          <p:attrName>ppt_y</p:attrName>
                                        </p:attrNameLst>
                                      </p:cBhvr>
                                      <p:tavLst>
                                        <p:tav tm="0">
                                          <p:val>
                                            <p:strVal val="0-#ppt_h/2"/>
                                          </p:val>
                                        </p:tav>
                                        <p:tav tm="100000">
                                          <p:val>
                                            <p:strVal val="#ppt_y"/>
                                          </p:val>
                                        </p:tav>
                                      </p:tavLst>
                                    </p:anim>
                                  </p:childTnLst>
                                </p:cTn>
                              </p:par>
                            </p:childTnLst>
                          </p:cTn>
                        </p:par>
                        <p:par>
                          <p:cTn id="115" fill="hold">
                            <p:stCondLst>
                              <p:cond delay="2000"/>
                            </p:stCondLst>
                            <p:childTnLst>
                              <p:par>
                                <p:cTn id="116" presetID="2" presetClass="exit" presetSubtype="2" fill="hold" grpId="3"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ppt_y"/>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2" fill="hold" grpId="3"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2" fill="hold" grpId="3"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ppt_y"/>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2" fill="hold" grpId="3"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2" fill="hold" grpId="3"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grpId="3"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ppt_y"/>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0-ppt_w/2"/>
                                          </p:val>
                                        </p:tav>
                                      </p:tavLst>
                                    </p:anim>
                                    <p:anim calcmode="lin" valueType="num">
                                      <p:cBhvr additive="base">
                                        <p:cTn id="142" dur="2000"/>
                                        <p:tgtEl>
                                          <p:spTgt spid="4"/>
                                        </p:tgtEl>
                                        <p:attrNameLst>
                                          <p:attrName>ppt_y</p:attrName>
                                        </p:attrNameLst>
                                      </p:cBhvr>
                                      <p:tavLst>
                                        <p:tav tm="0">
                                          <p:val>
                                            <p:strVal val="ppt_y"/>
                                          </p:val>
                                        </p:tav>
                                        <p:tav tm="100000">
                                          <p:val>
                                            <p:strVal val="ppt_y"/>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8" fill="hold" grpId="3"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0-ppt_w/2"/>
                                          </p:val>
                                        </p:tav>
                                      </p:tavLst>
                                    </p:anim>
                                    <p:anim calcmode="lin" valueType="num">
                                      <p:cBhvr additive="base">
                                        <p:cTn id="146" dur="2000"/>
                                        <p:tgtEl>
                                          <p:spTgt spid="6"/>
                                        </p:tgtEl>
                                        <p:attrNameLst>
                                          <p:attrName>ppt_y</p:attrName>
                                        </p:attrNameLst>
                                      </p:cBhvr>
                                      <p:tavLst>
                                        <p:tav tm="0">
                                          <p:val>
                                            <p:strVal val="ppt_y"/>
                                          </p:val>
                                        </p:tav>
                                        <p:tav tm="100000">
                                          <p:val>
                                            <p:strVal val="ppt_y"/>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8" fill="hold" grpId="3"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0-ppt_w/2"/>
                                          </p:val>
                                        </p:tav>
                                      </p:tavLst>
                                    </p:anim>
                                    <p:anim calcmode="lin" valueType="num">
                                      <p:cBhvr additive="base">
                                        <p:cTn id="150" dur="2000"/>
                                        <p:tgtEl>
                                          <p:spTgt spid="8"/>
                                        </p:tgtEl>
                                        <p:attrNameLst>
                                          <p:attrName>ppt_y</p:attrName>
                                        </p:attrNameLst>
                                      </p:cBhvr>
                                      <p:tavLst>
                                        <p:tav tm="0">
                                          <p:val>
                                            <p:strVal val="ppt_y"/>
                                          </p:val>
                                        </p:tav>
                                        <p:tav tm="100000">
                                          <p:val>
                                            <p:strVal val="ppt_y"/>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8" fill="hold" grpId="3"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0-ppt_w/2"/>
                                          </p:val>
                                        </p:tav>
                                      </p:tavLst>
                                    </p:anim>
                                    <p:anim calcmode="lin" valueType="num">
                                      <p:cBhvr additive="base">
                                        <p:cTn id="154" dur="2000"/>
                                        <p:tgtEl>
                                          <p:spTgt spid="10"/>
                                        </p:tgtEl>
                                        <p:attrNameLst>
                                          <p:attrName>ppt_y</p:attrName>
                                        </p:attrNameLst>
                                      </p:cBhvr>
                                      <p:tavLst>
                                        <p:tav tm="0">
                                          <p:val>
                                            <p:strVal val="ppt_y"/>
                                          </p:val>
                                        </p:tav>
                                        <p:tav tm="100000">
                                          <p:val>
                                            <p:strVal val="ppt_y"/>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8" fill="hold" grpId="3"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0-ppt_w/2"/>
                                          </p:val>
                                        </p:tav>
                                      </p:tavLst>
                                    </p:anim>
                                    <p:anim calcmode="lin" valueType="num">
                                      <p:cBhvr additive="base">
                                        <p:cTn id="158" dur="2000"/>
                                        <p:tgtEl>
                                          <p:spTgt spid="12"/>
                                        </p:tgtEl>
                                        <p:attrNameLst>
                                          <p:attrName>ppt_y</p:attrName>
                                        </p:attrNameLst>
                                      </p:cBhvr>
                                      <p:tavLst>
                                        <p:tav tm="0">
                                          <p:val>
                                            <p:strVal val="ppt_y"/>
                                          </p:val>
                                        </p:tav>
                                        <p:tav tm="100000">
                                          <p:val>
                                            <p:strVal val="ppt_y"/>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8" fill="hold" grpId="3"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17" presetClass="entr" presetSubtype="10"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p:cTn id="166" dur="2000" fill="hold"/>
                                        <p:tgtEl>
                                          <p:spTgt spid="2"/>
                                        </p:tgtEl>
                                        <p:attrNameLst>
                                          <p:attrName>ppt_w</p:attrName>
                                        </p:attrNameLst>
                                      </p:cBhvr>
                                      <p:tavLst>
                                        <p:tav tm="0">
                                          <p:val>
                                            <p:fltVal val="0"/>
                                          </p:val>
                                        </p:tav>
                                        <p:tav tm="100000">
                                          <p:val>
                                            <p:strVal val="#ppt_w"/>
                                          </p:val>
                                        </p:tav>
                                      </p:tavLst>
                                    </p:anim>
                                    <p:anim calcmode="lin" valueType="num">
                                      <p:cBhvr>
                                        <p:cTn id="16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18000">
              <a:srgbClr val="92D050"/>
            </a:gs>
            <a:gs pos="50000">
              <a:srgbClr val="C00000">
                <a:shade val="67500"/>
                <a:satMod val="115000"/>
              </a:srgbClr>
            </a:gs>
            <a:gs pos="100000">
              <a:srgbClr val="C0000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gradFill flip="none" rotWithShape="1">
            <a:gsLst>
              <a:gs pos="59000">
                <a:srgbClr val="C00000"/>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gradFill flip="none" rotWithShape="1">
            <a:gsLst>
              <a:gs pos="59000">
                <a:srgbClr val="C00000"/>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gradFill flip="none" rotWithShape="1">
            <a:gsLst>
              <a:gs pos="59000">
                <a:srgbClr val="C00000"/>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gradFill flip="none" rotWithShape="1">
            <a:gsLst>
              <a:gs pos="59000">
                <a:srgbClr val="C00000"/>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gradFill flip="none" rotWithShape="1">
            <a:gsLst>
              <a:gs pos="59000">
                <a:srgbClr val="C00000"/>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gradFill flip="none" rotWithShape="1">
            <a:gsLst>
              <a:gs pos="59000">
                <a:srgbClr val="C00000"/>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gradFill flip="none" rotWithShape="1">
            <a:gsLst>
              <a:gs pos="59000">
                <a:srgbClr val="C00000"/>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gradFill flip="none" rotWithShape="1">
            <a:gsLst>
              <a:gs pos="59000">
                <a:srgbClr val="C00000"/>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gradFill flip="none" rotWithShape="1">
            <a:gsLst>
              <a:gs pos="59000">
                <a:srgbClr val="C00000"/>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gradFill flip="none" rotWithShape="1">
            <a:gsLst>
              <a:gs pos="59000">
                <a:srgbClr val="C00000"/>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gradFill flip="none" rotWithShape="1">
            <a:gsLst>
              <a:gs pos="59000">
                <a:srgbClr val="C00000"/>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gradFill flip="none" rotWithShape="1">
            <a:gsLst>
              <a:gs pos="59000">
                <a:srgbClr val="C00000"/>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gradFill flip="none" rotWithShape="1">
            <a:gsLst>
              <a:gs pos="59000">
                <a:srgbClr val="C00000"/>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gradFill flip="none" rotWithShape="1">
            <a:gsLst>
              <a:gs pos="59000">
                <a:srgbClr val="C00000"/>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gradFill flip="none" rotWithShape="1">
            <a:gsLst>
              <a:gs pos="59000">
                <a:srgbClr val="C00000"/>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gradFill flip="none" rotWithShape="1">
            <a:gsLst>
              <a:gs pos="59000">
                <a:srgbClr val="C00000"/>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gradFill flip="none" rotWithShape="1">
            <a:gsLst>
              <a:gs pos="59000">
                <a:srgbClr val="C00000"/>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gradFill flip="none" rotWithShape="1">
            <a:gsLst>
              <a:gs pos="59000">
                <a:srgbClr val="C00000"/>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gradFill flip="none" rotWithShape="1">
            <a:gsLst>
              <a:gs pos="59000">
                <a:srgbClr val="C00000"/>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gradFill flip="none" rotWithShape="1">
            <a:gsLst>
              <a:gs pos="59000">
                <a:srgbClr val="C00000"/>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gradFill flip="none" rotWithShape="1">
            <a:gsLst>
              <a:gs pos="59000">
                <a:srgbClr val="C00000"/>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gradFill flip="none" rotWithShape="1">
            <a:gsLst>
              <a:gs pos="59000">
                <a:srgbClr val="C00000"/>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gradFill flip="none" rotWithShape="1">
            <a:gsLst>
              <a:gs pos="59000">
                <a:srgbClr val="C00000"/>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gradFill flip="none" rotWithShape="1">
            <a:gsLst>
              <a:gs pos="59000">
                <a:srgbClr val="C00000"/>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blinds(vertical)">
                                      <p:cBhvr>
                                        <p:cTn id="57" dur="2000"/>
                                        <p:tgtEl>
                                          <p:spTgt spid="3"/>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blinds(vertical)">
                                      <p:cBhvr>
                                        <p:cTn id="60" dur="2000"/>
                                        <p:tgtEl>
                                          <p:spTgt spid="4"/>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blinds(vertical)">
                                      <p:cBhvr>
                                        <p:cTn id="63" dur="2000"/>
                                        <p:tgtEl>
                                          <p:spTgt spid="5"/>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vertical)">
                                      <p:cBhvr>
                                        <p:cTn id="66" dur="2000"/>
                                        <p:tgtEl>
                                          <p:spTgt spid="6"/>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blinds(vertical)">
                                      <p:cBhvr>
                                        <p:cTn id="69" dur="2000"/>
                                        <p:tgtEl>
                                          <p:spTgt spid="7"/>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blinds(vertical)">
                                      <p:cBhvr>
                                        <p:cTn id="72" dur="2000"/>
                                        <p:tgtEl>
                                          <p:spTgt spid="8"/>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blinds(vertical)">
                                      <p:cBhvr>
                                        <p:cTn id="75" dur="2000"/>
                                        <p:tgtEl>
                                          <p:spTgt spid="9"/>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blinds(vertical)">
                                      <p:cBhvr>
                                        <p:cTn id="78" dur="2000"/>
                                        <p:tgtEl>
                                          <p:spTgt spid="10"/>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blinds(vertical)">
                                      <p:cBhvr>
                                        <p:cTn id="81" dur="2000"/>
                                        <p:tgtEl>
                                          <p:spTgt spid="11"/>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blinds(vertical)">
                                      <p:cBhvr>
                                        <p:cTn id="84" dur="2000"/>
                                        <p:tgtEl>
                                          <p:spTgt spid="12"/>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blinds(vertical)">
                                      <p:cBhvr>
                                        <p:cTn id="87" dur="2000"/>
                                        <p:tgtEl>
                                          <p:spTgt spid="13"/>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blinds(vertical)">
                                      <p:cBhvr>
                                        <p:cTn id="90" dur="2000"/>
                                        <p:tgtEl>
                                          <p:spTgt spid="14"/>
                                        </p:tgtEl>
                                      </p:cBhvr>
                                    </p:animEffect>
                                  </p:childTnLst>
                                </p:cTn>
                              </p:par>
                              <p:par>
                                <p:cTn id="91" presetID="2" presetClass="entr" presetSubtype="3" fill="hold" grpId="0" nodeType="withEffect">
                                  <p:stCondLst>
                                    <p:cond delay="0"/>
                                  </p:stCondLst>
                                  <p:childTnLst>
                                    <p:set>
                                      <p:cBhvr>
                                        <p:cTn id="92" dur="1" fill="hold">
                                          <p:stCondLst>
                                            <p:cond delay="0"/>
                                          </p:stCondLst>
                                        </p:cTn>
                                        <p:tgtEl>
                                          <p:spTgt spid="15"/>
                                        </p:tgtEl>
                                        <p:attrNameLst>
                                          <p:attrName>style.visibility</p:attrName>
                                        </p:attrNameLst>
                                      </p:cBhvr>
                                      <p:to>
                                        <p:strVal val="visible"/>
                                      </p:to>
                                    </p:set>
                                    <p:anim calcmode="lin" valueType="num">
                                      <p:cBhvr additive="base">
                                        <p:cTn id="93" dur="2000" fill="hold"/>
                                        <p:tgtEl>
                                          <p:spTgt spid="15"/>
                                        </p:tgtEl>
                                        <p:attrNameLst>
                                          <p:attrName>ppt_x</p:attrName>
                                        </p:attrNameLst>
                                      </p:cBhvr>
                                      <p:tavLst>
                                        <p:tav tm="0">
                                          <p:val>
                                            <p:strVal val="1+#ppt_w/2"/>
                                          </p:val>
                                        </p:tav>
                                        <p:tav tm="100000">
                                          <p:val>
                                            <p:strVal val="#ppt_x"/>
                                          </p:val>
                                        </p:tav>
                                      </p:tavLst>
                                    </p:anim>
                                    <p:anim calcmode="lin" valueType="num">
                                      <p:cBhvr additive="base">
                                        <p:cTn id="94" dur="2000" fill="hold"/>
                                        <p:tgtEl>
                                          <p:spTgt spid="15"/>
                                        </p:tgtEl>
                                        <p:attrNameLst>
                                          <p:attrName>ppt_y</p:attrName>
                                        </p:attrNameLst>
                                      </p:cBhvr>
                                      <p:tavLst>
                                        <p:tav tm="0">
                                          <p:val>
                                            <p:strVal val="0-#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2000" fill="hold"/>
                                        <p:tgtEl>
                                          <p:spTgt spid="16"/>
                                        </p:tgtEl>
                                        <p:attrNameLst>
                                          <p:attrName>ppt_x</p:attrName>
                                        </p:attrNameLst>
                                      </p:cBhvr>
                                      <p:tavLst>
                                        <p:tav tm="0">
                                          <p:val>
                                            <p:strVal val="1+#ppt_w/2"/>
                                          </p:val>
                                        </p:tav>
                                        <p:tav tm="100000">
                                          <p:val>
                                            <p:strVal val="#ppt_x"/>
                                          </p:val>
                                        </p:tav>
                                      </p:tavLst>
                                    </p:anim>
                                    <p:anim calcmode="lin" valueType="num">
                                      <p:cBhvr additive="base">
                                        <p:cTn id="98" dur="2000" fill="hold"/>
                                        <p:tgtEl>
                                          <p:spTgt spid="16"/>
                                        </p:tgtEl>
                                        <p:attrNameLst>
                                          <p:attrName>ppt_y</p:attrName>
                                        </p:attrNameLst>
                                      </p:cBhvr>
                                      <p:tavLst>
                                        <p:tav tm="0">
                                          <p:val>
                                            <p:strVal val="1+#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17"/>
                                        </p:tgtEl>
                                        <p:attrNameLst>
                                          <p:attrName>style.visibility</p:attrName>
                                        </p:attrNameLst>
                                      </p:cBhvr>
                                      <p:to>
                                        <p:strVal val="visible"/>
                                      </p:to>
                                    </p:set>
                                    <p:anim calcmode="lin" valueType="num">
                                      <p:cBhvr additive="base">
                                        <p:cTn id="101" dur="2000" fill="hold"/>
                                        <p:tgtEl>
                                          <p:spTgt spid="17"/>
                                        </p:tgtEl>
                                        <p:attrNameLst>
                                          <p:attrName>ppt_x</p:attrName>
                                        </p:attrNameLst>
                                      </p:cBhvr>
                                      <p:tavLst>
                                        <p:tav tm="0">
                                          <p:val>
                                            <p:strVal val="1+#ppt_w/2"/>
                                          </p:val>
                                        </p:tav>
                                        <p:tav tm="100000">
                                          <p:val>
                                            <p:strVal val="#ppt_x"/>
                                          </p:val>
                                        </p:tav>
                                      </p:tavLst>
                                    </p:anim>
                                    <p:anim calcmode="lin" valueType="num">
                                      <p:cBhvr additive="base">
                                        <p:cTn id="102" dur="2000" fill="hold"/>
                                        <p:tgtEl>
                                          <p:spTgt spid="17"/>
                                        </p:tgtEl>
                                        <p:attrNameLst>
                                          <p:attrName>ppt_y</p:attrName>
                                        </p:attrNameLst>
                                      </p:cBhvr>
                                      <p:tavLst>
                                        <p:tav tm="0">
                                          <p:val>
                                            <p:strVal val="0-#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18"/>
                                        </p:tgtEl>
                                        <p:attrNameLst>
                                          <p:attrName>style.visibility</p:attrName>
                                        </p:attrNameLst>
                                      </p:cBhvr>
                                      <p:to>
                                        <p:strVal val="visible"/>
                                      </p:to>
                                    </p:set>
                                    <p:anim calcmode="lin" valueType="num">
                                      <p:cBhvr additive="base">
                                        <p:cTn id="105" dur="2000" fill="hold"/>
                                        <p:tgtEl>
                                          <p:spTgt spid="18"/>
                                        </p:tgtEl>
                                        <p:attrNameLst>
                                          <p:attrName>ppt_x</p:attrName>
                                        </p:attrNameLst>
                                      </p:cBhvr>
                                      <p:tavLst>
                                        <p:tav tm="0">
                                          <p:val>
                                            <p:strVal val="1+#ppt_w/2"/>
                                          </p:val>
                                        </p:tav>
                                        <p:tav tm="100000">
                                          <p:val>
                                            <p:strVal val="#ppt_x"/>
                                          </p:val>
                                        </p:tav>
                                      </p:tavLst>
                                    </p:anim>
                                    <p:anim calcmode="lin" valueType="num">
                                      <p:cBhvr additive="base">
                                        <p:cTn id="106" dur="2000" fill="hold"/>
                                        <p:tgtEl>
                                          <p:spTgt spid="18"/>
                                        </p:tgtEl>
                                        <p:attrNameLst>
                                          <p:attrName>ppt_y</p:attrName>
                                        </p:attrNameLst>
                                      </p:cBhvr>
                                      <p:tavLst>
                                        <p:tav tm="0">
                                          <p:val>
                                            <p:strVal val="1+#ppt_h/2"/>
                                          </p:val>
                                        </p:tav>
                                        <p:tav tm="100000">
                                          <p:val>
                                            <p:strVal val="#ppt_y"/>
                                          </p:val>
                                        </p:tav>
                                      </p:tavLst>
                                    </p:anim>
                                  </p:childTnLst>
                                </p:cTn>
                              </p:par>
                              <p:par>
                                <p:cTn id="107" presetID="2" presetClass="entr" presetSubtype="3" fill="hold" grpId="0" nodeType="withEffect">
                                  <p:stCondLst>
                                    <p:cond delay="0"/>
                                  </p:stCondLst>
                                  <p:childTnLst>
                                    <p:set>
                                      <p:cBhvr>
                                        <p:cTn id="108" dur="1" fill="hold">
                                          <p:stCondLst>
                                            <p:cond delay="0"/>
                                          </p:stCondLst>
                                        </p:cTn>
                                        <p:tgtEl>
                                          <p:spTgt spid="19"/>
                                        </p:tgtEl>
                                        <p:attrNameLst>
                                          <p:attrName>style.visibility</p:attrName>
                                        </p:attrNameLst>
                                      </p:cBhvr>
                                      <p:to>
                                        <p:strVal val="visible"/>
                                      </p:to>
                                    </p:set>
                                    <p:anim calcmode="lin" valueType="num">
                                      <p:cBhvr additive="base">
                                        <p:cTn id="109" dur="2000" fill="hold"/>
                                        <p:tgtEl>
                                          <p:spTgt spid="19"/>
                                        </p:tgtEl>
                                        <p:attrNameLst>
                                          <p:attrName>ppt_x</p:attrName>
                                        </p:attrNameLst>
                                      </p:cBhvr>
                                      <p:tavLst>
                                        <p:tav tm="0">
                                          <p:val>
                                            <p:strVal val="1+#ppt_w/2"/>
                                          </p:val>
                                        </p:tav>
                                        <p:tav tm="100000">
                                          <p:val>
                                            <p:strVal val="#ppt_x"/>
                                          </p:val>
                                        </p:tav>
                                      </p:tavLst>
                                    </p:anim>
                                    <p:anim calcmode="lin" valueType="num">
                                      <p:cBhvr additive="base">
                                        <p:cTn id="110" dur="2000" fill="hold"/>
                                        <p:tgtEl>
                                          <p:spTgt spid="19"/>
                                        </p:tgtEl>
                                        <p:attrNameLst>
                                          <p:attrName>ppt_y</p:attrName>
                                        </p:attrNameLst>
                                      </p:cBhvr>
                                      <p:tavLst>
                                        <p:tav tm="0">
                                          <p:val>
                                            <p:strVal val="0-#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20"/>
                                        </p:tgtEl>
                                        <p:attrNameLst>
                                          <p:attrName>style.visibility</p:attrName>
                                        </p:attrNameLst>
                                      </p:cBhvr>
                                      <p:to>
                                        <p:strVal val="visible"/>
                                      </p:to>
                                    </p:set>
                                    <p:anim calcmode="lin" valueType="num">
                                      <p:cBhvr additive="base">
                                        <p:cTn id="113" dur="2000" fill="hold"/>
                                        <p:tgtEl>
                                          <p:spTgt spid="20"/>
                                        </p:tgtEl>
                                        <p:attrNameLst>
                                          <p:attrName>ppt_x</p:attrName>
                                        </p:attrNameLst>
                                      </p:cBhvr>
                                      <p:tavLst>
                                        <p:tav tm="0">
                                          <p:val>
                                            <p:strVal val="1+#ppt_w/2"/>
                                          </p:val>
                                        </p:tav>
                                        <p:tav tm="100000">
                                          <p:val>
                                            <p:strVal val="#ppt_x"/>
                                          </p:val>
                                        </p:tav>
                                      </p:tavLst>
                                    </p:anim>
                                    <p:anim calcmode="lin" valueType="num">
                                      <p:cBhvr additive="base">
                                        <p:cTn id="114" dur="2000" fill="hold"/>
                                        <p:tgtEl>
                                          <p:spTgt spid="20"/>
                                        </p:tgtEl>
                                        <p:attrNameLst>
                                          <p:attrName>ppt_y</p:attrName>
                                        </p:attrNameLst>
                                      </p:cBhvr>
                                      <p:tavLst>
                                        <p:tav tm="0">
                                          <p:val>
                                            <p:strVal val="1+#ppt_h/2"/>
                                          </p:val>
                                        </p:tav>
                                        <p:tav tm="100000">
                                          <p:val>
                                            <p:strVal val="#ppt_y"/>
                                          </p:val>
                                        </p:tav>
                                      </p:tavLst>
                                    </p:anim>
                                  </p:childTnLst>
                                </p:cTn>
                              </p:par>
                              <p:par>
                                <p:cTn id="115" presetID="2" presetClass="entr" presetSubtype="3" fill="hold" grpId="0"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additive="base">
                                        <p:cTn id="117" dur="2000" fill="hold"/>
                                        <p:tgtEl>
                                          <p:spTgt spid="21"/>
                                        </p:tgtEl>
                                        <p:attrNameLst>
                                          <p:attrName>ppt_x</p:attrName>
                                        </p:attrNameLst>
                                      </p:cBhvr>
                                      <p:tavLst>
                                        <p:tav tm="0">
                                          <p:val>
                                            <p:strVal val="1+#ppt_w/2"/>
                                          </p:val>
                                        </p:tav>
                                        <p:tav tm="100000">
                                          <p:val>
                                            <p:strVal val="#ppt_x"/>
                                          </p:val>
                                        </p:tav>
                                      </p:tavLst>
                                    </p:anim>
                                    <p:anim calcmode="lin" valueType="num">
                                      <p:cBhvr additive="base">
                                        <p:cTn id="118" dur="2000" fill="hold"/>
                                        <p:tgtEl>
                                          <p:spTgt spid="21"/>
                                        </p:tgtEl>
                                        <p:attrNameLst>
                                          <p:attrName>ppt_y</p:attrName>
                                        </p:attrNameLst>
                                      </p:cBhvr>
                                      <p:tavLst>
                                        <p:tav tm="0">
                                          <p:val>
                                            <p:strVal val="0-#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2"/>
                                        </p:tgtEl>
                                        <p:attrNameLst>
                                          <p:attrName>style.visibility</p:attrName>
                                        </p:attrNameLst>
                                      </p:cBhvr>
                                      <p:to>
                                        <p:strVal val="visible"/>
                                      </p:to>
                                    </p:set>
                                    <p:anim calcmode="lin" valueType="num">
                                      <p:cBhvr additive="base">
                                        <p:cTn id="121" dur="2000" fill="hold"/>
                                        <p:tgtEl>
                                          <p:spTgt spid="22"/>
                                        </p:tgtEl>
                                        <p:attrNameLst>
                                          <p:attrName>ppt_x</p:attrName>
                                        </p:attrNameLst>
                                      </p:cBhvr>
                                      <p:tavLst>
                                        <p:tav tm="0">
                                          <p:val>
                                            <p:strVal val="1+#ppt_w/2"/>
                                          </p:val>
                                        </p:tav>
                                        <p:tav tm="100000">
                                          <p:val>
                                            <p:strVal val="#ppt_x"/>
                                          </p:val>
                                        </p:tav>
                                      </p:tavLst>
                                    </p:anim>
                                    <p:anim calcmode="lin" valueType="num">
                                      <p:cBhvr additive="base">
                                        <p:cTn id="122" dur="2000" fill="hold"/>
                                        <p:tgtEl>
                                          <p:spTgt spid="22"/>
                                        </p:tgtEl>
                                        <p:attrNameLst>
                                          <p:attrName>ppt_y</p:attrName>
                                        </p:attrNameLst>
                                      </p:cBhvr>
                                      <p:tavLst>
                                        <p:tav tm="0">
                                          <p:val>
                                            <p:strVal val="1+#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23"/>
                                        </p:tgtEl>
                                        <p:attrNameLst>
                                          <p:attrName>style.visibility</p:attrName>
                                        </p:attrNameLst>
                                      </p:cBhvr>
                                      <p:to>
                                        <p:strVal val="visible"/>
                                      </p:to>
                                    </p:set>
                                    <p:anim calcmode="lin" valueType="num">
                                      <p:cBhvr additive="base">
                                        <p:cTn id="125" dur="2000" fill="hold"/>
                                        <p:tgtEl>
                                          <p:spTgt spid="23"/>
                                        </p:tgtEl>
                                        <p:attrNameLst>
                                          <p:attrName>ppt_x</p:attrName>
                                        </p:attrNameLst>
                                      </p:cBhvr>
                                      <p:tavLst>
                                        <p:tav tm="0">
                                          <p:val>
                                            <p:strVal val="1+#ppt_w/2"/>
                                          </p:val>
                                        </p:tav>
                                        <p:tav tm="100000">
                                          <p:val>
                                            <p:strVal val="#ppt_x"/>
                                          </p:val>
                                        </p:tav>
                                      </p:tavLst>
                                    </p:anim>
                                    <p:anim calcmode="lin" valueType="num">
                                      <p:cBhvr additive="base">
                                        <p:cTn id="126" dur="2000" fill="hold"/>
                                        <p:tgtEl>
                                          <p:spTgt spid="23"/>
                                        </p:tgtEl>
                                        <p:attrNameLst>
                                          <p:attrName>ppt_y</p:attrName>
                                        </p:attrNameLst>
                                      </p:cBhvr>
                                      <p:tavLst>
                                        <p:tav tm="0">
                                          <p:val>
                                            <p:strVal val="0-#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4"/>
                                        </p:tgtEl>
                                        <p:attrNameLst>
                                          <p:attrName>style.visibility</p:attrName>
                                        </p:attrNameLst>
                                      </p:cBhvr>
                                      <p:to>
                                        <p:strVal val="visible"/>
                                      </p:to>
                                    </p:set>
                                    <p:anim calcmode="lin" valueType="num">
                                      <p:cBhvr additive="base">
                                        <p:cTn id="129" dur="2000" fill="hold"/>
                                        <p:tgtEl>
                                          <p:spTgt spid="24"/>
                                        </p:tgtEl>
                                        <p:attrNameLst>
                                          <p:attrName>ppt_x</p:attrName>
                                        </p:attrNameLst>
                                      </p:cBhvr>
                                      <p:tavLst>
                                        <p:tav tm="0">
                                          <p:val>
                                            <p:strVal val="1+#ppt_w/2"/>
                                          </p:val>
                                        </p:tav>
                                        <p:tav tm="100000">
                                          <p:val>
                                            <p:strVal val="#ppt_x"/>
                                          </p:val>
                                        </p:tav>
                                      </p:tavLst>
                                    </p:anim>
                                    <p:anim calcmode="lin" valueType="num">
                                      <p:cBhvr additive="base">
                                        <p:cTn id="130" dur="2000" fill="hold"/>
                                        <p:tgtEl>
                                          <p:spTgt spid="24"/>
                                        </p:tgtEl>
                                        <p:attrNameLst>
                                          <p:attrName>ppt_y</p:attrName>
                                        </p:attrNameLst>
                                      </p:cBhvr>
                                      <p:tavLst>
                                        <p:tav tm="0">
                                          <p:val>
                                            <p:strVal val="1+#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25"/>
                                        </p:tgtEl>
                                        <p:attrNameLst>
                                          <p:attrName>style.visibility</p:attrName>
                                        </p:attrNameLst>
                                      </p:cBhvr>
                                      <p:to>
                                        <p:strVal val="visible"/>
                                      </p:to>
                                    </p:set>
                                    <p:anim calcmode="lin" valueType="num">
                                      <p:cBhvr additive="base">
                                        <p:cTn id="133" dur="2000" fill="hold"/>
                                        <p:tgtEl>
                                          <p:spTgt spid="25"/>
                                        </p:tgtEl>
                                        <p:attrNameLst>
                                          <p:attrName>ppt_x</p:attrName>
                                        </p:attrNameLst>
                                      </p:cBhvr>
                                      <p:tavLst>
                                        <p:tav tm="0">
                                          <p:val>
                                            <p:strVal val="1+#ppt_w/2"/>
                                          </p:val>
                                        </p:tav>
                                        <p:tav tm="100000">
                                          <p:val>
                                            <p:strVal val="#ppt_x"/>
                                          </p:val>
                                        </p:tav>
                                      </p:tavLst>
                                    </p:anim>
                                    <p:anim calcmode="lin" valueType="num">
                                      <p:cBhvr additive="base">
                                        <p:cTn id="134" dur="2000" fill="hold"/>
                                        <p:tgtEl>
                                          <p:spTgt spid="25"/>
                                        </p:tgtEl>
                                        <p:attrNameLst>
                                          <p:attrName>ppt_y</p:attrName>
                                        </p:attrNameLst>
                                      </p:cBhvr>
                                      <p:tavLst>
                                        <p:tav tm="0">
                                          <p:val>
                                            <p:strVal val="0-#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26"/>
                                        </p:tgtEl>
                                        <p:attrNameLst>
                                          <p:attrName>style.visibility</p:attrName>
                                        </p:attrNameLst>
                                      </p:cBhvr>
                                      <p:to>
                                        <p:strVal val="visible"/>
                                      </p:to>
                                    </p:set>
                                    <p:anim calcmode="lin" valueType="num">
                                      <p:cBhvr additive="base">
                                        <p:cTn id="137" dur="2000" fill="hold"/>
                                        <p:tgtEl>
                                          <p:spTgt spid="26"/>
                                        </p:tgtEl>
                                        <p:attrNameLst>
                                          <p:attrName>ppt_x</p:attrName>
                                        </p:attrNameLst>
                                      </p:cBhvr>
                                      <p:tavLst>
                                        <p:tav tm="0">
                                          <p:val>
                                            <p:strVal val="1+#ppt_w/2"/>
                                          </p:val>
                                        </p:tav>
                                        <p:tav tm="100000">
                                          <p:val>
                                            <p:strVal val="#ppt_x"/>
                                          </p:val>
                                        </p:tav>
                                      </p:tavLst>
                                    </p:anim>
                                    <p:anim calcmode="lin" valueType="num">
                                      <p:cBhvr additive="base">
                                        <p:cTn id="138" dur="2000" fill="hold"/>
                                        <p:tgtEl>
                                          <p:spTgt spid="26"/>
                                        </p:tgtEl>
                                        <p:attrNameLst>
                                          <p:attrName>ppt_y</p:attrName>
                                        </p:attrNameLst>
                                      </p:cBhvr>
                                      <p:tavLst>
                                        <p:tav tm="0">
                                          <p:val>
                                            <p:strVal val="1+#ppt_h/2"/>
                                          </p:val>
                                        </p:tav>
                                        <p:tav tm="100000">
                                          <p:val>
                                            <p:strVal val="#ppt_y"/>
                                          </p:val>
                                        </p:tav>
                                      </p:tavLst>
                                    </p:anim>
                                  </p:childTnLst>
                                </p:cTn>
                              </p:par>
                              <p:par>
                                <p:cTn id="139" presetID="3" presetClass="entr" presetSubtype="5" fill="hold" grpId="1" nodeType="withEffect">
                                  <p:stCondLst>
                                    <p:cond delay="0"/>
                                  </p:stCondLst>
                                  <p:childTnLst>
                                    <p:set>
                                      <p:cBhvr>
                                        <p:cTn id="140" dur="1" fill="hold">
                                          <p:stCondLst>
                                            <p:cond delay="0"/>
                                          </p:stCondLst>
                                        </p:cTn>
                                        <p:tgtEl>
                                          <p:spTgt spid="15"/>
                                        </p:tgtEl>
                                        <p:attrNameLst>
                                          <p:attrName>style.visibility</p:attrName>
                                        </p:attrNameLst>
                                      </p:cBhvr>
                                      <p:to>
                                        <p:strVal val="visible"/>
                                      </p:to>
                                    </p:set>
                                    <p:animEffect transition="in" filter="blinds(vertical)">
                                      <p:cBhvr>
                                        <p:cTn id="141" dur="2000"/>
                                        <p:tgtEl>
                                          <p:spTgt spid="15"/>
                                        </p:tgtEl>
                                      </p:cBhvr>
                                    </p:animEffect>
                                  </p:childTnLst>
                                </p:cTn>
                              </p:par>
                              <p:par>
                                <p:cTn id="142" presetID="3" presetClass="entr" presetSubtype="5" fill="hold" grpId="1" nodeType="withEffect">
                                  <p:stCondLst>
                                    <p:cond delay="0"/>
                                  </p:stCondLst>
                                  <p:childTnLst>
                                    <p:set>
                                      <p:cBhvr>
                                        <p:cTn id="143" dur="1" fill="hold">
                                          <p:stCondLst>
                                            <p:cond delay="0"/>
                                          </p:stCondLst>
                                        </p:cTn>
                                        <p:tgtEl>
                                          <p:spTgt spid="16"/>
                                        </p:tgtEl>
                                        <p:attrNameLst>
                                          <p:attrName>style.visibility</p:attrName>
                                        </p:attrNameLst>
                                      </p:cBhvr>
                                      <p:to>
                                        <p:strVal val="visible"/>
                                      </p:to>
                                    </p:set>
                                    <p:animEffect transition="in" filter="blinds(vertical)">
                                      <p:cBhvr>
                                        <p:cTn id="144" dur="2000"/>
                                        <p:tgtEl>
                                          <p:spTgt spid="16"/>
                                        </p:tgtEl>
                                      </p:cBhvr>
                                    </p:animEffect>
                                  </p:childTnLst>
                                </p:cTn>
                              </p:par>
                              <p:par>
                                <p:cTn id="145" presetID="3" presetClass="entr" presetSubtype="5" fill="hold" grpId="1"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blinds(vertical)">
                                      <p:cBhvr>
                                        <p:cTn id="147" dur="2000"/>
                                        <p:tgtEl>
                                          <p:spTgt spid="17"/>
                                        </p:tgtEl>
                                      </p:cBhvr>
                                    </p:animEffect>
                                  </p:childTnLst>
                                </p:cTn>
                              </p:par>
                              <p:par>
                                <p:cTn id="148" presetID="3" presetClass="entr" presetSubtype="5" fill="hold" grpId="1" nodeType="withEffect">
                                  <p:stCondLst>
                                    <p:cond delay="0"/>
                                  </p:stCondLst>
                                  <p:childTnLst>
                                    <p:set>
                                      <p:cBhvr>
                                        <p:cTn id="149" dur="1" fill="hold">
                                          <p:stCondLst>
                                            <p:cond delay="0"/>
                                          </p:stCondLst>
                                        </p:cTn>
                                        <p:tgtEl>
                                          <p:spTgt spid="18"/>
                                        </p:tgtEl>
                                        <p:attrNameLst>
                                          <p:attrName>style.visibility</p:attrName>
                                        </p:attrNameLst>
                                      </p:cBhvr>
                                      <p:to>
                                        <p:strVal val="visible"/>
                                      </p:to>
                                    </p:set>
                                    <p:animEffect transition="in" filter="blinds(vertical)">
                                      <p:cBhvr>
                                        <p:cTn id="150" dur="2000"/>
                                        <p:tgtEl>
                                          <p:spTgt spid="18"/>
                                        </p:tgtEl>
                                      </p:cBhvr>
                                    </p:animEffect>
                                  </p:childTnLst>
                                </p:cTn>
                              </p:par>
                              <p:par>
                                <p:cTn id="151" presetID="3" presetClass="entr" presetSubtype="5" fill="hold" grpId="1" nodeType="withEffect">
                                  <p:stCondLst>
                                    <p:cond delay="0"/>
                                  </p:stCondLst>
                                  <p:childTnLst>
                                    <p:set>
                                      <p:cBhvr>
                                        <p:cTn id="152" dur="1" fill="hold">
                                          <p:stCondLst>
                                            <p:cond delay="0"/>
                                          </p:stCondLst>
                                        </p:cTn>
                                        <p:tgtEl>
                                          <p:spTgt spid="19"/>
                                        </p:tgtEl>
                                        <p:attrNameLst>
                                          <p:attrName>style.visibility</p:attrName>
                                        </p:attrNameLst>
                                      </p:cBhvr>
                                      <p:to>
                                        <p:strVal val="visible"/>
                                      </p:to>
                                    </p:set>
                                    <p:animEffect transition="in" filter="blinds(vertical)">
                                      <p:cBhvr>
                                        <p:cTn id="153" dur="2000"/>
                                        <p:tgtEl>
                                          <p:spTgt spid="19"/>
                                        </p:tgtEl>
                                      </p:cBhvr>
                                    </p:animEffect>
                                  </p:childTnLst>
                                </p:cTn>
                              </p:par>
                              <p:par>
                                <p:cTn id="154" presetID="3" presetClass="entr" presetSubtype="5" fill="hold" grpId="1" nodeType="withEffect">
                                  <p:stCondLst>
                                    <p:cond delay="0"/>
                                  </p:stCondLst>
                                  <p:childTnLst>
                                    <p:set>
                                      <p:cBhvr>
                                        <p:cTn id="155" dur="1" fill="hold">
                                          <p:stCondLst>
                                            <p:cond delay="0"/>
                                          </p:stCondLst>
                                        </p:cTn>
                                        <p:tgtEl>
                                          <p:spTgt spid="20"/>
                                        </p:tgtEl>
                                        <p:attrNameLst>
                                          <p:attrName>style.visibility</p:attrName>
                                        </p:attrNameLst>
                                      </p:cBhvr>
                                      <p:to>
                                        <p:strVal val="visible"/>
                                      </p:to>
                                    </p:set>
                                    <p:animEffect transition="in" filter="blinds(vertical)">
                                      <p:cBhvr>
                                        <p:cTn id="156" dur="2000"/>
                                        <p:tgtEl>
                                          <p:spTgt spid="20"/>
                                        </p:tgtEl>
                                      </p:cBhvr>
                                    </p:animEffect>
                                  </p:childTnLst>
                                </p:cTn>
                              </p:par>
                              <p:par>
                                <p:cTn id="157" presetID="3" presetClass="entr" presetSubtype="5" fill="hold" grpId="1" nodeType="withEffect">
                                  <p:stCondLst>
                                    <p:cond delay="0"/>
                                  </p:stCondLst>
                                  <p:childTnLst>
                                    <p:set>
                                      <p:cBhvr>
                                        <p:cTn id="158" dur="1" fill="hold">
                                          <p:stCondLst>
                                            <p:cond delay="0"/>
                                          </p:stCondLst>
                                        </p:cTn>
                                        <p:tgtEl>
                                          <p:spTgt spid="21"/>
                                        </p:tgtEl>
                                        <p:attrNameLst>
                                          <p:attrName>style.visibility</p:attrName>
                                        </p:attrNameLst>
                                      </p:cBhvr>
                                      <p:to>
                                        <p:strVal val="visible"/>
                                      </p:to>
                                    </p:set>
                                    <p:animEffect transition="in" filter="blinds(vertical)">
                                      <p:cBhvr>
                                        <p:cTn id="159" dur="2000"/>
                                        <p:tgtEl>
                                          <p:spTgt spid="21"/>
                                        </p:tgtEl>
                                      </p:cBhvr>
                                    </p:animEffect>
                                  </p:childTnLst>
                                </p:cTn>
                              </p:par>
                              <p:par>
                                <p:cTn id="160" presetID="3" presetClass="entr" presetSubtype="5" fill="hold" grpId="1" nodeType="withEffect">
                                  <p:stCondLst>
                                    <p:cond delay="0"/>
                                  </p:stCondLst>
                                  <p:childTnLst>
                                    <p:set>
                                      <p:cBhvr>
                                        <p:cTn id="161" dur="1" fill="hold">
                                          <p:stCondLst>
                                            <p:cond delay="0"/>
                                          </p:stCondLst>
                                        </p:cTn>
                                        <p:tgtEl>
                                          <p:spTgt spid="22"/>
                                        </p:tgtEl>
                                        <p:attrNameLst>
                                          <p:attrName>style.visibility</p:attrName>
                                        </p:attrNameLst>
                                      </p:cBhvr>
                                      <p:to>
                                        <p:strVal val="visible"/>
                                      </p:to>
                                    </p:set>
                                    <p:animEffect transition="in" filter="blinds(vertical)">
                                      <p:cBhvr>
                                        <p:cTn id="162" dur="2000"/>
                                        <p:tgtEl>
                                          <p:spTgt spid="22"/>
                                        </p:tgtEl>
                                      </p:cBhvr>
                                    </p:animEffect>
                                  </p:childTnLst>
                                </p:cTn>
                              </p:par>
                              <p:par>
                                <p:cTn id="163" presetID="3" presetClass="entr" presetSubtype="5" fill="hold" grpId="1" nodeType="withEffect">
                                  <p:stCondLst>
                                    <p:cond delay="0"/>
                                  </p:stCondLst>
                                  <p:childTnLst>
                                    <p:set>
                                      <p:cBhvr>
                                        <p:cTn id="164" dur="1" fill="hold">
                                          <p:stCondLst>
                                            <p:cond delay="0"/>
                                          </p:stCondLst>
                                        </p:cTn>
                                        <p:tgtEl>
                                          <p:spTgt spid="23"/>
                                        </p:tgtEl>
                                        <p:attrNameLst>
                                          <p:attrName>style.visibility</p:attrName>
                                        </p:attrNameLst>
                                      </p:cBhvr>
                                      <p:to>
                                        <p:strVal val="visible"/>
                                      </p:to>
                                    </p:set>
                                    <p:animEffect transition="in" filter="blinds(vertical)">
                                      <p:cBhvr>
                                        <p:cTn id="165" dur="2000"/>
                                        <p:tgtEl>
                                          <p:spTgt spid="23"/>
                                        </p:tgtEl>
                                      </p:cBhvr>
                                    </p:animEffect>
                                  </p:childTnLst>
                                </p:cTn>
                              </p:par>
                              <p:par>
                                <p:cTn id="166" presetID="3" presetClass="entr" presetSubtype="5" fill="hold" grpId="1" nodeType="withEffect">
                                  <p:stCondLst>
                                    <p:cond delay="0"/>
                                  </p:stCondLst>
                                  <p:childTnLst>
                                    <p:set>
                                      <p:cBhvr>
                                        <p:cTn id="167" dur="1" fill="hold">
                                          <p:stCondLst>
                                            <p:cond delay="0"/>
                                          </p:stCondLst>
                                        </p:cTn>
                                        <p:tgtEl>
                                          <p:spTgt spid="24"/>
                                        </p:tgtEl>
                                        <p:attrNameLst>
                                          <p:attrName>style.visibility</p:attrName>
                                        </p:attrNameLst>
                                      </p:cBhvr>
                                      <p:to>
                                        <p:strVal val="visible"/>
                                      </p:to>
                                    </p:set>
                                    <p:animEffect transition="in" filter="blinds(vertical)">
                                      <p:cBhvr>
                                        <p:cTn id="168" dur="2000"/>
                                        <p:tgtEl>
                                          <p:spTgt spid="24"/>
                                        </p:tgtEl>
                                      </p:cBhvr>
                                    </p:animEffect>
                                  </p:childTnLst>
                                </p:cTn>
                              </p:par>
                              <p:par>
                                <p:cTn id="169" presetID="3" presetClass="entr" presetSubtype="5" fill="hold" grpId="1" nodeType="withEffect">
                                  <p:stCondLst>
                                    <p:cond delay="0"/>
                                  </p:stCondLst>
                                  <p:childTnLst>
                                    <p:set>
                                      <p:cBhvr>
                                        <p:cTn id="170" dur="1" fill="hold">
                                          <p:stCondLst>
                                            <p:cond delay="0"/>
                                          </p:stCondLst>
                                        </p:cTn>
                                        <p:tgtEl>
                                          <p:spTgt spid="25"/>
                                        </p:tgtEl>
                                        <p:attrNameLst>
                                          <p:attrName>style.visibility</p:attrName>
                                        </p:attrNameLst>
                                      </p:cBhvr>
                                      <p:to>
                                        <p:strVal val="visible"/>
                                      </p:to>
                                    </p:set>
                                    <p:animEffect transition="in" filter="blinds(vertical)">
                                      <p:cBhvr>
                                        <p:cTn id="171" dur="2000"/>
                                        <p:tgtEl>
                                          <p:spTgt spid="25"/>
                                        </p:tgtEl>
                                      </p:cBhvr>
                                    </p:animEffect>
                                  </p:childTnLst>
                                </p:cTn>
                              </p:par>
                              <p:par>
                                <p:cTn id="172" presetID="3" presetClass="entr" presetSubtype="5" fill="hold" grpId="1" nodeType="withEffect">
                                  <p:stCondLst>
                                    <p:cond delay="0"/>
                                  </p:stCondLst>
                                  <p:childTnLst>
                                    <p:set>
                                      <p:cBhvr>
                                        <p:cTn id="173" dur="1" fill="hold">
                                          <p:stCondLst>
                                            <p:cond delay="0"/>
                                          </p:stCondLst>
                                        </p:cTn>
                                        <p:tgtEl>
                                          <p:spTgt spid="26"/>
                                        </p:tgtEl>
                                        <p:attrNameLst>
                                          <p:attrName>style.visibility</p:attrName>
                                        </p:attrNameLst>
                                      </p:cBhvr>
                                      <p:to>
                                        <p:strVal val="visible"/>
                                      </p:to>
                                    </p:set>
                                    <p:animEffect transition="in" filter="blinds(vertical)">
                                      <p:cBhvr>
                                        <p:cTn id="174" dur="2000"/>
                                        <p:tgtEl>
                                          <p:spTgt spid="26"/>
                                        </p:tgtEl>
                                      </p:cBhvr>
                                    </p:animEffect>
                                  </p:childTnLst>
                                </p:cTn>
                              </p:par>
                            </p:childTnLst>
                          </p:cTn>
                        </p:par>
                        <p:par>
                          <p:cTn id="175" fill="hold">
                            <p:stCondLst>
                              <p:cond delay="2000"/>
                            </p:stCondLst>
                            <p:childTnLst>
                              <p:par>
                                <p:cTn id="176" presetID="2" presetClass="exit" presetSubtype="6" fill="hold" grpId="2" nodeType="afterEffect">
                                  <p:stCondLst>
                                    <p:cond delay="0"/>
                                  </p:stCondLst>
                                  <p:childTnLst>
                                    <p:anim calcmode="lin" valueType="num">
                                      <p:cBhvr additive="base">
                                        <p:cTn id="177" dur="2000"/>
                                        <p:tgtEl>
                                          <p:spTgt spid="3"/>
                                        </p:tgtEl>
                                        <p:attrNameLst>
                                          <p:attrName>ppt_x</p:attrName>
                                        </p:attrNameLst>
                                      </p:cBhvr>
                                      <p:tavLst>
                                        <p:tav tm="0">
                                          <p:val>
                                            <p:strVal val="ppt_x"/>
                                          </p:val>
                                        </p:tav>
                                        <p:tav tm="100000">
                                          <p:val>
                                            <p:strVal val="1+ppt_w/2"/>
                                          </p:val>
                                        </p:tav>
                                      </p:tavLst>
                                    </p:anim>
                                    <p:anim calcmode="lin" valueType="num">
                                      <p:cBhvr additive="base">
                                        <p:cTn id="178" dur="2000"/>
                                        <p:tgtEl>
                                          <p:spTgt spid="3"/>
                                        </p:tgtEl>
                                        <p:attrNameLst>
                                          <p:attrName>ppt_y</p:attrName>
                                        </p:attrNameLst>
                                      </p:cBhvr>
                                      <p:tavLst>
                                        <p:tav tm="0">
                                          <p:val>
                                            <p:strVal val="ppt_y"/>
                                          </p:val>
                                        </p:tav>
                                        <p:tav tm="100000">
                                          <p:val>
                                            <p:strVal val="1+ppt_h/2"/>
                                          </p:val>
                                        </p:tav>
                                      </p:tavLst>
                                    </p:anim>
                                    <p:set>
                                      <p:cBhvr>
                                        <p:cTn id="179" dur="1" fill="hold">
                                          <p:stCondLst>
                                            <p:cond delay="1999"/>
                                          </p:stCondLst>
                                        </p:cTn>
                                        <p:tgtEl>
                                          <p:spTgt spid="3"/>
                                        </p:tgtEl>
                                        <p:attrNameLst>
                                          <p:attrName>style.visibility</p:attrName>
                                        </p:attrNameLst>
                                      </p:cBhvr>
                                      <p:to>
                                        <p:strVal val="hidden"/>
                                      </p:to>
                                    </p:set>
                                  </p:childTnLst>
                                </p:cTn>
                              </p:par>
                              <p:par>
                                <p:cTn id="180" presetID="2" presetClass="exit" presetSubtype="6" fill="hold" grpId="2" nodeType="withEffect">
                                  <p:stCondLst>
                                    <p:cond delay="0"/>
                                  </p:stCondLst>
                                  <p:childTnLst>
                                    <p:anim calcmode="lin" valueType="num">
                                      <p:cBhvr additive="base">
                                        <p:cTn id="181" dur="2000"/>
                                        <p:tgtEl>
                                          <p:spTgt spid="5"/>
                                        </p:tgtEl>
                                        <p:attrNameLst>
                                          <p:attrName>ppt_x</p:attrName>
                                        </p:attrNameLst>
                                      </p:cBhvr>
                                      <p:tavLst>
                                        <p:tav tm="0">
                                          <p:val>
                                            <p:strVal val="ppt_x"/>
                                          </p:val>
                                        </p:tav>
                                        <p:tav tm="100000">
                                          <p:val>
                                            <p:strVal val="1+ppt_w/2"/>
                                          </p:val>
                                        </p:tav>
                                      </p:tavLst>
                                    </p:anim>
                                    <p:anim calcmode="lin" valueType="num">
                                      <p:cBhvr additive="base">
                                        <p:cTn id="182" dur="2000"/>
                                        <p:tgtEl>
                                          <p:spTgt spid="5"/>
                                        </p:tgtEl>
                                        <p:attrNameLst>
                                          <p:attrName>ppt_y</p:attrName>
                                        </p:attrNameLst>
                                      </p:cBhvr>
                                      <p:tavLst>
                                        <p:tav tm="0">
                                          <p:val>
                                            <p:strVal val="ppt_y"/>
                                          </p:val>
                                        </p:tav>
                                        <p:tav tm="100000">
                                          <p:val>
                                            <p:strVal val="1+ppt_h/2"/>
                                          </p:val>
                                        </p:tav>
                                      </p:tavLst>
                                    </p:anim>
                                    <p:set>
                                      <p:cBhvr>
                                        <p:cTn id="183" dur="1" fill="hold">
                                          <p:stCondLst>
                                            <p:cond delay="1999"/>
                                          </p:stCondLst>
                                        </p:cTn>
                                        <p:tgtEl>
                                          <p:spTgt spid="5"/>
                                        </p:tgtEl>
                                        <p:attrNameLst>
                                          <p:attrName>style.visibility</p:attrName>
                                        </p:attrNameLst>
                                      </p:cBhvr>
                                      <p:to>
                                        <p:strVal val="hidden"/>
                                      </p:to>
                                    </p:set>
                                  </p:childTnLst>
                                </p:cTn>
                              </p:par>
                              <p:par>
                                <p:cTn id="184" presetID="2" presetClass="exit" presetSubtype="6" fill="hold" grpId="2" nodeType="withEffect">
                                  <p:stCondLst>
                                    <p:cond delay="0"/>
                                  </p:stCondLst>
                                  <p:childTnLst>
                                    <p:anim calcmode="lin" valueType="num">
                                      <p:cBhvr additive="base">
                                        <p:cTn id="185" dur="2000"/>
                                        <p:tgtEl>
                                          <p:spTgt spid="7"/>
                                        </p:tgtEl>
                                        <p:attrNameLst>
                                          <p:attrName>ppt_x</p:attrName>
                                        </p:attrNameLst>
                                      </p:cBhvr>
                                      <p:tavLst>
                                        <p:tav tm="0">
                                          <p:val>
                                            <p:strVal val="ppt_x"/>
                                          </p:val>
                                        </p:tav>
                                        <p:tav tm="100000">
                                          <p:val>
                                            <p:strVal val="1+ppt_w/2"/>
                                          </p:val>
                                        </p:tav>
                                      </p:tavLst>
                                    </p:anim>
                                    <p:anim calcmode="lin" valueType="num">
                                      <p:cBhvr additive="base">
                                        <p:cTn id="186" dur="2000"/>
                                        <p:tgtEl>
                                          <p:spTgt spid="7"/>
                                        </p:tgtEl>
                                        <p:attrNameLst>
                                          <p:attrName>ppt_y</p:attrName>
                                        </p:attrNameLst>
                                      </p:cBhvr>
                                      <p:tavLst>
                                        <p:tav tm="0">
                                          <p:val>
                                            <p:strVal val="ppt_y"/>
                                          </p:val>
                                        </p:tav>
                                        <p:tav tm="100000">
                                          <p:val>
                                            <p:strVal val="1+ppt_h/2"/>
                                          </p:val>
                                        </p:tav>
                                      </p:tavLst>
                                    </p:anim>
                                    <p:set>
                                      <p:cBhvr>
                                        <p:cTn id="187" dur="1" fill="hold">
                                          <p:stCondLst>
                                            <p:cond delay="1999"/>
                                          </p:stCondLst>
                                        </p:cTn>
                                        <p:tgtEl>
                                          <p:spTgt spid="7"/>
                                        </p:tgtEl>
                                        <p:attrNameLst>
                                          <p:attrName>style.visibility</p:attrName>
                                        </p:attrNameLst>
                                      </p:cBhvr>
                                      <p:to>
                                        <p:strVal val="hidden"/>
                                      </p:to>
                                    </p:set>
                                  </p:childTnLst>
                                </p:cTn>
                              </p:par>
                              <p:par>
                                <p:cTn id="188" presetID="2" presetClass="exit" presetSubtype="6" fill="hold" grpId="2" nodeType="withEffect">
                                  <p:stCondLst>
                                    <p:cond delay="0"/>
                                  </p:stCondLst>
                                  <p:childTnLst>
                                    <p:anim calcmode="lin" valueType="num">
                                      <p:cBhvr additive="base">
                                        <p:cTn id="189" dur="2000"/>
                                        <p:tgtEl>
                                          <p:spTgt spid="9"/>
                                        </p:tgtEl>
                                        <p:attrNameLst>
                                          <p:attrName>ppt_x</p:attrName>
                                        </p:attrNameLst>
                                      </p:cBhvr>
                                      <p:tavLst>
                                        <p:tav tm="0">
                                          <p:val>
                                            <p:strVal val="ppt_x"/>
                                          </p:val>
                                        </p:tav>
                                        <p:tav tm="100000">
                                          <p:val>
                                            <p:strVal val="1+ppt_w/2"/>
                                          </p:val>
                                        </p:tav>
                                      </p:tavLst>
                                    </p:anim>
                                    <p:anim calcmode="lin" valueType="num">
                                      <p:cBhvr additive="base">
                                        <p:cTn id="190" dur="2000"/>
                                        <p:tgtEl>
                                          <p:spTgt spid="9"/>
                                        </p:tgtEl>
                                        <p:attrNameLst>
                                          <p:attrName>ppt_y</p:attrName>
                                        </p:attrNameLst>
                                      </p:cBhvr>
                                      <p:tavLst>
                                        <p:tav tm="0">
                                          <p:val>
                                            <p:strVal val="ppt_y"/>
                                          </p:val>
                                        </p:tav>
                                        <p:tav tm="100000">
                                          <p:val>
                                            <p:strVal val="1+ppt_h/2"/>
                                          </p:val>
                                        </p:tav>
                                      </p:tavLst>
                                    </p:anim>
                                    <p:set>
                                      <p:cBhvr>
                                        <p:cTn id="191" dur="1" fill="hold">
                                          <p:stCondLst>
                                            <p:cond delay="1999"/>
                                          </p:stCondLst>
                                        </p:cTn>
                                        <p:tgtEl>
                                          <p:spTgt spid="9"/>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1+ppt_w/2"/>
                                          </p:val>
                                        </p:tav>
                                      </p:tavLst>
                                    </p:anim>
                                    <p:anim calcmode="lin" valueType="num">
                                      <p:cBhvr additive="base">
                                        <p:cTn id="194" dur="2000"/>
                                        <p:tgtEl>
                                          <p:spTgt spid="11"/>
                                        </p:tgtEl>
                                        <p:attrNameLst>
                                          <p:attrName>ppt_y</p:attrName>
                                        </p:attrNameLst>
                                      </p:cBhvr>
                                      <p:tavLst>
                                        <p:tav tm="0">
                                          <p:val>
                                            <p:strVal val="ppt_y"/>
                                          </p:val>
                                        </p:tav>
                                        <p:tav tm="100000">
                                          <p:val>
                                            <p:strVal val="1+ppt_h/2"/>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2000"/>
                                        <p:tgtEl>
                                          <p:spTgt spid="13"/>
                                        </p:tgtEl>
                                        <p:attrNameLst>
                                          <p:attrName>ppt_x</p:attrName>
                                        </p:attrNameLst>
                                      </p:cBhvr>
                                      <p:tavLst>
                                        <p:tav tm="0">
                                          <p:val>
                                            <p:strVal val="ppt_x"/>
                                          </p:val>
                                        </p:tav>
                                        <p:tav tm="100000">
                                          <p:val>
                                            <p:strVal val="1+ppt_w/2"/>
                                          </p:val>
                                        </p:tav>
                                      </p:tavLst>
                                    </p:anim>
                                    <p:anim calcmode="lin" valueType="num">
                                      <p:cBhvr additive="base">
                                        <p:cTn id="198" dur="2000"/>
                                        <p:tgtEl>
                                          <p:spTgt spid="13"/>
                                        </p:tgtEl>
                                        <p:attrNameLst>
                                          <p:attrName>ppt_y</p:attrName>
                                        </p:attrNameLst>
                                      </p:cBhvr>
                                      <p:tavLst>
                                        <p:tav tm="0">
                                          <p:val>
                                            <p:strVal val="ppt_y"/>
                                          </p:val>
                                        </p:tav>
                                        <p:tav tm="100000">
                                          <p:val>
                                            <p:strVal val="1+ppt_h/2"/>
                                          </p:val>
                                        </p:tav>
                                      </p:tavLst>
                                    </p:anim>
                                    <p:set>
                                      <p:cBhvr>
                                        <p:cTn id="199" dur="1" fill="hold">
                                          <p:stCondLst>
                                            <p:cond delay="1999"/>
                                          </p:stCondLst>
                                        </p:cTn>
                                        <p:tgtEl>
                                          <p:spTgt spid="13"/>
                                        </p:tgtEl>
                                        <p:attrNameLst>
                                          <p:attrName>style.visibility</p:attrName>
                                        </p:attrNameLst>
                                      </p:cBhvr>
                                      <p:to>
                                        <p:strVal val="hidden"/>
                                      </p:to>
                                    </p:set>
                                  </p:childTnLst>
                                </p:cTn>
                              </p:par>
                              <p:par>
                                <p:cTn id="200" presetID="2" presetClass="exit" presetSubtype="12" fill="hold" grpId="2"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0-ppt_w/2"/>
                                          </p:val>
                                        </p:tav>
                                      </p:tavLst>
                                    </p:anim>
                                    <p:anim calcmode="lin" valueType="num">
                                      <p:cBhvr additive="base">
                                        <p:cTn id="202" dur="2000"/>
                                        <p:tgtEl>
                                          <p:spTgt spid="15"/>
                                        </p:tgtEl>
                                        <p:attrNameLst>
                                          <p:attrName>ppt_y</p:attrName>
                                        </p:attrNameLst>
                                      </p:cBhvr>
                                      <p:tavLst>
                                        <p:tav tm="0">
                                          <p:val>
                                            <p:strVal val="ppt_y"/>
                                          </p:val>
                                        </p:tav>
                                        <p:tav tm="100000">
                                          <p:val>
                                            <p:strVal val="1+ppt_h/2"/>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12" fill="hold" grpId="2" nodeType="withEffect">
                                  <p:stCondLst>
                                    <p:cond delay="0"/>
                                  </p:stCondLst>
                                  <p:childTnLst>
                                    <p:anim calcmode="lin" valueType="num">
                                      <p:cBhvr additive="base">
                                        <p:cTn id="205" dur="2000"/>
                                        <p:tgtEl>
                                          <p:spTgt spid="17"/>
                                        </p:tgtEl>
                                        <p:attrNameLst>
                                          <p:attrName>ppt_x</p:attrName>
                                        </p:attrNameLst>
                                      </p:cBhvr>
                                      <p:tavLst>
                                        <p:tav tm="0">
                                          <p:val>
                                            <p:strVal val="ppt_x"/>
                                          </p:val>
                                        </p:tav>
                                        <p:tav tm="100000">
                                          <p:val>
                                            <p:strVal val="0-ppt_w/2"/>
                                          </p:val>
                                        </p:tav>
                                      </p:tavLst>
                                    </p:anim>
                                    <p:anim calcmode="lin" valueType="num">
                                      <p:cBhvr additive="base">
                                        <p:cTn id="206" dur="2000"/>
                                        <p:tgtEl>
                                          <p:spTgt spid="17"/>
                                        </p:tgtEl>
                                        <p:attrNameLst>
                                          <p:attrName>ppt_y</p:attrName>
                                        </p:attrNameLst>
                                      </p:cBhvr>
                                      <p:tavLst>
                                        <p:tav tm="0">
                                          <p:val>
                                            <p:strVal val="ppt_y"/>
                                          </p:val>
                                        </p:tav>
                                        <p:tav tm="100000">
                                          <p:val>
                                            <p:strVal val="1+ppt_h/2"/>
                                          </p:val>
                                        </p:tav>
                                      </p:tavLst>
                                    </p:anim>
                                    <p:set>
                                      <p:cBhvr>
                                        <p:cTn id="207" dur="1" fill="hold">
                                          <p:stCondLst>
                                            <p:cond delay="1999"/>
                                          </p:stCondLst>
                                        </p:cTn>
                                        <p:tgtEl>
                                          <p:spTgt spid="17"/>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19"/>
                                        </p:tgtEl>
                                        <p:attrNameLst>
                                          <p:attrName>ppt_x</p:attrName>
                                        </p:attrNameLst>
                                      </p:cBhvr>
                                      <p:tavLst>
                                        <p:tav tm="0">
                                          <p:val>
                                            <p:strVal val="ppt_x"/>
                                          </p:val>
                                        </p:tav>
                                        <p:tav tm="100000">
                                          <p:val>
                                            <p:strVal val="0-ppt_w/2"/>
                                          </p:val>
                                        </p:tav>
                                      </p:tavLst>
                                    </p:anim>
                                    <p:anim calcmode="lin" valueType="num">
                                      <p:cBhvr additive="base">
                                        <p:cTn id="210" dur="2000"/>
                                        <p:tgtEl>
                                          <p:spTgt spid="19"/>
                                        </p:tgtEl>
                                        <p:attrNameLst>
                                          <p:attrName>ppt_y</p:attrName>
                                        </p:attrNameLst>
                                      </p:cBhvr>
                                      <p:tavLst>
                                        <p:tav tm="0">
                                          <p:val>
                                            <p:strVal val="ppt_y"/>
                                          </p:val>
                                        </p:tav>
                                        <p:tav tm="100000">
                                          <p:val>
                                            <p:strVal val="1+ppt_h/2"/>
                                          </p:val>
                                        </p:tav>
                                      </p:tavLst>
                                    </p:anim>
                                    <p:set>
                                      <p:cBhvr>
                                        <p:cTn id="211" dur="1" fill="hold">
                                          <p:stCondLst>
                                            <p:cond delay="1999"/>
                                          </p:stCondLst>
                                        </p:cTn>
                                        <p:tgtEl>
                                          <p:spTgt spid="19"/>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21"/>
                                        </p:tgtEl>
                                        <p:attrNameLst>
                                          <p:attrName>ppt_x</p:attrName>
                                        </p:attrNameLst>
                                      </p:cBhvr>
                                      <p:tavLst>
                                        <p:tav tm="0">
                                          <p:val>
                                            <p:strVal val="ppt_x"/>
                                          </p:val>
                                        </p:tav>
                                        <p:tav tm="100000">
                                          <p:val>
                                            <p:strVal val="0-ppt_w/2"/>
                                          </p:val>
                                        </p:tav>
                                      </p:tavLst>
                                    </p:anim>
                                    <p:anim calcmode="lin" valueType="num">
                                      <p:cBhvr additive="base">
                                        <p:cTn id="214" dur="2000"/>
                                        <p:tgtEl>
                                          <p:spTgt spid="21"/>
                                        </p:tgtEl>
                                        <p:attrNameLst>
                                          <p:attrName>ppt_y</p:attrName>
                                        </p:attrNameLst>
                                      </p:cBhvr>
                                      <p:tavLst>
                                        <p:tav tm="0">
                                          <p:val>
                                            <p:strVal val="ppt_y"/>
                                          </p:val>
                                        </p:tav>
                                        <p:tav tm="100000">
                                          <p:val>
                                            <p:strVal val="1+ppt_h/2"/>
                                          </p:val>
                                        </p:tav>
                                      </p:tavLst>
                                    </p:anim>
                                    <p:set>
                                      <p:cBhvr>
                                        <p:cTn id="215" dur="1" fill="hold">
                                          <p:stCondLst>
                                            <p:cond delay="1999"/>
                                          </p:stCondLst>
                                        </p:cTn>
                                        <p:tgtEl>
                                          <p:spTgt spid="21"/>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23"/>
                                        </p:tgtEl>
                                        <p:attrNameLst>
                                          <p:attrName>ppt_x</p:attrName>
                                        </p:attrNameLst>
                                      </p:cBhvr>
                                      <p:tavLst>
                                        <p:tav tm="0">
                                          <p:val>
                                            <p:strVal val="ppt_x"/>
                                          </p:val>
                                        </p:tav>
                                        <p:tav tm="100000">
                                          <p:val>
                                            <p:strVal val="0-ppt_w/2"/>
                                          </p:val>
                                        </p:tav>
                                      </p:tavLst>
                                    </p:anim>
                                    <p:anim calcmode="lin" valueType="num">
                                      <p:cBhvr additive="base">
                                        <p:cTn id="218" dur="2000"/>
                                        <p:tgtEl>
                                          <p:spTgt spid="23"/>
                                        </p:tgtEl>
                                        <p:attrNameLst>
                                          <p:attrName>ppt_y</p:attrName>
                                        </p:attrNameLst>
                                      </p:cBhvr>
                                      <p:tavLst>
                                        <p:tav tm="0">
                                          <p:val>
                                            <p:strVal val="ppt_y"/>
                                          </p:val>
                                        </p:tav>
                                        <p:tav tm="100000">
                                          <p:val>
                                            <p:strVal val="1+ppt_h/2"/>
                                          </p:val>
                                        </p:tav>
                                      </p:tavLst>
                                    </p:anim>
                                    <p:set>
                                      <p:cBhvr>
                                        <p:cTn id="219" dur="1" fill="hold">
                                          <p:stCondLst>
                                            <p:cond delay="1999"/>
                                          </p:stCondLst>
                                        </p:cTn>
                                        <p:tgtEl>
                                          <p:spTgt spid="23"/>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25"/>
                                        </p:tgtEl>
                                        <p:attrNameLst>
                                          <p:attrName>ppt_x</p:attrName>
                                        </p:attrNameLst>
                                      </p:cBhvr>
                                      <p:tavLst>
                                        <p:tav tm="0">
                                          <p:val>
                                            <p:strVal val="ppt_x"/>
                                          </p:val>
                                        </p:tav>
                                        <p:tav tm="100000">
                                          <p:val>
                                            <p:strVal val="0-ppt_w/2"/>
                                          </p:val>
                                        </p:tav>
                                      </p:tavLst>
                                    </p:anim>
                                    <p:anim calcmode="lin" valueType="num">
                                      <p:cBhvr additive="base">
                                        <p:cTn id="222" dur="2000"/>
                                        <p:tgtEl>
                                          <p:spTgt spid="25"/>
                                        </p:tgtEl>
                                        <p:attrNameLst>
                                          <p:attrName>ppt_y</p:attrName>
                                        </p:attrNameLst>
                                      </p:cBhvr>
                                      <p:tavLst>
                                        <p:tav tm="0">
                                          <p:val>
                                            <p:strVal val="ppt_y"/>
                                          </p:val>
                                        </p:tav>
                                        <p:tav tm="100000">
                                          <p:val>
                                            <p:strVal val="1+ppt_h/2"/>
                                          </p:val>
                                        </p:tav>
                                      </p:tavLst>
                                    </p:anim>
                                    <p:set>
                                      <p:cBhvr>
                                        <p:cTn id="223" dur="1" fill="hold">
                                          <p:stCondLst>
                                            <p:cond delay="1999"/>
                                          </p:stCondLst>
                                        </p:cTn>
                                        <p:tgtEl>
                                          <p:spTgt spid="25"/>
                                        </p:tgtEl>
                                        <p:attrNameLst>
                                          <p:attrName>style.visibility</p:attrName>
                                        </p:attrNameLst>
                                      </p:cBhvr>
                                      <p:to>
                                        <p:strVal val="hidden"/>
                                      </p:to>
                                    </p:set>
                                  </p:childTnLst>
                                </p:cTn>
                              </p:par>
                              <p:par>
                                <p:cTn id="224" presetID="2" presetClass="exit" presetSubtype="9" fill="hold" grpId="2"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0-ppt_w/2"/>
                                          </p:val>
                                        </p:tav>
                                      </p:tavLst>
                                    </p:anim>
                                    <p:anim calcmode="lin" valueType="num">
                                      <p:cBhvr additive="base">
                                        <p:cTn id="226" dur="2000"/>
                                        <p:tgtEl>
                                          <p:spTgt spid="16"/>
                                        </p:tgtEl>
                                        <p:attrNameLst>
                                          <p:attrName>ppt_y</p:attrName>
                                        </p:attrNameLst>
                                      </p:cBhvr>
                                      <p:tavLst>
                                        <p:tav tm="0">
                                          <p:val>
                                            <p:strVal val="ppt_y"/>
                                          </p:val>
                                        </p:tav>
                                        <p:tav tm="100000">
                                          <p:val>
                                            <p:strVal val="0-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9" fill="hold" grpId="2"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0-ppt_w/2"/>
                                          </p:val>
                                        </p:tav>
                                      </p:tavLst>
                                    </p:anim>
                                    <p:anim calcmode="lin" valueType="num">
                                      <p:cBhvr additive="base">
                                        <p:cTn id="230" dur="2000"/>
                                        <p:tgtEl>
                                          <p:spTgt spid="18"/>
                                        </p:tgtEl>
                                        <p:attrNameLst>
                                          <p:attrName>ppt_y</p:attrName>
                                        </p:attrNameLst>
                                      </p:cBhvr>
                                      <p:tavLst>
                                        <p:tav tm="0">
                                          <p:val>
                                            <p:strVal val="ppt_y"/>
                                          </p:val>
                                        </p:tav>
                                        <p:tav tm="100000">
                                          <p:val>
                                            <p:strVal val="0-ppt_h/2"/>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9" fill="hold" grpId="2" nodeType="withEffect">
                                  <p:stCondLst>
                                    <p:cond delay="0"/>
                                  </p:stCondLst>
                                  <p:childTnLst>
                                    <p:anim calcmode="lin" valueType="num">
                                      <p:cBhvr additive="base">
                                        <p:cTn id="233" dur="2000"/>
                                        <p:tgtEl>
                                          <p:spTgt spid="20"/>
                                        </p:tgtEl>
                                        <p:attrNameLst>
                                          <p:attrName>ppt_x</p:attrName>
                                        </p:attrNameLst>
                                      </p:cBhvr>
                                      <p:tavLst>
                                        <p:tav tm="0">
                                          <p:val>
                                            <p:strVal val="ppt_x"/>
                                          </p:val>
                                        </p:tav>
                                        <p:tav tm="100000">
                                          <p:val>
                                            <p:strVal val="0-ppt_w/2"/>
                                          </p:val>
                                        </p:tav>
                                      </p:tavLst>
                                    </p:anim>
                                    <p:anim calcmode="lin" valueType="num">
                                      <p:cBhvr additive="base">
                                        <p:cTn id="234" dur="2000"/>
                                        <p:tgtEl>
                                          <p:spTgt spid="20"/>
                                        </p:tgtEl>
                                        <p:attrNameLst>
                                          <p:attrName>ppt_y</p:attrName>
                                        </p:attrNameLst>
                                      </p:cBhvr>
                                      <p:tavLst>
                                        <p:tav tm="0">
                                          <p:val>
                                            <p:strVal val="ppt_y"/>
                                          </p:val>
                                        </p:tav>
                                        <p:tav tm="100000">
                                          <p:val>
                                            <p:strVal val="0-ppt_h/2"/>
                                          </p:val>
                                        </p:tav>
                                      </p:tavLst>
                                    </p:anim>
                                    <p:set>
                                      <p:cBhvr>
                                        <p:cTn id="235" dur="1" fill="hold">
                                          <p:stCondLst>
                                            <p:cond delay="1999"/>
                                          </p:stCondLst>
                                        </p:cTn>
                                        <p:tgtEl>
                                          <p:spTgt spid="20"/>
                                        </p:tgtEl>
                                        <p:attrNameLst>
                                          <p:attrName>style.visibility</p:attrName>
                                        </p:attrNameLst>
                                      </p:cBhvr>
                                      <p:to>
                                        <p:strVal val="hidden"/>
                                      </p:to>
                                    </p:set>
                                  </p:childTnLst>
                                </p:cTn>
                              </p:par>
                              <p:par>
                                <p:cTn id="236" presetID="2" presetClass="exit" presetSubtype="9" fill="hold" grpId="2" nodeType="withEffect">
                                  <p:stCondLst>
                                    <p:cond delay="0"/>
                                  </p:stCondLst>
                                  <p:childTnLst>
                                    <p:anim calcmode="lin" valueType="num">
                                      <p:cBhvr additive="base">
                                        <p:cTn id="237" dur="2000"/>
                                        <p:tgtEl>
                                          <p:spTgt spid="22"/>
                                        </p:tgtEl>
                                        <p:attrNameLst>
                                          <p:attrName>ppt_x</p:attrName>
                                        </p:attrNameLst>
                                      </p:cBhvr>
                                      <p:tavLst>
                                        <p:tav tm="0">
                                          <p:val>
                                            <p:strVal val="ppt_x"/>
                                          </p:val>
                                        </p:tav>
                                        <p:tav tm="100000">
                                          <p:val>
                                            <p:strVal val="0-ppt_w/2"/>
                                          </p:val>
                                        </p:tav>
                                      </p:tavLst>
                                    </p:anim>
                                    <p:anim calcmode="lin" valueType="num">
                                      <p:cBhvr additive="base">
                                        <p:cTn id="238" dur="2000"/>
                                        <p:tgtEl>
                                          <p:spTgt spid="22"/>
                                        </p:tgtEl>
                                        <p:attrNameLst>
                                          <p:attrName>ppt_y</p:attrName>
                                        </p:attrNameLst>
                                      </p:cBhvr>
                                      <p:tavLst>
                                        <p:tav tm="0">
                                          <p:val>
                                            <p:strVal val="ppt_y"/>
                                          </p:val>
                                        </p:tav>
                                        <p:tav tm="100000">
                                          <p:val>
                                            <p:strVal val="0-ppt_h/2"/>
                                          </p:val>
                                        </p:tav>
                                      </p:tavLst>
                                    </p:anim>
                                    <p:set>
                                      <p:cBhvr>
                                        <p:cTn id="239" dur="1" fill="hold">
                                          <p:stCondLst>
                                            <p:cond delay="1999"/>
                                          </p:stCondLst>
                                        </p:cTn>
                                        <p:tgtEl>
                                          <p:spTgt spid="22"/>
                                        </p:tgtEl>
                                        <p:attrNameLst>
                                          <p:attrName>style.visibility</p:attrName>
                                        </p:attrNameLst>
                                      </p:cBhvr>
                                      <p:to>
                                        <p:strVal val="hidden"/>
                                      </p:to>
                                    </p:set>
                                  </p:childTnLst>
                                </p:cTn>
                              </p:par>
                              <p:par>
                                <p:cTn id="240" presetID="2" presetClass="exit" presetSubtype="9" fill="hold" grpId="2" nodeType="withEffect">
                                  <p:stCondLst>
                                    <p:cond delay="0"/>
                                  </p:stCondLst>
                                  <p:childTnLst>
                                    <p:anim calcmode="lin" valueType="num">
                                      <p:cBhvr additive="base">
                                        <p:cTn id="241" dur="2000"/>
                                        <p:tgtEl>
                                          <p:spTgt spid="24"/>
                                        </p:tgtEl>
                                        <p:attrNameLst>
                                          <p:attrName>ppt_x</p:attrName>
                                        </p:attrNameLst>
                                      </p:cBhvr>
                                      <p:tavLst>
                                        <p:tav tm="0">
                                          <p:val>
                                            <p:strVal val="ppt_x"/>
                                          </p:val>
                                        </p:tav>
                                        <p:tav tm="100000">
                                          <p:val>
                                            <p:strVal val="0-ppt_w/2"/>
                                          </p:val>
                                        </p:tav>
                                      </p:tavLst>
                                    </p:anim>
                                    <p:anim calcmode="lin" valueType="num">
                                      <p:cBhvr additive="base">
                                        <p:cTn id="242" dur="2000"/>
                                        <p:tgtEl>
                                          <p:spTgt spid="24"/>
                                        </p:tgtEl>
                                        <p:attrNameLst>
                                          <p:attrName>ppt_y</p:attrName>
                                        </p:attrNameLst>
                                      </p:cBhvr>
                                      <p:tavLst>
                                        <p:tav tm="0">
                                          <p:val>
                                            <p:strVal val="ppt_y"/>
                                          </p:val>
                                        </p:tav>
                                        <p:tav tm="100000">
                                          <p:val>
                                            <p:strVal val="0-ppt_h/2"/>
                                          </p:val>
                                        </p:tav>
                                      </p:tavLst>
                                    </p:anim>
                                    <p:set>
                                      <p:cBhvr>
                                        <p:cTn id="243" dur="1" fill="hold">
                                          <p:stCondLst>
                                            <p:cond delay="1999"/>
                                          </p:stCondLst>
                                        </p:cTn>
                                        <p:tgtEl>
                                          <p:spTgt spid="24"/>
                                        </p:tgtEl>
                                        <p:attrNameLst>
                                          <p:attrName>style.visibility</p:attrName>
                                        </p:attrNameLst>
                                      </p:cBhvr>
                                      <p:to>
                                        <p:strVal val="hidden"/>
                                      </p:to>
                                    </p:set>
                                  </p:childTnLst>
                                </p:cTn>
                              </p:par>
                              <p:par>
                                <p:cTn id="244" presetID="2" presetClass="exit" presetSubtype="9" fill="hold" grpId="2" nodeType="withEffect">
                                  <p:stCondLst>
                                    <p:cond delay="0"/>
                                  </p:stCondLst>
                                  <p:childTnLst>
                                    <p:anim calcmode="lin" valueType="num">
                                      <p:cBhvr additive="base">
                                        <p:cTn id="245" dur="2000"/>
                                        <p:tgtEl>
                                          <p:spTgt spid="26"/>
                                        </p:tgtEl>
                                        <p:attrNameLst>
                                          <p:attrName>ppt_x</p:attrName>
                                        </p:attrNameLst>
                                      </p:cBhvr>
                                      <p:tavLst>
                                        <p:tav tm="0">
                                          <p:val>
                                            <p:strVal val="ppt_x"/>
                                          </p:val>
                                        </p:tav>
                                        <p:tav tm="100000">
                                          <p:val>
                                            <p:strVal val="0-ppt_w/2"/>
                                          </p:val>
                                        </p:tav>
                                      </p:tavLst>
                                    </p:anim>
                                    <p:anim calcmode="lin" valueType="num">
                                      <p:cBhvr additive="base">
                                        <p:cTn id="246" dur="2000"/>
                                        <p:tgtEl>
                                          <p:spTgt spid="26"/>
                                        </p:tgtEl>
                                        <p:attrNameLst>
                                          <p:attrName>ppt_y</p:attrName>
                                        </p:attrNameLst>
                                      </p:cBhvr>
                                      <p:tavLst>
                                        <p:tav tm="0">
                                          <p:val>
                                            <p:strVal val="ppt_y"/>
                                          </p:val>
                                        </p:tav>
                                        <p:tav tm="100000">
                                          <p:val>
                                            <p:strVal val="0-ppt_h/2"/>
                                          </p:val>
                                        </p:tav>
                                      </p:tavLst>
                                    </p:anim>
                                    <p:set>
                                      <p:cBhvr>
                                        <p:cTn id="247" dur="1" fill="hold">
                                          <p:stCondLst>
                                            <p:cond delay="1999"/>
                                          </p:stCondLst>
                                        </p:cTn>
                                        <p:tgtEl>
                                          <p:spTgt spid="26"/>
                                        </p:tgtEl>
                                        <p:attrNameLst>
                                          <p:attrName>style.visibility</p:attrName>
                                        </p:attrNameLst>
                                      </p:cBhvr>
                                      <p:to>
                                        <p:strVal val="hidden"/>
                                      </p:to>
                                    </p:set>
                                  </p:childTnLst>
                                </p:cTn>
                              </p:par>
                              <p:par>
                                <p:cTn id="248" presetID="2" presetClass="exit" presetSubtype="3" fill="hold" grpId="2" nodeType="withEffect">
                                  <p:stCondLst>
                                    <p:cond delay="0"/>
                                  </p:stCondLst>
                                  <p:childTnLst>
                                    <p:anim calcmode="lin" valueType="num">
                                      <p:cBhvr additive="base">
                                        <p:cTn id="249" dur="2000"/>
                                        <p:tgtEl>
                                          <p:spTgt spid="4"/>
                                        </p:tgtEl>
                                        <p:attrNameLst>
                                          <p:attrName>ppt_x</p:attrName>
                                        </p:attrNameLst>
                                      </p:cBhvr>
                                      <p:tavLst>
                                        <p:tav tm="0">
                                          <p:val>
                                            <p:strVal val="ppt_x"/>
                                          </p:val>
                                        </p:tav>
                                        <p:tav tm="100000">
                                          <p:val>
                                            <p:strVal val="1+ppt_w/2"/>
                                          </p:val>
                                        </p:tav>
                                      </p:tavLst>
                                    </p:anim>
                                    <p:anim calcmode="lin" valueType="num">
                                      <p:cBhvr additive="base">
                                        <p:cTn id="250" dur="2000"/>
                                        <p:tgtEl>
                                          <p:spTgt spid="4"/>
                                        </p:tgtEl>
                                        <p:attrNameLst>
                                          <p:attrName>ppt_y</p:attrName>
                                        </p:attrNameLst>
                                      </p:cBhvr>
                                      <p:tavLst>
                                        <p:tav tm="0">
                                          <p:val>
                                            <p:strVal val="ppt_y"/>
                                          </p:val>
                                        </p:tav>
                                        <p:tav tm="100000">
                                          <p:val>
                                            <p:strVal val="0-ppt_h/2"/>
                                          </p:val>
                                        </p:tav>
                                      </p:tavLst>
                                    </p:anim>
                                    <p:set>
                                      <p:cBhvr>
                                        <p:cTn id="251" dur="1" fill="hold">
                                          <p:stCondLst>
                                            <p:cond delay="1999"/>
                                          </p:stCondLst>
                                        </p:cTn>
                                        <p:tgtEl>
                                          <p:spTgt spid="4"/>
                                        </p:tgtEl>
                                        <p:attrNameLst>
                                          <p:attrName>style.visibility</p:attrName>
                                        </p:attrNameLst>
                                      </p:cBhvr>
                                      <p:to>
                                        <p:strVal val="hidden"/>
                                      </p:to>
                                    </p:set>
                                  </p:childTnLst>
                                </p:cTn>
                              </p:par>
                              <p:par>
                                <p:cTn id="252" presetID="2" presetClass="exit" presetSubtype="3" fill="hold" grpId="2" nodeType="withEffect">
                                  <p:stCondLst>
                                    <p:cond delay="0"/>
                                  </p:stCondLst>
                                  <p:childTnLst>
                                    <p:anim calcmode="lin" valueType="num">
                                      <p:cBhvr additive="base">
                                        <p:cTn id="253" dur="2000"/>
                                        <p:tgtEl>
                                          <p:spTgt spid="6"/>
                                        </p:tgtEl>
                                        <p:attrNameLst>
                                          <p:attrName>ppt_x</p:attrName>
                                        </p:attrNameLst>
                                      </p:cBhvr>
                                      <p:tavLst>
                                        <p:tav tm="0">
                                          <p:val>
                                            <p:strVal val="ppt_x"/>
                                          </p:val>
                                        </p:tav>
                                        <p:tav tm="100000">
                                          <p:val>
                                            <p:strVal val="1+ppt_w/2"/>
                                          </p:val>
                                        </p:tav>
                                      </p:tavLst>
                                    </p:anim>
                                    <p:anim calcmode="lin" valueType="num">
                                      <p:cBhvr additive="base">
                                        <p:cTn id="254" dur="2000"/>
                                        <p:tgtEl>
                                          <p:spTgt spid="6"/>
                                        </p:tgtEl>
                                        <p:attrNameLst>
                                          <p:attrName>ppt_y</p:attrName>
                                        </p:attrNameLst>
                                      </p:cBhvr>
                                      <p:tavLst>
                                        <p:tav tm="0">
                                          <p:val>
                                            <p:strVal val="ppt_y"/>
                                          </p:val>
                                        </p:tav>
                                        <p:tav tm="100000">
                                          <p:val>
                                            <p:strVal val="0-ppt_h/2"/>
                                          </p:val>
                                        </p:tav>
                                      </p:tavLst>
                                    </p:anim>
                                    <p:set>
                                      <p:cBhvr>
                                        <p:cTn id="255" dur="1" fill="hold">
                                          <p:stCondLst>
                                            <p:cond delay="1999"/>
                                          </p:stCondLst>
                                        </p:cTn>
                                        <p:tgtEl>
                                          <p:spTgt spid="6"/>
                                        </p:tgtEl>
                                        <p:attrNameLst>
                                          <p:attrName>style.visibility</p:attrName>
                                        </p:attrNameLst>
                                      </p:cBhvr>
                                      <p:to>
                                        <p:strVal val="hidden"/>
                                      </p:to>
                                    </p:set>
                                  </p:childTnLst>
                                </p:cTn>
                              </p:par>
                              <p:par>
                                <p:cTn id="256" presetID="2" presetClass="exit" presetSubtype="3" fill="hold" grpId="2" nodeType="withEffect">
                                  <p:stCondLst>
                                    <p:cond delay="0"/>
                                  </p:stCondLst>
                                  <p:childTnLst>
                                    <p:anim calcmode="lin" valueType="num">
                                      <p:cBhvr additive="base">
                                        <p:cTn id="257" dur="2000"/>
                                        <p:tgtEl>
                                          <p:spTgt spid="8"/>
                                        </p:tgtEl>
                                        <p:attrNameLst>
                                          <p:attrName>ppt_x</p:attrName>
                                        </p:attrNameLst>
                                      </p:cBhvr>
                                      <p:tavLst>
                                        <p:tav tm="0">
                                          <p:val>
                                            <p:strVal val="ppt_x"/>
                                          </p:val>
                                        </p:tav>
                                        <p:tav tm="100000">
                                          <p:val>
                                            <p:strVal val="1+ppt_w/2"/>
                                          </p:val>
                                        </p:tav>
                                      </p:tavLst>
                                    </p:anim>
                                    <p:anim calcmode="lin" valueType="num">
                                      <p:cBhvr additive="base">
                                        <p:cTn id="258" dur="2000"/>
                                        <p:tgtEl>
                                          <p:spTgt spid="8"/>
                                        </p:tgtEl>
                                        <p:attrNameLst>
                                          <p:attrName>ppt_y</p:attrName>
                                        </p:attrNameLst>
                                      </p:cBhvr>
                                      <p:tavLst>
                                        <p:tav tm="0">
                                          <p:val>
                                            <p:strVal val="ppt_y"/>
                                          </p:val>
                                        </p:tav>
                                        <p:tav tm="100000">
                                          <p:val>
                                            <p:strVal val="0-ppt_h/2"/>
                                          </p:val>
                                        </p:tav>
                                      </p:tavLst>
                                    </p:anim>
                                    <p:set>
                                      <p:cBhvr>
                                        <p:cTn id="259" dur="1" fill="hold">
                                          <p:stCondLst>
                                            <p:cond delay="1999"/>
                                          </p:stCondLst>
                                        </p:cTn>
                                        <p:tgtEl>
                                          <p:spTgt spid="8"/>
                                        </p:tgtEl>
                                        <p:attrNameLst>
                                          <p:attrName>style.visibility</p:attrName>
                                        </p:attrNameLst>
                                      </p:cBhvr>
                                      <p:to>
                                        <p:strVal val="hidden"/>
                                      </p:to>
                                    </p:set>
                                  </p:childTnLst>
                                </p:cTn>
                              </p:par>
                              <p:par>
                                <p:cTn id="260" presetID="2" presetClass="exit" presetSubtype="3" fill="hold" grpId="2" nodeType="withEffect">
                                  <p:stCondLst>
                                    <p:cond delay="0"/>
                                  </p:stCondLst>
                                  <p:childTnLst>
                                    <p:anim calcmode="lin" valueType="num">
                                      <p:cBhvr additive="base">
                                        <p:cTn id="261" dur="2000"/>
                                        <p:tgtEl>
                                          <p:spTgt spid="10"/>
                                        </p:tgtEl>
                                        <p:attrNameLst>
                                          <p:attrName>ppt_x</p:attrName>
                                        </p:attrNameLst>
                                      </p:cBhvr>
                                      <p:tavLst>
                                        <p:tav tm="0">
                                          <p:val>
                                            <p:strVal val="ppt_x"/>
                                          </p:val>
                                        </p:tav>
                                        <p:tav tm="100000">
                                          <p:val>
                                            <p:strVal val="1+ppt_w/2"/>
                                          </p:val>
                                        </p:tav>
                                      </p:tavLst>
                                    </p:anim>
                                    <p:anim calcmode="lin" valueType="num">
                                      <p:cBhvr additive="base">
                                        <p:cTn id="262" dur="2000"/>
                                        <p:tgtEl>
                                          <p:spTgt spid="10"/>
                                        </p:tgtEl>
                                        <p:attrNameLst>
                                          <p:attrName>ppt_y</p:attrName>
                                        </p:attrNameLst>
                                      </p:cBhvr>
                                      <p:tavLst>
                                        <p:tav tm="0">
                                          <p:val>
                                            <p:strVal val="ppt_y"/>
                                          </p:val>
                                        </p:tav>
                                        <p:tav tm="100000">
                                          <p:val>
                                            <p:strVal val="0-ppt_h/2"/>
                                          </p:val>
                                        </p:tav>
                                      </p:tavLst>
                                    </p:anim>
                                    <p:set>
                                      <p:cBhvr>
                                        <p:cTn id="263" dur="1" fill="hold">
                                          <p:stCondLst>
                                            <p:cond delay="1999"/>
                                          </p:stCondLst>
                                        </p:cTn>
                                        <p:tgtEl>
                                          <p:spTgt spid="10"/>
                                        </p:tgtEl>
                                        <p:attrNameLst>
                                          <p:attrName>style.visibility</p:attrName>
                                        </p:attrNameLst>
                                      </p:cBhvr>
                                      <p:to>
                                        <p:strVal val="hidden"/>
                                      </p:to>
                                    </p:set>
                                  </p:childTnLst>
                                </p:cTn>
                              </p:par>
                              <p:par>
                                <p:cTn id="264" presetID="2" presetClass="exit" presetSubtype="3" fill="hold" grpId="2" nodeType="withEffect">
                                  <p:stCondLst>
                                    <p:cond delay="0"/>
                                  </p:stCondLst>
                                  <p:childTnLst>
                                    <p:anim calcmode="lin" valueType="num">
                                      <p:cBhvr additive="base">
                                        <p:cTn id="265" dur="2000"/>
                                        <p:tgtEl>
                                          <p:spTgt spid="12"/>
                                        </p:tgtEl>
                                        <p:attrNameLst>
                                          <p:attrName>ppt_x</p:attrName>
                                        </p:attrNameLst>
                                      </p:cBhvr>
                                      <p:tavLst>
                                        <p:tav tm="0">
                                          <p:val>
                                            <p:strVal val="ppt_x"/>
                                          </p:val>
                                        </p:tav>
                                        <p:tav tm="100000">
                                          <p:val>
                                            <p:strVal val="1+ppt_w/2"/>
                                          </p:val>
                                        </p:tav>
                                      </p:tavLst>
                                    </p:anim>
                                    <p:anim calcmode="lin" valueType="num">
                                      <p:cBhvr additive="base">
                                        <p:cTn id="266" dur="2000"/>
                                        <p:tgtEl>
                                          <p:spTgt spid="12"/>
                                        </p:tgtEl>
                                        <p:attrNameLst>
                                          <p:attrName>ppt_y</p:attrName>
                                        </p:attrNameLst>
                                      </p:cBhvr>
                                      <p:tavLst>
                                        <p:tav tm="0">
                                          <p:val>
                                            <p:strVal val="ppt_y"/>
                                          </p:val>
                                        </p:tav>
                                        <p:tav tm="100000">
                                          <p:val>
                                            <p:strVal val="0-ppt_h/2"/>
                                          </p:val>
                                        </p:tav>
                                      </p:tavLst>
                                    </p:anim>
                                    <p:set>
                                      <p:cBhvr>
                                        <p:cTn id="267" dur="1" fill="hold">
                                          <p:stCondLst>
                                            <p:cond delay="1999"/>
                                          </p:stCondLst>
                                        </p:cTn>
                                        <p:tgtEl>
                                          <p:spTgt spid="12"/>
                                        </p:tgtEl>
                                        <p:attrNameLst>
                                          <p:attrName>style.visibility</p:attrName>
                                        </p:attrNameLst>
                                      </p:cBhvr>
                                      <p:to>
                                        <p:strVal val="hidden"/>
                                      </p:to>
                                    </p:set>
                                  </p:childTnLst>
                                </p:cTn>
                              </p:par>
                              <p:par>
                                <p:cTn id="268" presetID="2" presetClass="exit" presetSubtype="3" fill="hold" grpId="2" nodeType="withEffect">
                                  <p:stCondLst>
                                    <p:cond delay="0"/>
                                  </p:stCondLst>
                                  <p:childTnLst>
                                    <p:anim calcmode="lin" valueType="num">
                                      <p:cBhvr additive="base">
                                        <p:cTn id="269" dur="2000"/>
                                        <p:tgtEl>
                                          <p:spTgt spid="14"/>
                                        </p:tgtEl>
                                        <p:attrNameLst>
                                          <p:attrName>ppt_x</p:attrName>
                                        </p:attrNameLst>
                                      </p:cBhvr>
                                      <p:tavLst>
                                        <p:tav tm="0">
                                          <p:val>
                                            <p:strVal val="ppt_x"/>
                                          </p:val>
                                        </p:tav>
                                        <p:tav tm="100000">
                                          <p:val>
                                            <p:strVal val="1+ppt_w/2"/>
                                          </p:val>
                                        </p:tav>
                                      </p:tavLst>
                                    </p:anim>
                                    <p:anim calcmode="lin" valueType="num">
                                      <p:cBhvr additive="base">
                                        <p:cTn id="270" dur="2000"/>
                                        <p:tgtEl>
                                          <p:spTgt spid="14"/>
                                        </p:tgtEl>
                                        <p:attrNameLst>
                                          <p:attrName>ppt_y</p:attrName>
                                        </p:attrNameLst>
                                      </p:cBhvr>
                                      <p:tavLst>
                                        <p:tav tm="0">
                                          <p:val>
                                            <p:strVal val="ppt_y"/>
                                          </p:val>
                                        </p:tav>
                                        <p:tav tm="100000">
                                          <p:val>
                                            <p:strVal val="0-ppt_h/2"/>
                                          </p:val>
                                        </p:tav>
                                      </p:tavLst>
                                    </p:anim>
                                    <p:set>
                                      <p:cBhvr>
                                        <p:cTn id="271" dur="1" fill="hold">
                                          <p:stCondLst>
                                            <p:cond delay="1999"/>
                                          </p:stCondLst>
                                        </p:cTn>
                                        <p:tgtEl>
                                          <p:spTgt spid="14"/>
                                        </p:tgtEl>
                                        <p:attrNameLst>
                                          <p:attrName>style.visibility</p:attrName>
                                        </p:attrNameLst>
                                      </p:cBhvr>
                                      <p:to>
                                        <p:strVal val="hidden"/>
                                      </p:to>
                                    </p:set>
                                  </p:childTnLst>
                                </p:cTn>
                              </p:par>
                              <p:par>
                                <p:cTn id="272" presetID="17" presetClass="entr" presetSubtype="10"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fltVal val="0"/>
                                          </p:val>
                                        </p:tav>
                                        <p:tav tm="100000">
                                          <p:val>
                                            <p:strVal val="#ppt_w"/>
                                          </p:val>
                                        </p:tav>
                                      </p:tavLst>
                                    </p:anim>
                                    <p:anim calcmode="lin" valueType="num">
                                      <p:cBhvr>
                                        <p:cTn id="27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662-illustration-of-a-blue-spiral-blank-border-design-pv.png"/>
          <p:cNvPicPr>
            <a:picLocks noChangeAspect="1"/>
          </p:cNvPicPr>
          <p:nvPr/>
        </p:nvPicPr>
        <p:blipFill>
          <a:blip r:embed="rId2"/>
          <a:stretch>
            <a:fillRect/>
          </a:stretch>
        </p:blipFill>
        <p:spPr>
          <a:xfrm>
            <a:off x="785786" y="0"/>
            <a:ext cx="7572428" cy="5143500"/>
          </a:xfrm>
          <a:prstGeom prst="rect">
            <a:avLst/>
          </a:prstGeom>
        </p:spPr>
      </p:pic>
      <p:sp>
        <p:nvSpPr>
          <p:cNvPr id="5" name="4 Rectángulo"/>
          <p:cNvSpPr/>
          <p:nvPr/>
        </p:nvSpPr>
        <p:spPr>
          <a:xfrm>
            <a:off x="8358214" y="0"/>
            <a:ext cx="785786" cy="514350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785786" cy="514350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uadroTexto"/>
          <p:cNvSpPr txBox="1"/>
          <p:nvPr/>
        </p:nvSpPr>
        <p:spPr>
          <a:xfrm>
            <a:off x="2786050" y="1571618"/>
            <a:ext cx="3500462" cy="1815882"/>
          </a:xfrm>
          <a:prstGeom prst="rect">
            <a:avLst/>
          </a:prstGeom>
          <a:noFill/>
        </p:spPr>
        <p:txBody>
          <a:bodyPr wrap="square" rtlCol="0">
            <a:spAutoFit/>
          </a:bodyPr>
          <a:lstStyle/>
          <a:p>
            <a:pPr algn="ctr"/>
            <a:r>
              <a:rPr lang="es-PE" sz="1600" b="1" dirty="0" smtClean="0">
                <a:solidFill>
                  <a:srgbClr val="FF0000"/>
                </a:solidFill>
                <a:effectLst>
                  <a:outerShdw blurRad="38100" dist="38100" dir="2700000" algn="tl">
                    <a:srgbClr val="000000">
                      <a:alpha val="43137"/>
                    </a:srgbClr>
                  </a:outerShdw>
                </a:effectLst>
                <a:latin typeface="Agency FB" pitchFamily="34" charset="0"/>
              </a:rPr>
              <a:t>En las edades más tempranas, el juego "tiene un gran componente educativo que ayuda al menor a progresar en su desarrollo motor y a avanzar en la esfera intelectual y </a:t>
            </a:r>
            <a:r>
              <a:rPr lang="es-PE" sz="1600" b="1" dirty="0" err="1" smtClean="0">
                <a:solidFill>
                  <a:srgbClr val="FF0000"/>
                </a:solidFill>
                <a:effectLst>
                  <a:outerShdw blurRad="38100" dist="38100" dir="2700000" algn="tl">
                    <a:srgbClr val="000000">
                      <a:alpha val="43137"/>
                    </a:srgbClr>
                  </a:outerShdw>
                </a:effectLst>
                <a:latin typeface="Agency FB" pitchFamily="34" charset="0"/>
              </a:rPr>
              <a:t>sociabilizadora</a:t>
            </a:r>
            <a:r>
              <a:rPr lang="es-PE" sz="1600" b="1" dirty="0" smtClean="0">
                <a:solidFill>
                  <a:srgbClr val="FF0000"/>
                </a:solidFill>
                <a:effectLst>
                  <a:outerShdw blurRad="38100" dist="38100" dir="2700000" algn="tl">
                    <a:srgbClr val="000000">
                      <a:alpha val="43137"/>
                    </a:srgbClr>
                  </a:outerShdw>
                </a:effectLst>
                <a:latin typeface="Agency FB" pitchFamily="34" charset="0"/>
              </a:rPr>
              <a:t> a través de la comunicación e interrelación con los que le rodean". </a:t>
            </a:r>
          </a:p>
          <a:p>
            <a:pPr algn="ctr"/>
            <a:endParaRPr lang="es-PE" sz="1600" b="1" dirty="0">
              <a:solidFill>
                <a:srgbClr val="FF0000"/>
              </a:solidFill>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boy-1209964_19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iángulo isósceles"/>
          <p:cNvSpPr/>
          <p:nvPr/>
        </p:nvSpPr>
        <p:spPr>
          <a:xfrm>
            <a:off x="2428860" y="0"/>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isósceles"/>
          <p:cNvSpPr/>
          <p:nvPr/>
        </p:nvSpPr>
        <p:spPr>
          <a:xfrm>
            <a:off x="4500562" y="0"/>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a:off x="2428860" y="214296"/>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4500562" y="214296"/>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428860" y="428628"/>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4500562" y="428628"/>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2428860" y="642924"/>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4500562" y="642924"/>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2428860" y="857256"/>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4500562" y="857256"/>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2428860" y="1071552"/>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a:off x="4500562" y="1071552"/>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a:off x="2428860" y="1285884"/>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a:off x="4500562" y="1285884"/>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a:off x="2428860" y="1500180"/>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a:off x="4500562" y="1500180"/>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a:off x="2428860" y="1714512"/>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a:off x="4500562" y="1714512"/>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a:off x="2428860" y="1928808"/>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a:off x="4500562" y="1928808"/>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a:off x="2428860" y="2143140"/>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a:off x="4500562" y="2143140"/>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isósceles"/>
          <p:cNvSpPr/>
          <p:nvPr/>
        </p:nvSpPr>
        <p:spPr>
          <a:xfrm>
            <a:off x="2428860" y="2357436"/>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a:off x="4500562" y="2357436"/>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a:off x="2428860" y="2571768"/>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a:off x="4500562" y="2571768"/>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a:off x="2428860" y="2786064"/>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a:off x="4500562" y="2786064"/>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a:off x="2428860" y="3000396"/>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a:off x="4500562" y="3000396"/>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a:off x="2428860" y="3214692"/>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isósceles"/>
          <p:cNvSpPr/>
          <p:nvPr/>
        </p:nvSpPr>
        <p:spPr>
          <a:xfrm>
            <a:off x="4500562" y="3214692"/>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isósceles"/>
          <p:cNvSpPr/>
          <p:nvPr/>
        </p:nvSpPr>
        <p:spPr>
          <a:xfrm>
            <a:off x="2428860" y="3375427"/>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isósceles"/>
          <p:cNvSpPr/>
          <p:nvPr/>
        </p:nvSpPr>
        <p:spPr>
          <a:xfrm>
            <a:off x="4500562" y="3375427"/>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isósceles"/>
          <p:cNvSpPr/>
          <p:nvPr/>
        </p:nvSpPr>
        <p:spPr>
          <a:xfrm>
            <a:off x="2428860" y="3589723"/>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isósceles"/>
          <p:cNvSpPr/>
          <p:nvPr/>
        </p:nvSpPr>
        <p:spPr>
          <a:xfrm>
            <a:off x="4500562" y="3589723"/>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isósceles"/>
          <p:cNvSpPr/>
          <p:nvPr/>
        </p:nvSpPr>
        <p:spPr>
          <a:xfrm>
            <a:off x="2428860" y="3804055"/>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isósceles"/>
          <p:cNvSpPr/>
          <p:nvPr/>
        </p:nvSpPr>
        <p:spPr>
          <a:xfrm>
            <a:off x="4500562" y="3804055"/>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isósceles"/>
          <p:cNvSpPr/>
          <p:nvPr/>
        </p:nvSpPr>
        <p:spPr>
          <a:xfrm>
            <a:off x="2428860" y="4018351"/>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a:off x="4500562" y="4018351"/>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a:off x="2428860" y="4232683"/>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isósceles"/>
          <p:cNvSpPr/>
          <p:nvPr/>
        </p:nvSpPr>
        <p:spPr>
          <a:xfrm>
            <a:off x="4500562" y="4232683"/>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isósceles"/>
          <p:cNvSpPr/>
          <p:nvPr/>
        </p:nvSpPr>
        <p:spPr>
          <a:xfrm>
            <a:off x="2428860" y="4446979"/>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isósceles"/>
          <p:cNvSpPr/>
          <p:nvPr/>
        </p:nvSpPr>
        <p:spPr>
          <a:xfrm>
            <a:off x="4500562" y="4446979"/>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isósceles"/>
          <p:cNvSpPr/>
          <p:nvPr/>
        </p:nvSpPr>
        <p:spPr>
          <a:xfrm>
            <a:off x="2428860" y="4661311"/>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isósceles"/>
          <p:cNvSpPr/>
          <p:nvPr/>
        </p:nvSpPr>
        <p:spPr>
          <a:xfrm>
            <a:off x="4500562" y="4661311"/>
            <a:ext cx="2071702" cy="482189"/>
          </a:xfrm>
          <a:prstGeom prst="triangle">
            <a:avLst/>
          </a:prstGeom>
          <a:gradFill flip="none" rotWithShape="1">
            <a:gsLst>
              <a:gs pos="25000">
                <a:schemeClr val="bg2">
                  <a:lumMod val="90000"/>
                  <a:alpha val="48000"/>
                </a:scheme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9"/>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1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plus(in)">
                                      <p:cBhvr>
                                        <p:cTn id="45" dur="2000"/>
                                        <p:tgtEl>
                                          <p:spTgt spid="15"/>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plus(in)">
                                      <p:cBhvr>
                                        <p:cTn id="48" dur="2000"/>
                                        <p:tgtEl>
                                          <p:spTgt spid="16"/>
                                        </p:tgtEl>
                                      </p:cBhvr>
                                    </p:animEffect>
                                  </p:childTnLst>
                                </p:cTn>
                              </p:par>
                              <p:par>
                                <p:cTn id="49" presetID="13" presetClass="entr" presetSubtype="16"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plus(in)">
                                      <p:cBhvr>
                                        <p:cTn id="51" dur="2000"/>
                                        <p:tgtEl>
                                          <p:spTgt spid="17"/>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plus(in)">
                                      <p:cBhvr>
                                        <p:cTn id="54" dur="2000"/>
                                        <p:tgtEl>
                                          <p:spTgt spid="18"/>
                                        </p:tgtEl>
                                      </p:cBhvr>
                                    </p:animEffect>
                                  </p:childTnLst>
                                </p:cTn>
                              </p:par>
                              <p:par>
                                <p:cTn id="55" presetID="13" presetClass="entr" presetSubtype="16"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plus(in)">
                                      <p:cBhvr>
                                        <p:cTn id="57" dur="2000"/>
                                        <p:tgtEl>
                                          <p:spTgt spid="19"/>
                                        </p:tgtEl>
                                      </p:cBhvr>
                                    </p:animEffect>
                                  </p:childTnLst>
                                </p:cTn>
                              </p:par>
                              <p:par>
                                <p:cTn id="58" presetID="13" presetClass="entr" presetSubtype="16"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plus(in)">
                                      <p:cBhvr>
                                        <p:cTn id="60" dur="2000"/>
                                        <p:tgtEl>
                                          <p:spTgt spid="20"/>
                                        </p:tgtEl>
                                      </p:cBhvr>
                                    </p:animEffect>
                                  </p:childTnLst>
                                </p:cTn>
                              </p:par>
                              <p:par>
                                <p:cTn id="61" presetID="13" presetClass="entr" presetSubtype="16"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plus(in)">
                                      <p:cBhvr>
                                        <p:cTn id="63" dur="2000"/>
                                        <p:tgtEl>
                                          <p:spTgt spid="21"/>
                                        </p:tgtEl>
                                      </p:cBhvr>
                                    </p:animEffect>
                                  </p:childTnLst>
                                </p:cTn>
                              </p:par>
                              <p:par>
                                <p:cTn id="64" presetID="1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plus(in)">
                                      <p:cBhvr>
                                        <p:cTn id="66" dur="2000"/>
                                        <p:tgtEl>
                                          <p:spTgt spid="22"/>
                                        </p:tgtEl>
                                      </p:cBhvr>
                                    </p:animEffect>
                                  </p:childTnLst>
                                </p:cTn>
                              </p:par>
                              <p:par>
                                <p:cTn id="67" presetID="13" presetClass="entr" presetSubtype="16"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plus(in)">
                                      <p:cBhvr>
                                        <p:cTn id="69" dur="2000"/>
                                        <p:tgtEl>
                                          <p:spTgt spid="23"/>
                                        </p:tgtEl>
                                      </p:cBhvr>
                                    </p:animEffect>
                                  </p:childTnLst>
                                </p:cTn>
                              </p:par>
                              <p:par>
                                <p:cTn id="70" presetID="13" presetClass="entr" presetSubtype="16"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plus(in)">
                                      <p:cBhvr>
                                        <p:cTn id="72" dur="2000"/>
                                        <p:tgtEl>
                                          <p:spTgt spid="24"/>
                                        </p:tgtEl>
                                      </p:cBhvr>
                                    </p:animEffect>
                                  </p:childTnLst>
                                </p:cTn>
                              </p:par>
                              <p:par>
                                <p:cTn id="73" presetID="13" presetClass="entr" presetSubtype="16"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plus(in)">
                                      <p:cBhvr>
                                        <p:cTn id="75" dur="2000"/>
                                        <p:tgtEl>
                                          <p:spTgt spid="25"/>
                                        </p:tgtEl>
                                      </p:cBhvr>
                                    </p:animEffect>
                                  </p:childTnLst>
                                </p:cTn>
                              </p:par>
                              <p:par>
                                <p:cTn id="76" presetID="13" presetClass="entr" presetSubtype="16" fill="hold" grpId="0"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plus(in)">
                                      <p:cBhvr>
                                        <p:cTn id="78" dur="2000"/>
                                        <p:tgtEl>
                                          <p:spTgt spid="26"/>
                                        </p:tgtEl>
                                      </p:cBhvr>
                                    </p:animEffect>
                                  </p:childTnLst>
                                </p:cTn>
                              </p:par>
                              <p:par>
                                <p:cTn id="79" presetID="13" presetClass="entr" presetSubtype="16" fill="hold" grpId="0"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plus(in)">
                                      <p:cBhvr>
                                        <p:cTn id="81" dur="2000"/>
                                        <p:tgtEl>
                                          <p:spTgt spid="27"/>
                                        </p:tgtEl>
                                      </p:cBhvr>
                                    </p:animEffect>
                                  </p:childTnLst>
                                </p:cTn>
                              </p:par>
                              <p:par>
                                <p:cTn id="82" presetID="13" presetClass="entr" presetSubtype="16"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plus(in)">
                                      <p:cBhvr>
                                        <p:cTn id="84" dur="2000"/>
                                        <p:tgtEl>
                                          <p:spTgt spid="28"/>
                                        </p:tgtEl>
                                      </p:cBhvr>
                                    </p:animEffect>
                                  </p:childTnLst>
                                </p:cTn>
                              </p:par>
                              <p:par>
                                <p:cTn id="85" presetID="13" presetClass="entr" presetSubtype="16" fill="hold" grpId="0"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plus(in)">
                                      <p:cBhvr>
                                        <p:cTn id="87" dur="2000"/>
                                        <p:tgtEl>
                                          <p:spTgt spid="29"/>
                                        </p:tgtEl>
                                      </p:cBhvr>
                                    </p:animEffect>
                                  </p:childTnLst>
                                </p:cTn>
                              </p:par>
                              <p:par>
                                <p:cTn id="88" presetID="13" presetClass="entr" presetSubtype="16" fill="hold" grpId="0" nodeType="withEffect">
                                  <p:stCondLst>
                                    <p:cond delay="0"/>
                                  </p:stCondLst>
                                  <p:childTnLst>
                                    <p:set>
                                      <p:cBhvr>
                                        <p:cTn id="89" dur="1" fill="hold">
                                          <p:stCondLst>
                                            <p:cond delay="0"/>
                                          </p:stCondLst>
                                        </p:cTn>
                                        <p:tgtEl>
                                          <p:spTgt spid="30"/>
                                        </p:tgtEl>
                                        <p:attrNameLst>
                                          <p:attrName>style.visibility</p:attrName>
                                        </p:attrNameLst>
                                      </p:cBhvr>
                                      <p:to>
                                        <p:strVal val="visible"/>
                                      </p:to>
                                    </p:set>
                                    <p:animEffect transition="in" filter="plus(in)">
                                      <p:cBhvr>
                                        <p:cTn id="90" dur="2000"/>
                                        <p:tgtEl>
                                          <p:spTgt spid="30"/>
                                        </p:tgtEl>
                                      </p:cBhvr>
                                    </p:animEffect>
                                  </p:childTnLst>
                                </p:cTn>
                              </p:par>
                              <p:par>
                                <p:cTn id="91" presetID="13" presetClass="entr" presetSubtype="16" fill="hold" grpId="0" nodeType="with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plus(in)">
                                      <p:cBhvr>
                                        <p:cTn id="93" dur="2000"/>
                                        <p:tgtEl>
                                          <p:spTgt spid="31"/>
                                        </p:tgtEl>
                                      </p:cBhvr>
                                    </p:animEffect>
                                  </p:childTnLst>
                                </p:cTn>
                              </p:par>
                              <p:par>
                                <p:cTn id="94" presetID="13" presetClass="entr" presetSubtype="16" fill="hold" grpId="0" nodeType="withEffect">
                                  <p:stCondLst>
                                    <p:cond delay="0"/>
                                  </p:stCondLst>
                                  <p:childTnLst>
                                    <p:set>
                                      <p:cBhvr>
                                        <p:cTn id="95" dur="1" fill="hold">
                                          <p:stCondLst>
                                            <p:cond delay="0"/>
                                          </p:stCondLst>
                                        </p:cTn>
                                        <p:tgtEl>
                                          <p:spTgt spid="32"/>
                                        </p:tgtEl>
                                        <p:attrNameLst>
                                          <p:attrName>style.visibility</p:attrName>
                                        </p:attrNameLst>
                                      </p:cBhvr>
                                      <p:to>
                                        <p:strVal val="visible"/>
                                      </p:to>
                                    </p:set>
                                    <p:animEffect transition="in" filter="plus(in)">
                                      <p:cBhvr>
                                        <p:cTn id="96" dur="2000"/>
                                        <p:tgtEl>
                                          <p:spTgt spid="32"/>
                                        </p:tgtEl>
                                      </p:cBhvr>
                                    </p:animEffect>
                                  </p:childTnLst>
                                </p:cTn>
                              </p:par>
                              <p:par>
                                <p:cTn id="97" presetID="13" presetClass="entr" presetSubtype="16" fill="hold" grpId="0" nodeType="withEffect">
                                  <p:stCondLst>
                                    <p:cond delay="0"/>
                                  </p:stCondLst>
                                  <p:childTnLst>
                                    <p:set>
                                      <p:cBhvr>
                                        <p:cTn id="98" dur="1" fill="hold">
                                          <p:stCondLst>
                                            <p:cond delay="0"/>
                                          </p:stCondLst>
                                        </p:cTn>
                                        <p:tgtEl>
                                          <p:spTgt spid="33"/>
                                        </p:tgtEl>
                                        <p:attrNameLst>
                                          <p:attrName>style.visibility</p:attrName>
                                        </p:attrNameLst>
                                      </p:cBhvr>
                                      <p:to>
                                        <p:strVal val="visible"/>
                                      </p:to>
                                    </p:set>
                                    <p:animEffect transition="in" filter="plus(in)">
                                      <p:cBhvr>
                                        <p:cTn id="99" dur="2000"/>
                                        <p:tgtEl>
                                          <p:spTgt spid="33"/>
                                        </p:tgtEl>
                                      </p:cBhvr>
                                    </p:animEffect>
                                  </p:childTnLst>
                                </p:cTn>
                              </p:par>
                              <p:par>
                                <p:cTn id="100" presetID="13" presetClass="entr" presetSubtype="16"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Effect transition="in" filter="plus(in)">
                                      <p:cBhvr>
                                        <p:cTn id="102" dur="2000"/>
                                        <p:tgtEl>
                                          <p:spTgt spid="34"/>
                                        </p:tgtEl>
                                      </p:cBhvr>
                                    </p:animEffect>
                                  </p:childTnLst>
                                </p:cTn>
                              </p:par>
                              <p:par>
                                <p:cTn id="103" presetID="13" presetClass="entr" presetSubtype="16" fill="hold" grpId="0" nodeType="withEffect">
                                  <p:stCondLst>
                                    <p:cond delay="0"/>
                                  </p:stCondLst>
                                  <p:childTnLst>
                                    <p:set>
                                      <p:cBhvr>
                                        <p:cTn id="104" dur="1" fill="hold">
                                          <p:stCondLst>
                                            <p:cond delay="0"/>
                                          </p:stCondLst>
                                        </p:cTn>
                                        <p:tgtEl>
                                          <p:spTgt spid="35"/>
                                        </p:tgtEl>
                                        <p:attrNameLst>
                                          <p:attrName>style.visibility</p:attrName>
                                        </p:attrNameLst>
                                      </p:cBhvr>
                                      <p:to>
                                        <p:strVal val="visible"/>
                                      </p:to>
                                    </p:set>
                                    <p:animEffect transition="in" filter="plus(in)">
                                      <p:cBhvr>
                                        <p:cTn id="105" dur="2000"/>
                                        <p:tgtEl>
                                          <p:spTgt spid="35"/>
                                        </p:tgtEl>
                                      </p:cBhvr>
                                    </p:animEffect>
                                  </p:childTnLst>
                                </p:cTn>
                              </p:par>
                              <p:par>
                                <p:cTn id="106" presetID="13" presetClass="entr" presetSubtype="16" fill="hold" grpId="0" nodeType="withEffect">
                                  <p:stCondLst>
                                    <p:cond delay="0"/>
                                  </p:stCondLst>
                                  <p:childTnLst>
                                    <p:set>
                                      <p:cBhvr>
                                        <p:cTn id="107" dur="1" fill="hold">
                                          <p:stCondLst>
                                            <p:cond delay="0"/>
                                          </p:stCondLst>
                                        </p:cTn>
                                        <p:tgtEl>
                                          <p:spTgt spid="36"/>
                                        </p:tgtEl>
                                        <p:attrNameLst>
                                          <p:attrName>style.visibility</p:attrName>
                                        </p:attrNameLst>
                                      </p:cBhvr>
                                      <p:to>
                                        <p:strVal val="visible"/>
                                      </p:to>
                                    </p:set>
                                    <p:animEffect transition="in" filter="plus(in)">
                                      <p:cBhvr>
                                        <p:cTn id="108" dur="2000"/>
                                        <p:tgtEl>
                                          <p:spTgt spid="36"/>
                                        </p:tgtEl>
                                      </p:cBhvr>
                                    </p:animEffect>
                                  </p:childTnLst>
                                </p:cTn>
                              </p:par>
                              <p:par>
                                <p:cTn id="109" presetID="13" presetClass="entr" presetSubtype="16" fill="hold" grpId="0" nodeType="withEffect">
                                  <p:stCondLst>
                                    <p:cond delay="0"/>
                                  </p:stCondLst>
                                  <p:childTnLst>
                                    <p:set>
                                      <p:cBhvr>
                                        <p:cTn id="110" dur="1" fill="hold">
                                          <p:stCondLst>
                                            <p:cond delay="0"/>
                                          </p:stCondLst>
                                        </p:cTn>
                                        <p:tgtEl>
                                          <p:spTgt spid="37"/>
                                        </p:tgtEl>
                                        <p:attrNameLst>
                                          <p:attrName>style.visibility</p:attrName>
                                        </p:attrNameLst>
                                      </p:cBhvr>
                                      <p:to>
                                        <p:strVal val="visible"/>
                                      </p:to>
                                    </p:set>
                                    <p:animEffect transition="in" filter="plus(in)">
                                      <p:cBhvr>
                                        <p:cTn id="111" dur="2000"/>
                                        <p:tgtEl>
                                          <p:spTgt spid="37"/>
                                        </p:tgtEl>
                                      </p:cBhvr>
                                    </p:animEffect>
                                  </p:childTnLst>
                                </p:cTn>
                              </p:par>
                              <p:par>
                                <p:cTn id="112" presetID="13" presetClass="entr" presetSubtype="16" fill="hold" grpId="0" nodeType="withEffect">
                                  <p:stCondLst>
                                    <p:cond delay="0"/>
                                  </p:stCondLst>
                                  <p:childTnLst>
                                    <p:set>
                                      <p:cBhvr>
                                        <p:cTn id="113" dur="1" fill="hold">
                                          <p:stCondLst>
                                            <p:cond delay="0"/>
                                          </p:stCondLst>
                                        </p:cTn>
                                        <p:tgtEl>
                                          <p:spTgt spid="38"/>
                                        </p:tgtEl>
                                        <p:attrNameLst>
                                          <p:attrName>style.visibility</p:attrName>
                                        </p:attrNameLst>
                                      </p:cBhvr>
                                      <p:to>
                                        <p:strVal val="visible"/>
                                      </p:to>
                                    </p:set>
                                    <p:animEffect transition="in" filter="plus(in)">
                                      <p:cBhvr>
                                        <p:cTn id="114" dur="2000"/>
                                        <p:tgtEl>
                                          <p:spTgt spid="38"/>
                                        </p:tgtEl>
                                      </p:cBhvr>
                                    </p:animEffect>
                                  </p:childTnLst>
                                </p:cTn>
                              </p:par>
                              <p:par>
                                <p:cTn id="115" presetID="13" presetClass="entr" presetSubtype="16" fill="hold" grpId="0" nodeType="withEffect">
                                  <p:stCondLst>
                                    <p:cond delay="0"/>
                                  </p:stCondLst>
                                  <p:childTnLst>
                                    <p:set>
                                      <p:cBhvr>
                                        <p:cTn id="116" dur="1" fill="hold">
                                          <p:stCondLst>
                                            <p:cond delay="0"/>
                                          </p:stCondLst>
                                        </p:cTn>
                                        <p:tgtEl>
                                          <p:spTgt spid="39"/>
                                        </p:tgtEl>
                                        <p:attrNameLst>
                                          <p:attrName>style.visibility</p:attrName>
                                        </p:attrNameLst>
                                      </p:cBhvr>
                                      <p:to>
                                        <p:strVal val="visible"/>
                                      </p:to>
                                    </p:set>
                                    <p:animEffect transition="in" filter="plus(in)">
                                      <p:cBhvr>
                                        <p:cTn id="117" dur="2000"/>
                                        <p:tgtEl>
                                          <p:spTgt spid="39"/>
                                        </p:tgtEl>
                                      </p:cBhvr>
                                    </p:animEffect>
                                  </p:childTnLst>
                                </p:cTn>
                              </p:par>
                              <p:par>
                                <p:cTn id="118" presetID="13" presetClass="entr" presetSubtype="16" fill="hold" grpId="0" nodeType="withEffect">
                                  <p:stCondLst>
                                    <p:cond delay="0"/>
                                  </p:stCondLst>
                                  <p:childTnLst>
                                    <p:set>
                                      <p:cBhvr>
                                        <p:cTn id="119" dur="1" fill="hold">
                                          <p:stCondLst>
                                            <p:cond delay="0"/>
                                          </p:stCondLst>
                                        </p:cTn>
                                        <p:tgtEl>
                                          <p:spTgt spid="40"/>
                                        </p:tgtEl>
                                        <p:attrNameLst>
                                          <p:attrName>style.visibility</p:attrName>
                                        </p:attrNameLst>
                                      </p:cBhvr>
                                      <p:to>
                                        <p:strVal val="visible"/>
                                      </p:to>
                                    </p:set>
                                    <p:animEffect transition="in" filter="plus(in)">
                                      <p:cBhvr>
                                        <p:cTn id="120" dur="2000"/>
                                        <p:tgtEl>
                                          <p:spTgt spid="40"/>
                                        </p:tgtEl>
                                      </p:cBhvr>
                                    </p:animEffect>
                                  </p:childTnLst>
                                </p:cTn>
                              </p:par>
                              <p:par>
                                <p:cTn id="121" presetID="13" presetClass="entr" presetSubtype="16" fill="hold" grpId="0" nodeType="withEffect">
                                  <p:stCondLst>
                                    <p:cond delay="0"/>
                                  </p:stCondLst>
                                  <p:childTnLst>
                                    <p:set>
                                      <p:cBhvr>
                                        <p:cTn id="122" dur="1" fill="hold">
                                          <p:stCondLst>
                                            <p:cond delay="0"/>
                                          </p:stCondLst>
                                        </p:cTn>
                                        <p:tgtEl>
                                          <p:spTgt spid="41"/>
                                        </p:tgtEl>
                                        <p:attrNameLst>
                                          <p:attrName>style.visibility</p:attrName>
                                        </p:attrNameLst>
                                      </p:cBhvr>
                                      <p:to>
                                        <p:strVal val="visible"/>
                                      </p:to>
                                    </p:set>
                                    <p:animEffect transition="in" filter="plus(in)">
                                      <p:cBhvr>
                                        <p:cTn id="123" dur="2000"/>
                                        <p:tgtEl>
                                          <p:spTgt spid="41"/>
                                        </p:tgtEl>
                                      </p:cBhvr>
                                    </p:animEffect>
                                  </p:childTnLst>
                                </p:cTn>
                              </p:par>
                              <p:par>
                                <p:cTn id="124" presetID="13" presetClass="entr" presetSubtype="16" fill="hold" grpId="0" nodeType="withEffect">
                                  <p:stCondLst>
                                    <p:cond delay="0"/>
                                  </p:stCondLst>
                                  <p:childTnLst>
                                    <p:set>
                                      <p:cBhvr>
                                        <p:cTn id="125" dur="1" fill="hold">
                                          <p:stCondLst>
                                            <p:cond delay="0"/>
                                          </p:stCondLst>
                                        </p:cTn>
                                        <p:tgtEl>
                                          <p:spTgt spid="42"/>
                                        </p:tgtEl>
                                        <p:attrNameLst>
                                          <p:attrName>style.visibility</p:attrName>
                                        </p:attrNameLst>
                                      </p:cBhvr>
                                      <p:to>
                                        <p:strVal val="visible"/>
                                      </p:to>
                                    </p:set>
                                    <p:animEffect transition="in" filter="plus(in)">
                                      <p:cBhvr>
                                        <p:cTn id="126" dur="2000"/>
                                        <p:tgtEl>
                                          <p:spTgt spid="42"/>
                                        </p:tgtEl>
                                      </p:cBhvr>
                                    </p:animEffect>
                                  </p:childTnLst>
                                </p:cTn>
                              </p:par>
                              <p:par>
                                <p:cTn id="127" presetID="13" presetClass="entr" presetSubtype="16" fill="hold" grpId="0" nodeType="withEffect">
                                  <p:stCondLst>
                                    <p:cond delay="0"/>
                                  </p:stCondLst>
                                  <p:childTnLst>
                                    <p:set>
                                      <p:cBhvr>
                                        <p:cTn id="128" dur="1" fill="hold">
                                          <p:stCondLst>
                                            <p:cond delay="0"/>
                                          </p:stCondLst>
                                        </p:cTn>
                                        <p:tgtEl>
                                          <p:spTgt spid="43"/>
                                        </p:tgtEl>
                                        <p:attrNameLst>
                                          <p:attrName>style.visibility</p:attrName>
                                        </p:attrNameLst>
                                      </p:cBhvr>
                                      <p:to>
                                        <p:strVal val="visible"/>
                                      </p:to>
                                    </p:set>
                                    <p:animEffect transition="in" filter="plus(in)">
                                      <p:cBhvr>
                                        <p:cTn id="129" dur="2000"/>
                                        <p:tgtEl>
                                          <p:spTgt spid="43"/>
                                        </p:tgtEl>
                                      </p:cBhvr>
                                    </p:animEffect>
                                  </p:childTnLst>
                                </p:cTn>
                              </p:par>
                              <p:par>
                                <p:cTn id="130" presetID="13" presetClass="entr" presetSubtype="16" fill="hold" grpId="0" nodeType="withEffect">
                                  <p:stCondLst>
                                    <p:cond delay="0"/>
                                  </p:stCondLst>
                                  <p:childTnLst>
                                    <p:set>
                                      <p:cBhvr>
                                        <p:cTn id="131" dur="1" fill="hold">
                                          <p:stCondLst>
                                            <p:cond delay="0"/>
                                          </p:stCondLst>
                                        </p:cTn>
                                        <p:tgtEl>
                                          <p:spTgt spid="44"/>
                                        </p:tgtEl>
                                        <p:attrNameLst>
                                          <p:attrName>style.visibility</p:attrName>
                                        </p:attrNameLst>
                                      </p:cBhvr>
                                      <p:to>
                                        <p:strVal val="visible"/>
                                      </p:to>
                                    </p:set>
                                    <p:animEffect transition="in" filter="plus(in)">
                                      <p:cBhvr>
                                        <p:cTn id="132" dur="2000"/>
                                        <p:tgtEl>
                                          <p:spTgt spid="44"/>
                                        </p:tgtEl>
                                      </p:cBhvr>
                                    </p:animEffect>
                                  </p:childTnLst>
                                </p:cTn>
                              </p:par>
                              <p:par>
                                <p:cTn id="133" presetID="13" presetClass="entr" presetSubtype="16" fill="hold" grpId="0" nodeType="withEffect">
                                  <p:stCondLst>
                                    <p:cond delay="0"/>
                                  </p:stCondLst>
                                  <p:childTnLst>
                                    <p:set>
                                      <p:cBhvr>
                                        <p:cTn id="134" dur="1" fill="hold">
                                          <p:stCondLst>
                                            <p:cond delay="0"/>
                                          </p:stCondLst>
                                        </p:cTn>
                                        <p:tgtEl>
                                          <p:spTgt spid="45"/>
                                        </p:tgtEl>
                                        <p:attrNameLst>
                                          <p:attrName>style.visibility</p:attrName>
                                        </p:attrNameLst>
                                      </p:cBhvr>
                                      <p:to>
                                        <p:strVal val="visible"/>
                                      </p:to>
                                    </p:set>
                                    <p:animEffect transition="in" filter="plus(in)">
                                      <p:cBhvr>
                                        <p:cTn id="135" dur="2000"/>
                                        <p:tgtEl>
                                          <p:spTgt spid="45"/>
                                        </p:tgtEl>
                                      </p:cBhvr>
                                    </p:animEffect>
                                  </p:childTnLst>
                                </p:cTn>
                              </p:par>
                              <p:par>
                                <p:cTn id="136" presetID="13" presetClass="entr" presetSubtype="16" fill="hold" grpId="0" nodeType="withEffect">
                                  <p:stCondLst>
                                    <p:cond delay="0"/>
                                  </p:stCondLst>
                                  <p:childTnLst>
                                    <p:set>
                                      <p:cBhvr>
                                        <p:cTn id="137" dur="1" fill="hold">
                                          <p:stCondLst>
                                            <p:cond delay="0"/>
                                          </p:stCondLst>
                                        </p:cTn>
                                        <p:tgtEl>
                                          <p:spTgt spid="46"/>
                                        </p:tgtEl>
                                        <p:attrNameLst>
                                          <p:attrName>style.visibility</p:attrName>
                                        </p:attrNameLst>
                                      </p:cBhvr>
                                      <p:to>
                                        <p:strVal val="visible"/>
                                      </p:to>
                                    </p:set>
                                    <p:animEffect transition="in" filter="plus(in)">
                                      <p:cBhvr>
                                        <p:cTn id="138" dur="2000"/>
                                        <p:tgtEl>
                                          <p:spTgt spid="46"/>
                                        </p:tgtEl>
                                      </p:cBhvr>
                                    </p:animEffect>
                                  </p:childTnLst>
                                </p:cTn>
                              </p:par>
                              <p:par>
                                <p:cTn id="139" presetID="13" presetClass="entr" presetSubtype="16" fill="hold" grpId="0" nodeType="withEffect">
                                  <p:stCondLst>
                                    <p:cond delay="0"/>
                                  </p:stCondLst>
                                  <p:childTnLst>
                                    <p:set>
                                      <p:cBhvr>
                                        <p:cTn id="140" dur="1" fill="hold">
                                          <p:stCondLst>
                                            <p:cond delay="0"/>
                                          </p:stCondLst>
                                        </p:cTn>
                                        <p:tgtEl>
                                          <p:spTgt spid="47"/>
                                        </p:tgtEl>
                                        <p:attrNameLst>
                                          <p:attrName>style.visibility</p:attrName>
                                        </p:attrNameLst>
                                      </p:cBhvr>
                                      <p:to>
                                        <p:strVal val="visible"/>
                                      </p:to>
                                    </p:set>
                                    <p:animEffect transition="in" filter="plus(in)">
                                      <p:cBhvr>
                                        <p:cTn id="141" dur="2000"/>
                                        <p:tgtEl>
                                          <p:spTgt spid="47"/>
                                        </p:tgtEl>
                                      </p:cBhvr>
                                    </p:animEffect>
                                  </p:childTnLst>
                                </p:cTn>
                              </p:par>
                              <p:par>
                                <p:cTn id="142" presetID="13" presetClass="entr" presetSubtype="16" fill="hold" grpId="0" nodeType="withEffect">
                                  <p:stCondLst>
                                    <p:cond delay="0"/>
                                  </p:stCondLst>
                                  <p:childTnLst>
                                    <p:set>
                                      <p:cBhvr>
                                        <p:cTn id="143" dur="1" fill="hold">
                                          <p:stCondLst>
                                            <p:cond delay="0"/>
                                          </p:stCondLst>
                                        </p:cTn>
                                        <p:tgtEl>
                                          <p:spTgt spid="48"/>
                                        </p:tgtEl>
                                        <p:attrNameLst>
                                          <p:attrName>style.visibility</p:attrName>
                                        </p:attrNameLst>
                                      </p:cBhvr>
                                      <p:to>
                                        <p:strVal val="visible"/>
                                      </p:to>
                                    </p:set>
                                    <p:animEffect transition="in" filter="plus(in)">
                                      <p:cBhvr>
                                        <p:cTn id="144" dur="2000"/>
                                        <p:tgtEl>
                                          <p:spTgt spid="48"/>
                                        </p:tgtEl>
                                      </p:cBhvr>
                                    </p:animEffect>
                                  </p:childTnLst>
                                </p:cTn>
                              </p:par>
                              <p:par>
                                <p:cTn id="145" presetID="8" presetClass="emph" presetSubtype="0" fill="hold" grpId="1" nodeType="withEffect">
                                  <p:stCondLst>
                                    <p:cond delay="0"/>
                                  </p:stCondLst>
                                  <p:childTnLst>
                                    <p:animRot by="21600000">
                                      <p:cBhvr>
                                        <p:cTn id="146" dur="2000" fill="hold"/>
                                        <p:tgtEl>
                                          <p:spTgt spid="3"/>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5"/>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7"/>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9"/>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11"/>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3"/>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5"/>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17"/>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19"/>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1"/>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23"/>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25"/>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27"/>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29"/>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31"/>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33"/>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35"/>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37"/>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39"/>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41"/>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43"/>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45"/>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47"/>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4"/>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6"/>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8"/>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0"/>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12"/>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14"/>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16"/>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18"/>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20"/>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22"/>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24"/>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26"/>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28"/>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0"/>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2"/>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4"/>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36"/>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38"/>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40"/>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42"/>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44"/>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46"/>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48"/>
                                        </p:tgtEl>
                                        <p:attrNameLst>
                                          <p:attrName>r</p:attrName>
                                        </p:attrNameLst>
                                      </p:cBhvr>
                                    </p:animRot>
                                  </p:childTnLst>
                                </p:cTn>
                              </p:par>
                              <p:par>
                                <p:cTn id="237" presetID="2" presetClass="entr" presetSubtype="12" fill="hold" grpId="2" nodeType="withEffect">
                                  <p:stCondLst>
                                    <p:cond delay="0"/>
                                  </p:stCondLst>
                                  <p:childTnLst>
                                    <p:set>
                                      <p:cBhvr>
                                        <p:cTn id="238" dur="1" fill="hold">
                                          <p:stCondLst>
                                            <p:cond delay="0"/>
                                          </p:stCondLst>
                                        </p:cTn>
                                        <p:tgtEl>
                                          <p:spTgt spid="3"/>
                                        </p:tgtEl>
                                        <p:attrNameLst>
                                          <p:attrName>style.visibility</p:attrName>
                                        </p:attrNameLst>
                                      </p:cBhvr>
                                      <p:to>
                                        <p:strVal val="visible"/>
                                      </p:to>
                                    </p:set>
                                    <p:anim calcmode="lin" valueType="num">
                                      <p:cBhvr additive="base">
                                        <p:cTn id="239" dur="2000" fill="hold"/>
                                        <p:tgtEl>
                                          <p:spTgt spid="3"/>
                                        </p:tgtEl>
                                        <p:attrNameLst>
                                          <p:attrName>ppt_x</p:attrName>
                                        </p:attrNameLst>
                                      </p:cBhvr>
                                      <p:tavLst>
                                        <p:tav tm="0">
                                          <p:val>
                                            <p:strVal val="0-#ppt_w/2"/>
                                          </p:val>
                                        </p:tav>
                                        <p:tav tm="100000">
                                          <p:val>
                                            <p:strVal val="#ppt_x"/>
                                          </p:val>
                                        </p:tav>
                                      </p:tavLst>
                                    </p:anim>
                                    <p:anim calcmode="lin" valueType="num">
                                      <p:cBhvr additive="base">
                                        <p:cTn id="240" dur="2000" fill="hold"/>
                                        <p:tgtEl>
                                          <p:spTgt spid="3"/>
                                        </p:tgtEl>
                                        <p:attrNameLst>
                                          <p:attrName>ppt_y</p:attrName>
                                        </p:attrNameLst>
                                      </p:cBhvr>
                                      <p:tavLst>
                                        <p:tav tm="0">
                                          <p:val>
                                            <p:strVal val="1+#ppt_h/2"/>
                                          </p:val>
                                        </p:tav>
                                        <p:tav tm="100000">
                                          <p:val>
                                            <p:strVal val="#ppt_y"/>
                                          </p:val>
                                        </p:tav>
                                      </p:tavLst>
                                    </p:anim>
                                  </p:childTnLst>
                                </p:cTn>
                              </p:par>
                              <p:par>
                                <p:cTn id="241" presetID="2" presetClass="entr" presetSubtype="12" fill="hold" grpId="2" nodeType="withEffect">
                                  <p:stCondLst>
                                    <p:cond delay="0"/>
                                  </p:stCondLst>
                                  <p:childTnLst>
                                    <p:set>
                                      <p:cBhvr>
                                        <p:cTn id="242" dur="1" fill="hold">
                                          <p:stCondLst>
                                            <p:cond delay="0"/>
                                          </p:stCondLst>
                                        </p:cTn>
                                        <p:tgtEl>
                                          <p:spTgt spid="5"/>
                                        </p:tgtEl>
                                        <p:attrNameLst>
                                          <p:attrName>style.visibility</p:attrName>
                                        </p:attrNameLst>
                                      </p:cBhvr>
                                      <p:to>
                                        <p:strVal val="visible"/>
                                      </p:to>
                                    </p:set>
                                    <p:anim calcmode="lin" valueType="num">
                                      <p:cBhvr additive="base">
                                        <p:cTn id="243" dur="2000" fill="hold"/>
                                        <p:tgtEl>
                                          <p:spTgt spid="5"/>
                                        </p:tgtEl>
                                        <p:attrNameLst>
                                          <p:attrName>ppt_x</p:attrName>
                                        </p:attrNameLst>
                                      </p:cBhvr>
                                      <p:tavLst>
                                        <p:tav tm="0">
                                          <p:val>
                                            <p:strVal val="0-#ppt_w/2"/>
                                          </p:val>
                                        </p:tav>
                                        <p:tav tm="100000">
                                          <p:val>
                                            <p:strVal val="#ppt_x"/>
                                          </p:val>
                                        </p:tav>
                                      </p:tavLst>
                                    </p:anim>
                                    <p:anim calcmode="lin" valueType="num">
                                      <p:cBhvr additive="base">
                                        <p:cTn id="244" dur="2000" fill="hold"/>
                                        <p:tgtEl>
                                          <p:spTgt spid="5"/>
                                        </p:tgtEl>
                                        <p:attrNameLst>
                                          <p:attrName>ppt_y</p:attrName>
                                        </p:attrNameLst>
                                      </p:cBhvr>
                                      <p:tavLst>
                                        <p:tav tm="0">
                                          <p:val>
                                            <p:strVal val="1+#ppt_h/2"/>
                                          </p:val>
                                        </p:tav>
                                        <p:tav tm="100000">
                                          <p:val>
                                            <p:strVal val="#ppt_y"/>
                                          </p:val>
                                        </p:tav>
                                      </p:tavLst>
                                    </p:anim>
                                  </p:childTnLst>
                                </p:cTn>
                              </p:par>
                              <p:par>
                                <p:cTn id="245" presetID="2" presetClass="entr" presetSubtype="12" fill="hold" grpId="2" nodeType="withEffect">
                                  <p:stCondLst>
                                    <p:cond delay="0"/>
                                  </p:stCondLst>
                                  <p:childTnLst>
                                    <p:set>
                                      <p:cBhvr>
                                        <p:cTn id="246" dur="1" fill="hold">
                                          <p:stCondLst>
                                            <p:cond delay="0"/>
                                          </p:stCondLst>
                                        </p:cTn>
                                        <p:tgtEl>
                                          <p:spTgt spid="7"/>
                                        </p:tgtEl>
                                        <p:attrNameLst>
                                          <p:attrName>style.visibility</p:attrName>
                                        </p:attrNameLst>
                                      </p:cBhvr>
                                      <p:to>
                                        <p:strVal val="visible"/>
                                      </p:to>
                                    </p:set>
                                    <p:anim calcmode="lin" valueType="num">
                                      <p:cBhvr additive="base">
                                        <p:cTn id="247" dur="2000" fill="hold"/>
                                        <p:tgtEl>
                                          <p:spTgt spid="7"/>
                                        </p:tgtEl>
                                        <p:attrNameLst>
                                          <p:attrName>ppt_x</p:attrName>
                                        </p:attrNameLst>
                                      </p:cBhvr>
                                      <p:tavLst>
                                        <p:tav tm="0">
                                          <p:val>
                                            <p:strVal val="0-#ppt_w/2"/>
                                          </p:val>
                                        </p:tav>
                                        <p:tav tm="100000">
                                          <p:val>
                                            <p:strVal val="#ppt_x"/>
                                          </p:val>
                                        </p:tav>
                                      </p:tavLst>
                                    </p:anim>
                                    <p:anim calcmode="lin" valueType="num">
                                      <p:cBhvr additive="base">
                                        <p:cTn id="248" dur="2000" fill="hold"/>
                                        <p:tgtEl>
                                          <p:spTgt spid="7"/>
                                        </p:tgtEl>
                                        <p:attrNameLst>
                                          <p:attrName>ppt_y</p:attrName>
                                        </p:attrNameLst>
                                      </p:cBhvr>
                                      <p:tavLst>
                                        <p:tav tm="0">
                                          <p:val>
                                            <p:strVal val="1+#ppt_h/2"/>
                                          </p:val>
                                        </p:tav>
                                        <p:tav tm="100000">
                                          <p:val>
                                            <p:strVal val="#ppt_y"/>
                                          </p:val>
                                        </p:tav>
                                      </p:tavLst>
                                    </p:anim>
                                  </p:childTnLst>
                                </p:cTn>
                              </p:par>
                              <p:par>
                                <p:cTn id="249" presetID="2" presetClass="entr" presetSubtype="12" fill="hold" grpId="2" nodeType="withEffect">
                                  <p:stCondLst>
                                    <p:cond delay="0"/>
                                  </p:stCondLst>
                                  <p:childTnLst>
                                    <p:set>
                                      <p:cBhvr>
                                        <p:cTn id="250" dur="1" fill="hold">
                                          <p:stCondLst>
                                            <p:cond delay="0"/>
                                          </p:stCondLst>
                                        </p:cTn>
                                        <p:tgtEl>
                                          <p:spTgt spid="9"/>
                                        </p:tgtEl>
                                        <p:attrNameLst>
                                          <p:attrName>style.visibility</p:attrName>
                                        </p:attrNameLst>
                                      </p:cBhvr>
                                      <p:to>
                                        <p:strVal val="visible"/>
                                      </p:to>
                                    </p:set>
                                    <p:anim calcmode="lin" valueType="num">
                                      <p:cBhvr additive="base">
                                        <p:cTn id="251" dur="2000" fill="hold"/>
                                        <p:tgtEl>
                                          <p:spTgt spid="9"/>
                                        </p:tgtEl>
                                        <p:attrNameLst>
                                          <p:attrName>ppt_x</p:attrName>
                                        </p:attrNameLst>
                                      </p:cBhvr>
                                      <p:tavLst>
                                        <p:tav tm="0">
                                          <p:val>
                                            <p:strVal val="0-#ppt_w/2"/>
                                          </p:val>
                                        </p:tav>
                                        <p:tav tm="100000">
                                          <p:val>
                                            <p:strVal val="#ppt_x"/>
                                          </p:val>
                                        </p:tav>
                                      </p:tavLst>
                                    </p:anim>
                                    <p:anim calcmode="lin" valueType="num">
                                      <p:cBhvr additive="base">
                                        <p:cTn id="252" dur="2000" fill="hold"/>
                                        <p:tgtEl>
                                          <p:spTgt spid="9"/>
                                        </p:tgtEl>
                                        <p:attrNameLst>
                                          <p:attrName>ppt_y</p:attrName>
                                        </p:attrNameLst>
                                      </p:cBhvr>
                                      <p:tavLst>
                                        <p:tav tm="0">
                                          <p:val>
                                            <p:strVal val="1+#ppt_h/2"/>
                                          </p:val>
                                        </p:tav>
                                        <p:tav tm="100000">
                                          <p:val>
                                            <p:strVal val="#ppt_y"/>
                                          </p:val>
                                        </p:tav>
                                      </p:tavLst>
                                    </p:anim>
                                  </p:childTnLst>
                                </p:cTn>
                              </p:par>
                              <p:par>
                                <p:cTn id="253" presetID="2" presetClass="entr" presetSubtype="12" fill="hold" grpId="2" nodeType="withEffect">
                                  <p:stCondLst>
                                    <p:cond delay="0"/>
                                  </p:stCondLst>
                                  <p:childTnLst>
                                    <p:set>
                                      <p:cBhvr>
                                        <p:cTn id="254" dur="1" fill="hold">
                                          <p:stCondLst>
                                            <p:cond delay="0"/>
                                          </p:stCondLst>
                                        </p:cTn>
                                        <p:tgtEl>
                                          <p:spTgt spid="11"/>
                                        </p:tgtEl>
                                        <p:attrNameLst>
                                          <p:attrName>style.visibility</p:attrName>
                                        </p:attrNameLst>
                                      </p:cBhvr>
                                      <p:to>
                                        <p:strVal val="visible"/>
                                      </p:to>
                                    </p:set>
                                    <p:anim calcmode="lin" valueType="num">
                                      <p:cBhvr additive="base">
                                        <p:cTn id="255" dur="2000" fill="hold"/>
                                        <p:tgtEl>
                                          <p:spTgt spid="11"/>
                                        </p:tgtEl>
                                        <p:attrNameLst>
                                          <p:attrName>ppt_x</p:attrName>
                                        </p:attrNameLst>
                                      </p:cBhvr>
                                      <p:tavLst>
                                        <p:tav tm="0">
                                          <p:val>
                                            <p:strVal val="0-#ppt_w/2"/>
                                          </p:val>
                                        </p:tav>
                                        <p:tav tm="100000">
                                          <p:val>
                                            <p:strVal val="#ppt_x"/>
                                          </p:val>
                                        </p:tav>
                                      </p:tavLst>
                                    </p:anim>
                                    <p:anim calcmode="lin" valueType="num">
                                      <p:cBhvr additive="base">
                                        <p:cTn id="256" dur="2000" fill="hold"/>
                                        <p:tgtEl>
                                          <p:spTgt spid="11"/>
                                        </p:tgtEl>
                                        <p:attrNameLst>
                                          <p:attrName>ppt_y</p:attrName>
                                        </p:attrNameLst>
                                      </p:cBhvr>
                                      <p:tavLst>
                                        <p:tav tm="0">
                                          <p:val>
                                            <p:strVal val="1+#ppt_h/2"/>
                                          </p:val>
                                        </p:tav>
                                        <p:tav tm="100000">
                                          <p:val>
                                            <p:strVal val="#ppt_y"/>
                                          </p:val>
                                        </p:tav>
                                      </p:tavLst>
                                    </p:anim>
                                  </p:childTnLst>
                                </p:cTn>
                              </p:par>
                              <p:par>
                                <p:cTn id="257" presetID="2" presetClass="entr" presetSubtype="12" fill="hold" grpId="2" nodeType="withEffect">
                                  <p:stCondLst>
                                    <p:cond delay="0"/>
                                  </p:stCondLst>
                                  <p:childTnLst>
                                    <p:set>
                                      <p:cBhvr>
                                        <p:cTn id="258" dur="1" fill="hold">
                                          <p:stCondLst>
                                            <p:cond delay="0"/>
                                          </p:stCondLst>
                                        </p:cTn>
                                        <p:tgtEl>
                                          <p:spTgt spid="13"/>
                                        </p:tgtEl>
                                        <p:attrNameLst>
                                          <p:attrName>style.visibility</p:attrName>
                                        </p:attrNameLst>
                                      </p:cBhvr>
                                      <p:to>
                                        <p:strVal val="visible"/>
                                      </p:to>
                                    </p:set>
                                    <p:anim calcmode="lin" valueType="num">
                                      <p:cBhvr additive="base">
                                        <p:cTn id="259" dur="2000" fill="hold"/>
                                        <p:tgtEl>
                                          <p:spTgt spid="13"/>
                                        </p:tgtEl>
                                        <p:attrNameLst>
                                          <p:attrName>ppt_x</p:attrName>
                                        </p:attrNameLst>
                                      </p:cBhvr>
                                      <p:tavLst>
                                        <p:tav tm="0">
                                          <p:val>
                                            <p:strVal val="0-#ppt_w/2"/>
                                          </p:val>
                                        </p:tav>
                                        <p:tav tm="100000">
                                          <p:val>
                                            <p:strVal val="#ppt_x"/>
                                          </p:val>
                                        </p:tav>
                                      </p:tavLst>
                                    </p:anim>
                                    <p:anim calcmode="lin" valueType="num">
                                      <p:cBhvr additive="base">
                                        <p:cTn id="260" dur="2000" fill="hold"/>
                                        <p:tgtEl>
                                          <p:spTgt spid="13"/>
                                        </p:tgtEl>
                                        <p:attrNameLst>
                                          <p:attrName>ppt_y</p:attrName>
                                        </p:attrNameLst>
                                      </p:cBhvr>
                                      <p:tavLst>
                                        <p:tav tm="0">
                                          <p:val>
                                            <p:strVal val="1+#ppt_h/2"/>
                                          </p:val>
                                        </p:tav>
                                        <p:tav tm="100000">
                                          <p:val>
                                            <p:strVal val="#ppt_y"/>
                                          </p:val>
                                        </p:tav>
                                      </p:tavLst>
                                    </p:anim>
                                  </p:childTnLst>
                                </p:cTn>
                              </p:par>
                              <p:par>
                                <p:cTn id="261" presetID="2" presetClass="entr" presetSubtype="12" fill="hold" grpId="2" nodeType="withEffect">
                                  <p:stCondLst>
                                    <p:cond delay="0"/>
                                  </p:stCondLst>
                                  <p:childTnLst>
                                    <p:set>
                                      <p:cBhvr>
                                        <p:cTn id="262" dur="1" fill="hold">
                                          <p:stCondLst>
                                            <p:cond delay="0"/>
                                          </p:stCondLst>
                                        </p:cTn>
                                        <p:tgtEl>
                                          <p:spTgt spid="15"/>
                                        </p:tgtEl>
                                        <p:attrNameLst>
                                          <p:attrName>style.visibility</p:attrName>
                                        </p:attrNameLst>
                                      </p:cBhvr>
                                      <p:to>
                                        <p:strVal val="visible"/>
                                      </p:to>
                                    </p:set>
                                    <p:anim calcmode="lin" valueType="num">
                                      <p:cBhvr additive="base">
                                        <p:cTn id="263" dur="2000" fill="hold"/>
                                        <p:tgtEl>
                                          <p:spTgt spid="15"/>
                                        </p:tgtEl>
                                        <p:attrNameLst>
                                          <p:attrName>ppt_x</p:attrName>
                                        </p:attrNameLst>
                                      </p:cBhvr>
                                      <p:tavLst>
                                        <p:tav tm="0">
                                          <p:val>
                                            <p:strVal val="0-#ppt_w/2"/>
                                          </p:val>
                                        </p:tav>
                                        <p:tav tm="100000">
                                          <p:val>
                                            <p:strVal val="#ppt_x"/>
                                          </p:val>
                                        </p:tav>
                                      </p:tavLst>
                                    </p:anim>
                                    <p:anim calcmode="lin" valueType="num">
                                      <p:cBhvr additive="base">
                                        <p:cTn id="264" dur="2000" fill="hold"/>
                                        <p:tgtEl>
                                          <p:spTgt spid="15"/>
                                        </p:tgtEl>
                                        <p:attrNameLst>
                                          <p:attrName>ppt_y</p:attrName>
                                        </p:attrNameLst>
                                      </p:cBhvr>
                                      <p:tavLst>
                                        <p:tav tm="0">
                                          <p:val>
                                            <p:strVal val="1+#ppt_h/2"/>
                                          </p:val>
                                        </p:tav>
                                        <p:tav tm="100000">
                                          <p:val>
                                            <p:strVal val="#ppt_y"/>
                                          </p:val>
                                        </p:tav>
                                      </p:tavLst>
                                    </p:anim>
                                  </p:childTnLst>
                                </p:cTn>
                              </p:par>
                              <p:par>
                                <p:cTn id="265" presetID="2" presetClass="entr" presetSubtype="12" fill="hold" grpId="2" nodeType="withEffect">
                                  <p:stCondLst>
                                    <p:cond delay="0"/>
                                  </p:stCondLst>
                                  <p:childTnLst>
                                    <p:set>
                                      <p:cBhvr>
                                        <p:cTn id="266" dur="1" fill="hold">
                                          <p:stCondLst>
                                            <p:cond delay="0"/>
                                          </p:stCondLst>
                                        </p:cTn>
                                        <p:tgtEl>
                                          <p:spTgt spid="17"/>
                                        </p:tgtEl>
                                        <p:attrNameLst>
                                          <p:attrName>style.visibility</p:attrName>
                                        </p:attrNameLst>
                                      </p:cBhvr>
                                      <p:to>
                                        <p:strVal val="visible"/>
                                      </p:to>
                                    </p:set>
                                    <p:anim calcmode="lin" valueType="num">
                                      <p:cBhvr additive="base">
                                        <p:cTn id="267" dur="2000" fill="hold"/>
                                        <p:tgtEl>
                                          <p:spTgt spid="17"/>
                                        </p:tgtEl>
                                        <p:attrNameLst>
                                          <p:attrName>ppt_x</p:attrName>
                                        </p:attrNameLst>
                                      </p:cBhvr>
                                      <p:tavLst>
                                        <p:tav tm="0">
                                          <p:val>
                                            <p:strVal val="0-#ppt_w/2"/>
                                          </p:val>
                                        </p:tav>
                                        <p:tav tm="100000">
                                          <p:val>
                                            <p:strVal val="#ppt_x"/>
                                          </p:val>
                                        </p:tav>
                                      </p:tavLst>
                                    </p:anim>
                                    <p:anim calcmode="lin" valueType="num">
                                      <p:cBhvr additive="base">
                                        <p:cTn id="268" dur="2000" fill="hold"/>
                                        <p:tgtEl>
                                          <p:spTgt spid="17"/>
                                        </p:tgtEl>
                                        <p:attrNameLst>
                                          <p:attrName>ppt_y</p:attrName>
                                        </p:attrNameLst>
                                      </p:cBhvr>
                                      <p:tavLst>
                                        <p:tav tm="0">
                                          <p:val>
                                            <p:strVal val="1+#ppt_h/2"/>
                                          </p:val>
                                        </p:tav>
                                        <p:tav tm="100000">
                                          <p:val>
                                            <p:strVal val="#ppt_y"/>
                                          </p:val>
                                        </p:tav>
                                      </p:tavLst>
                                    </p:anim>
                                  </p:childTnLst>
                                </p:cTn>
                              </p:par>
                              <p:par>
                                <p:cTn id="269" presetID="2" presetClass="entr" presetSubtype="12" fill="hold" grpId="2" nodeType="withEffect">
                                  <p:stCondLst>
                                    <p:cond delay="0"/>
                                  </p:stCondLst>
                                  <p:childTnLst>
                                    <p:set>
                                      <p:cBhvr>
                                        <p:cTn id="270" dur="1" fill="hold">
                                          <p:stCondLst>
                                            <p:cond delay="0"/>
                                          </p:stCondLst>
                                        </p:cTn>
                                        <p:tgtEl>
                                          <p:spTgt spid="19"/>
                                        </p:tgtEl>
                                        <p:attrNameLst>
                                          <p:attrName>style.visibility</p:attrName>
                                        </p:attrNameLst>
                                      </p:cBhvr>
                                      <p:to>
                                        <p:strVal val="visible"/>
                                      </p:to>
                                    </p:set>
                                    <p:anim calcmode="lin" valueType="num">
                                      <p:cBhvr additive="base">
                                        <p:cTn id="271" dur="2000" fill="hold"/>
                                        <p:tgtEl>
                                          <p:spTgt spid="19"/>
                                        </p:tgtEl>
                                        <p:attrNameLst>
                                          <p:attrName>ppt_x</p:attrName>
                                        </p:attrNameLst>
                                      </p:cBhvr>
                                      <p:tavLst>
                                        <p:tav tm="0">
                                          <p:val>
                                            <p:strVal val="0-#ppt_w/2"/>
                                          </p:val>
                                        </p:tav>
                                        <p:tav tm="100000">
                                          <p:val>
                                            <p:strVal val="#ppt_x"/>
                                          </p:val>
                                        </p:tav>
                                      </p:tavLst>
                                    </p:anim>
                                    <p:anim calcmode="lin" valueType="num">
                                      <p:cBhvr additive="base">
                                        <p:cTn id="272" dur="2000" fill="hold"/>
                                        <p:tgtEl>
                                          <p:spTgt spid="19"/>
                                        </p:tgtEl>
                                        <p:attrNameLst>
                                          <p:attrName>ppt_y</p:attrName>
                                        </p:attrNameLst>
                                      </p:cBhvr>
                                      <p:tavLst>
                                        <p:tav tm="0">
                                          <p:val>
                                            <p:strVal val="1+#ppt_h/2"/>
                                          </p:val>
                                        </p:tav>
                                        <p:tav tm="100000">
                                          <p:val>
                                            <p:strVal val="#ppt_y"/>
                                          </p:val>
                                        </p:tav>
                                      </p:tavLst>
                                    </p:anim>
                                  </p:childTnLst>
                                </p:cTn>
                              </p:par>
                              <p:par>
                                <p:cTn id="273" presetID="2" presetClass="entr" presetSubtype="12" fill="hold" grpId="2" nodeType="withEffect">
                                  <p:stCondLst>
                                    <p:cond delay="0"/>
                                  </p:stCondLst>
                                  <p:childTnLst>
                                    <p:set>
                                      <p:cBhvr>
                                        <p:cTn id="274" dur="1" fill="hold">
                                          <p:stCondLst>
                                            <p:cond delay="0"/>
                                          </p:stCondLst>
                                        </p:cTn>
                                        <p:tgtEl>
                                          <p:spTgt spid="21"/>
                                        </p:tgtEl>
                                        <p:attrNameLst>
                                          <p:attrName>style.visibility</p:attrName>
                                        </p:attrNameLst>
                                      </p:cBhvr>
                                      <p:to>
                                        <p:strVal val="visible"/>
                                      </p:to>
                                    </p:set>
                                    <p:anim calcmode="lin" valueType="num">
                                      <p:cBhvr additive="base">
                                        <p:cTn id="275" dur="2000" fill="hold"/>
                                        <p:tgtEl>
                                          <p:spTgt spid="21"/>
                                        </p:tgtEl>
                                        <p:attrNameLst>
                                          <p:attrName>ppt_x</p:attrName>
                                        </p:attrNameLst>
                                      </p:cBhvr>
                                      <p:tavLst>
                                        <p:tav tm="0">
                                          <p:val>
                                            <p:strVal val="0-#ppt_w/2"/>
                                          </p:val>
                                        </p:tav>
                                        <p:tav tm="100000">
                                          <p:val>
                                            <p:strVal val="#ppt_x"/>
                                          </p:val>
                                        </p:tav>
                                      </p:tavLst>
                                    </p:anim>
                                    <p:anim calcmode="lin" valueType="num">
                                      <p:cBhvr additive="base">
                                        <p:cTn id="276" dur="2000" fill="hold"/>
                                        <p:tgtEl>
                                          <p:spTgt spid="21"/>
                                        </p:tgtEl>
                                        <p:attrNameLst>
                                          <p:attrName>ppt_y</p:attrName>
                                        </p:attrNameLst>
                                      </p:cBhvr>
                                      <p:tavLst>
                                        <p:tav tm="0">
                                          <p:val>
                                            <p:strVal val="1+#ppt_h/2"/>
                                          </p:val>
                                        </p:tav>
                                        <p:tav tm="100000">
                                          <p:val>
                                            <p:strVal val="#ppt_y"/>
                                          </p:val>
                                        </p:tav>
                                      </p:tavLst>
                                    </p:anim>
                                  </p:childTnLst>
                                </p:cTn>
                              </p:par>
                              <p:par>
                                <p:cTn id="277" presetID="2" presetClass="entr" presetSubtype="12" fill="hold" grpId="2" nodeType="withEffect">
                                  <p:stCondLst>
                                    <p:cond delay="0"/>
                                  </p:stCondLst>
                                  <p:childTnLst>
                                    <p:set>
                                      <p:cBhvr>
                                        <p:cTn id="278" dur="1" fill="hold">
                                          <p:stCondLst>
                                            <p:cond delay="0"/>
                                          </p:stCondLst>
                                        </p:cTn>
                                        <p:tgtEl>
                                          <p:spTgt spid="23"/>
                                        </p:tgtEl>
                                        <p:attrNameLst>
                                          <p:attrName>style.visibility</p:attrName>
                                        </p:attrNameLst>
                                      </p:cBhvr>
                                      <p:to>
                                        <p:strVal val="visible"/>
                                      </p:to>
                                    </p:set>
                                    <p:anim calcmode="lin" valueType="num">
                                      <p:cBhvr additive="base">
                                        <p:cTn id="279" dur="2000" fill="hold"/>
                                        <p:tgtEl>
                                          <p:spTgt spid="23"/>
                                        </p:tgtEl>
                                        <p:attrNameLst>
                                          <p:attrName>ppt_x</p:attrName>
                                        </p:attrNameLst>
                                      </p:cBhvr>
                                      <p:tavLst>
                                        <p:tav tm="0">
                                          <p:val>
                                            <p:strVal val="0-#ppt_w/2"/>
                                          </p:val>
                                        </p:tav>
                                        <p:tav tm="100000">
                                          <p:val>
                                            <p:strVal val="#ppt_x"/>
                                          </p:val>
                                        </p:tav>
                                      </p:tavLst>
                                    </p:anim>
                                    <p:anim calcmode="lin" valueType="num">
                                      <p:cBhvr additive="base">
                                        <p:cTn id="280" dur="2000" fill="hold"/>
                                        <p:tgtEl>
                                          <p:spTgt spid="23"/>
                                        </p:tgtEl>
                                        <p:attrNameLst>
                                          <p:attrName>ppt_y</p:attrName>
                                        </p:attrNameLst>
                                      </p:cBhvr>
                                      <p:tavLst>
                                        <p:tav tm="0">
                                          <p:val>
                                            <p:strVal val="1+#ppt_h/2"/>
                                          </p:val>
                                        </p:tav>
                                        <p:tav tm="100000">
                                          <p:val>
                                            <p:strVal val="#ppt_y"/>
                                          </p:val>
                                        </p:tav>
                                      </p:tavLst>
                                    </p:anim>
                                  </p:childTnLst>
                                </p:cTn>
                              </p:par>
                              <p:par>
                                <p:cTn id="281" presetID="2" presetClass="entr" presetSubtype="12" fill="hold" grpId="2" nodeType="withEffect">
                                  <p:stCondLst>
                                    <p:cond delay="0"/>
                                  </p:stCondLst>
                                  <p:childTnLst>
                                    <p:set>
                                      <p:cBhvr>
                                        <p:cTn id="282" dur="1" fill="hold">
                                          <p:stCondLst>
                                            <p:cond delay="0"/>
                                          </p:stCondLst>
                                        </p:cTn>
                                        <p:tgtEl>
                                          <p:spTgt spid="25"/>
                                        </p:tgtEl>
                                        <p:attrNameLst>
                                          <p:attrName>style.visibility</p:attrName>
                                        </p:attrNameLst>
                                      </p:cBhvr>
                                      <p:to>
                                        <p:strVal val="visible"/>
                                      </p:to>
                                    </p:set>
                                    <p:anim calcmode="lin" valueType="num">
                                      <p:cBhvr additive="base">
                                        <p:cTn id="283" dur="2000" fill="hold"/>
                                        <p:tgtEl>
                                          <p:spTgt spid="25"/>
                                        </p:tgtEl>
                                        <p:attrNameLst>
                                          <p:attrName>ppt_x</p:attrName>
                                        </p:attrNameLst>
                                      </p:cBhvr>
                                      <p:tavLst>
                                        <p:tav tm="0">
                                          <p:val>
                                            <p:strVal val="0-#ppt_w/2"/>
                                          </p:val>
                                        </p:tav>
                                        <p:tav tm="100000">
                                          <p:val>
                                            <p:strVal val="#ppt_x"/>
                                          </p:val>
                                        </p:tav>
                                      </p:tavLst>
                                    </p:anim>
                                    <p:anim calcmode="lin" valueType="num">
                                      <p:cBhvr additive="base">
                                        <p:cTn id="284" dur="2000" fill="hold"/>
                                        <p:tgtEl>
                                          <p:spTgt spid="25"/>
                                        </p:tgtEl>
                                        <p:attrNameLst>
                                          <p:attrName>ppt_y</p:attrName>
                                        </p:attrNameLst>
                                      </p:cBhvr>
                                      <p:tavLst>
                                        <p:tav tm="0">
                                          <p:val>
                                            <p:strVal val="1+#ppt_h/2"/>
                                          </p:val>
                                        </p:tav>
                                        <p:tav tm="100000">
                                          <p:val>
                                            <p:strVal val="#ppt_y"/>
                                          </p:val>
                                        </p:tav>
                                      </p:tavLst>
                                    </p:anim>
                                  </p:childTnLst>
                                </p:cTn>
                              </p:par>
                              <p:par>
                                <p:cTn id="285" presetID="2" presetClass="entr" presetSubtype="12" fill="hold" grpId="2" nodeType="withEffect">
                                  <p:stCondLst>
                                    <p:cond delay="0"/>
                                  </p:stCondLst>
                                  <p:childTnLst>
                                    <p:set>
                                      <p:cBhvr>
                                        <p:cTn id="286" dur="1" fill="hold">
                                          <p:stCondLst>
                                            <p:cond delay="0"/>
                                          </p:stCondLst>
                                        </p:cTn>
                                        <p:tgtEl>
                                          <p:spTgt spid="27"/>
                                        </p:tgtEl>
                                        <p:attrNameLst>
                                          <p:attrName>style.visibility</p:attrName>
                                        </p:attrNameLst>
                                      </p:cBhvr>
                                      <p:to>
                                        <p:strVal val="visible"/>
                                      </p:to>
                                    </p:set>
                                    <p:anim calcmode="lin" valueType="num">
                                      <p:cBhvr additive="base">
                                        <p:cTn id="287" dur="2000" fill="hold"/>
                                        <p:tgtEl>
                                          <p:spTgt spid="27"/>
                                        </p:tgtEl>
                                        <p:attrNameLst>
                                          <p:attrName>ppt_x</p:attrName>
                                        </p:attrNameLst>
                                      </p:cBhvr>
                                      <p:tavLst>
                                        <p:tav tm="0">
                                          <p:val>
                                            <p:strVal val="0-#ppt_w/2"/>
                                          </p:val>
                                        </p:tav>
                                        <p:tav tm="100000">
                                          <p:val>
                                            <p:strVal val="#ppt_x"/>
                                          </p:val>
                                        </p:tav>
                                      </p:tavLst>
                                    </p:anim>
                                    <p:anim calcmode="lin" valueType="num">
                                      <p:cBhvr additive="base">
                                        <p:cTn id="288" dur="2000" fill="hold"/>
                                        <p:tgtEl>
                                          <p:spTgt spid="27"/>
                                        </p:tgtEl>
                                        <p:attrNameLst>
                                          <p:attrName>ppt_y</p:attrName>
                                        </p:attrNameLst>
                                      </p:cBhvr>
                                      <p:tavLst>
                                        <p:tav tm="0">
                                          <p:val>
                                            <p:strVal val="1+#ppt_h/2"/>
                                          </p:val>
                                        </p:tav>
                                        <p:tav tm="100000">
                                          <p:val>
                                            <p:strVal val="#ppt_y"/>
                                          </p:val>
                                        </p:tav>
                                      </p:tavLst>
                                    </p:anim>
                                  </p:childTnLst>
                                </p:cTn>
                              </p:par>
                              <p:par>
                                <p:cTn id="289" presetID="2" presetClass="entr" presetSubtype="12" fill="hold" grpId="2" nodeType="withEffect">
                                  <p:stCondLst>
                                    <p:cond delay="0"/>
                                  </p:stCondLst>
                                  <p:childTnLst>
                                    <p:set>
                                      <p:cBhvr>
                                        <p:cTn id="290" dur="1" fill="hold">
                                          <p:stCondLst>
                                            <p:cond delay="0"/>
                                          </p:stCondLst>
                                        </p:cTn>
                                        <p:tgtEl>
                                          <p:spTgt spid="29"/>
                                        </p:tgtEl>
                                        <p:attrNameLst>
                                          <p:attrName>style.visibility</p:attrName>
                                        </p:attrNameLst>
                                      </p:cBhvr>
                                      <p:to>
                                        <p:strVal val="visible"/>
                                      </p:to>
                                    </p:set>
                                    <p:anim calcmode="lin" valueType="num">
                                      <p:cBhvr additive="base">
                                        <p:cTn id="291" dur="2000" fill="hold"/>
                                        <p:tgtEl>
                                          <p:spTgt spid="29"/>
                                        </p:tgtEl>
                                        <p:attrNameLst>
                                          <p:attrName>ppt_x</p:attrName>
                                        </p:attrNameLst>
                                      </p:cBhvr>
                                      <p:tavLst>
                                        <p:tav tm="0">
                                          <p:val>
                                            <p:strVal val="0-#ppt_w/2"/>
                                          </p:val>
                                        </p:tav>
                                        <p:tav tm="100000">
                                          <p:val>
                                            <p:strVal val="#ppt_x"/>
                                          </p:val>
                                        </p:tav>
                                      </p:tavLst>
                                    </p:anim>
                                    <p:anim calcmode="lin" valueType="num">
                                      <p:cBhvr additive="base">
                                        <p:cTn id="292" dur="2000" fill="hold"/>
                                        <p:tgtEl>
                                          <p:spTgt spid="29"/>
                                        </p:tgtEl>
                                        <p:attrNameLst>
                                          <p:attrName>ppt_y</p:attrName>
                                        </p:attrNameLst>
                                      </p:cBhvr>
                                      <p:tavLst>
                                        <p:tav tm="0">
                                          <p:val>
                                            <p:strVal val="1+#ppt_h/2"/>
                                          </p:val>
                                        </p:tav>
                                        <p:tav tm="100000">
                                          <p:val>
                                            <p:strVal val="#ppt_y"/>
                                          </p:val>
                                        </p:tav>
                                      </p:tavLst>
                                    </p:anim>
                                  </p:childTnLst>
                                </p:cTn>
                              </p:par>
                              <p:par>
                                <p:cTn id="293" presetID="2" presetClass="entr" presetSubtype="12" fill="hold" grpId="2" nodeType="withEffect">
                                  <p:stCondLst>
                                    <p:cond delay="0"/>
                                  </p:stCondLst>
                                  <p:childTnLst>
                                    <p:set>
                                      <p:cBhvr>
                                        <p:cTn id="294" dur="1" fill="hold">
                                          <p:stCondLst>
                                            <p:cond delay="0"/>
                                          </p:stCondLst>
                                        </p:cTn>
                                        <p:tgtEl>
                                          <p:spTgt spid="31"/>
                                        </p:tgtEl>
                                        <p:attrNameLst>
                                          <p:attrName>style.visibility</p:attrName>
                                        </p:attrNameLst>
                                      </p:cBhvr>
                                      <p:to>
                                        <p:strVal val="visible"/>
                                      </p:to>
                                    </p:set>
                                    <p:anim calcmode="lin" valueType="num">
                                      <p:cBhvr additive="base">
                                        <p:cTn id="295" dur="2000" fill="hold"/>
                                        <p:tgtEl>
                                          <p:spTgt spid="31"/>
                                        </p:tgtEl>
                                        <p:attrNameLst>
                                          <p:attrName>ppt_x</p:attrName>
                                        </p:attrNameLst>
                                      </p:cBhvr>
                                      <p:tavLst>
                                        <p:tav tm="0">
                                          <p:val>
                                            <p:strVal val="0-#ppt_w/2"/>
                                          </p:val>
                                        </p:tav>
                                        <p:tav tm="100000">
                                          <p:val>
                                            <p:strVal val="#ppt_x"/>
                                          </p:val>
                                        </p:tav>
                                      </p:tavLst>
                                    </p:anim>
                                    <p:anim calcmode="lin" valueType="num">
                                      <p:cBhvr additive="base">
                                        <p:cTn id="296" dur="2000" fill="hold"/>
                                        <p:tgtEl>
                                          <p:spTgt spid="31"/>
                                        </p:tgtEl>
                                        <p:attrNameLst>
                                          <p:attrName>ppt_y</p:attrName>
                                        </p:attrNameLst>
                                      </p:cBhvr>
                                      <p:tavLst>
                                        <p:tav tm="0">
                                          <p:val>
                                            <p:strVal val="1+#ppt_h/2"/>
                                          </p:val>
                                        </p:tav>
                                        <p:tav tm="100000">
                                          <p:val>
                                            <p:strVal val="#ppt_y"/>
                                          </p:val>
                                        </p:tav>
                                      </p:tavLst>
                                    </p:anim>
                                  </p:childTnLst>
                                </p:cTn>
                              </p:par>
                              <p:par>
                                <p:cTn id="297" presetID="2" presetClass="entr" presetSubtype="12" fill="hold" grpId="2" nodeType="withEffect">
                                  <p:stCondLst>
                                    <p:cond delay="0"/>
                                  </p:stCondLst>
                                  <p:childTnLst>
                                    <p:set>
                                      <p:cBhvr>
                                        <p:cTn id="298" dur="1" fill="hold">
                                          <p:stCondLst>
                                            <p:cond delay="0"/>
                                          </p:stCondLst>
                                        </p:cTn>
                                        <p:tgtEl>
                                          <p:spTgt spid="33"/>
                                        </p:tgtEl>
                                        <p:attrNameLst>
                                          <p:attrName>style.visibility</p:attrName>
                                        </p:attrNameLst>
                                      </p:cBhvr>
                                      <p:to>
                                        <p:strVal val="visible"/>
                                      </p:to>
                                    </p:set>
                                    <p:anim calcmode="lin" valueType="num">
                                      <p:cBhvr additive="base">
                                        <p:cTn id="299" dur="2000" fill="hold"/>
                                        <p:tgtEl>
                                          <p:spTgt spid="33"/>
                                        </p:tgtEl>
                                        <p:attrNameLst>
                                          <p:attrName>ppt_x</p:attrName>
                                        </p:attrNameLst>
                                      </p:cBhvr>
                                      <p:tavLst>
                                        <p:tav tm="0">
                                          <p:val>
                                            <p:strVal val="0-#ppt_w/2"/>
                                          </p:val>
                                        </p:tav>
                                        <p:tav tm="100000">
                                          <p:val>
                                            <p:strVal val="#ppt_x"/>
                                          </p:val>
                                        </p:tav>
                                      </p:tavLst>
                                    </p:anim>
                                    <p:anim calcmode="lin" valueType="num">
                                      <p:cBhvr additive="base">
                                        <p:cTn id="300" dur="2000" fill="hold"/>
                                        <p:tgtEl>
                                          <p:spTgt spid="33"/>
                                        </p:tgtEl>
                                        <p:attrNameLst>
                                          <p:attrName>ppt_y</p:attrName>
                                        </p:attrNameLst>
                                      </p:cBhvr>
                                      <p:tavLst>
                                        <p:tav tm="0">
                                          <p:val>
                                            <p:strVal val="1+#ppt_h/2"/>
                                          </p:val>
                                        </p:tav>
                                        <p:tav tm="100000">
                                          <p:val>
                                            <p:strVal val="#ppt_y"/>
                                          </p:val>
                                        </p:tav>
                                      </p:tavLst>
                                    </p:anim>
                                  </p:childTnLst>
                                </p:cTn>
                              </p:par>
                              <p:par>
                                <p:cTn id="301" presetID="2" presetClass="entr" presetSubtype="12" fill="hold" grpId="2" nodeType="withEffect">
                                  <p:stCondLst>
                                    <p:cond delay="0"/>
                                  </p:stCondLst>
                                  <p:childTnLst>
                                    <p:set>
                                      <p:cBhvr>
                                        <p:cTn id="302" dur="1" fill="hold">
                                          <p:stCondLst>
                                            <p:cond delay="0"/>
                                          </p:stCondLst>
                                        </p:cTn>
                                        <p:tgtEl>
                                          <p:spTgt spid="35"/>
                                        </p:tgtEl>
                                        <p:attrNameLst>
                                          <p:attrName>style.visibility</p:attrName>
                                        </p:attrNameLst>
                                      </p:cBhvr>
                                      <p:to>
                                        <p:strVal val="visible"/>
                                      </p:to>
                                    </p:set>
                                    <p:anim calcmode="lin" valueType="num">
                                      <p:cBhvr additive="base">
                                        <p:cTn id="303" dur="2000" fill="hold"/>
                                        <p:tgtEl>
                                          <p:spTgt spid="35"/>
                                        </p:tgtEl>
                                        <p:attrNameLst>
                                          <p:attrName>ppt_x</p:attrName>
                                        </p:attrNameLst>
                                      </p:cBhvr>
                                      <p:tavLst>
                                        <p:tav tm="0">
                                          <p:val>
                                            <p:strVal val="0-#ppt_w/2"/>
                                          </p:val>
                                        </p:tav>
                                        <p:tav tm="100000">
                                          <p:val>
                                            <p:strVal val="#ppt_x"/>
                                          </p:val>
                                        </p:tav>
                                      </p:tavLst>
                                    </p:anim>
                                    <p:anim calcmode="lin" valueType="num">
                                      <p:cBhvr additive="base">
                                        <p:cTn id="304" dur="2000" fill="hold"/>
                                        <p:tgtEl>
                                          <p:spTgt spid="35"/>
                                        </p:tgtEl>
                                        <p:attrNameLst>
                                          <p:attrName>ppt_y</p:attrName>
                                        </p:attrNameLst>
                                      </p:cBhvr>
                                      <p:tavLst>
                                        <p:tav tm="0">
                                          <p:val>
                                            <p:strVal val="1+#ppt_h/2"/>
                                          </p:val>
                                        </p:tav>
                                        <p:tav tm="100000">
                                          <p:val>
                                            <p:strVal val="#ppt_y"/>
                                          </p:val>
                                        </p:tav>
                                      </p:tavLst>
                                    </p:anim>
                                  </p:childTnLst>
                                </p:cTn>
                              </p:par>
                              <p:par>
                                <p:cTn id="305" presetID="2" presetClass="entr" presetSubtype="12" fill="hold" grpId="2" nodeType="withEffect">
                                  <p:stCondLst>
                                    <p:cond delay="0"/>
                                  </p:stCondLst>
                                  <p:childTnLst>
                                    <p:set>
                                      <p:cBhvr>
                                        <p:cTn id="306" dur="1" fill="hold">
                                          <p:stCondLst>
                                            <p:cond delay="0"/>
                                          </p:stCondLst>
                                        </p:cTn>
                                        <p:tgtEl>
                                          <p:spTgt spid="37"/>
                                        </p:tgtEl>
                                        <p:attrNameLst>
                                          <p:attrName>style.visibility</p:attrName>
                                        </p:attrNameLst>
                                      </p:cBhvr>
                                      <p:to>
                                        <p:strVal val="visible"/>
                                      </p:to>
                                    </p:set>
                                    <p:anim calcmode="lin" valueType="num">
                                      <p:cBhvr additive="base">
                                        <p:cTn id="307" dur="2000" fill="hold"/>
                                        <p:tgtEl>
                                          <p:spTgt spid="37"/>
                                        </p:tgtEl>
                                        <p:attrNameLst>
                                          <p:attrName>ppt_x</p:attrName>
                                        </p:attrNameLst>
                                      </p:cBhvr>
                                      <p:tavLst>
                                        <p:tav tm="0">
                                          <p:val>
                                            <p:strVal val="0-#ppt_w/2"/>
                                          </p:val>
                                        </p:tav>
                                        <p:tav tm="100000">
                                          <p:val>
                                            <p:strVal val="#ppt_x"/>
                                          </p:val>
                                        </p:tav>
                                      </p:tavLst>
                                    </p:anim>
                                    <p:anim calcmode="lin" valueType="num">
                                      <p:cBhvr additive="base">
                                        <p:cTn id="308" dur="2000" fill="hold"/>
                                        <p:tgtEl>
                                          <p:spTgt spid="37"/>
                                        </p:tgtEl>
                                        <p:attrNameLst>
                                          <p:attrName>ppt_y</p:attrName>
                                        </p:attrNameLst>
                                      </p:cBhvr>
                                      <p:tavLst>
                                        <p:tav tm="0">
                                          <p:val>
                                            <p:strVal val="1+#ppt_h/2"/>
                                          </p:val>
                                        </p:tav>
                                        <p:tav tm="100000">
                                          <p:val>
                                            <p:strVal val="#ppt_y"/>
                                          </p:val>
                                        </p:tav>
                                      </p:tavLst>
                                    </p:anim>
                                  </p:childTnLst>
                                </p:cTn>
                              </p:par>
                              <p:par>
                                <p:cTn id="309" presetID="2" presetClass="entr" presetSubtype="12" fill="hold" grpId="2" nodeType="withEffect">
                                  <p:stCondLst>
                                    <p:cond delay="0"/>
                                  </p:stCondLst>
                                  <p:childTnLst>
                                    <p:set>
                                      <p:cBhvr>
                                        <p:cTn id="310" dur="1" fill="hold">
                                          <p:stCondLst>
                                            <p:cond delay="0"/>
                                          </p:stCondLst>
                                        </p:cTn>
                                        <p:tgtEl>
                                          <p:spTgt spid="39"/>
                                        </p:tgtEl>
                                        <p:attrNameLst>
                                          <p:attrName>style.visibility</p:attrName>
                                        </p:attrNameLst>
                                      </p:cBhvr>
                                      <p:to>
                                        <p:strVal val="visible"/>
                                      </p:to>
                                    </p:set>
                                    <p:anim calcmode="lin" valueType="num">
                                      <p:cBhvr additive="base">
                                        <p:cTn id="311" dur="2000" fill="hold"/>
                                        <p:tgtEl>
                                          <p:spTgt spid="39"/>
                                        </p:tgtEl>
                                        <p:attrNameLst>
                                          <p:attrName>ppt_x</p:attrName>
                                        </p:attrNameLst>
                                      </p:cBhvr>
                                      <p:tavLst>
                                        <p:tav tm="0">
                                          <p:val>
                                            <p:strVal val="0-#ppt_w/2"/>
                                          </p:val>
                                        </p:tav>
                                        <p:tav tm="100000">
                                          <p:val>
                                            <p:strVal val="#ppt_x"/>
                                          </p:val>
                                        </p:tav>
                                      </p:tavLst>
                                    </p:anim>
                                    <p:anim calcmode="lin" valueType="num">
                                      <p:cBhvr additive="base">
                                        <p:cTn id="312" dur="2000" fill="hold"/>
                                        <p:tgtEl>
                                          <p:spTgt spid="39"/>
                                        </p:tgtEl>
                                        <p:attrNameLst>
                                          <p:attrName>ppt_y</p:attrName>
                                        </p:attrNameLst>
                                      </p:cBhvr>
                                      <p:tavLst>
                                        <p:tav tm="0">
                                          <p:val>
                                            <p:strVal val="1+#ppt_h/2"/>
                                          </p:val>
                                        </p:tav>
                                        <p:tav tm="100000">
                                          <p:val>
                                            <p:strVal val="#ppt_y"/>
                                          </p:val>
                                        </p:tav>
                                      </p:tavLst>
                                    </p:anim>
                                  </p:childTnLst>
                                </p:cTn>
                              </p:par>
                              <p:par>
                                <p:cTn id="313" presetID="2" presetClass="entr" presetSubtype="12" fill="hold" grpId="2" nodeType="withEffect">
                                  <p:stCondLst>
                                    <p:cond delay="0"/>
                                  </p:stCondLst>
                                  <p:childTnLst>
                                    <p:set>
                                      <p:cBhvr>
                                        <p:cTn id="314" dur="1" fill="hold">
                                          <p:stCondLst>
                                            <p:cond delay="0"/>
                                          </p:stCondLst>
                                        </p:cTn>
                                        <p:tgtEl>
                                          <p:spTgt spid="41"/>
                                        </p:tgtEl>
                                        <p:attrNameLst>
                                          <p:attrName>style.visibility</p:attrName>
                                        </p:attrNameLst>
                                      </p:cBhvr>
                                      <p:to>
                                        <p:strVal val="visible"/>
                                      </p:to>
                                    </p:set>
                                    <p:anim calcmode="lin" valueType="num">
                                      <p:cBhvr additive="base">
                                        <p:cTn id="315" dur="2000" fill="hold"/>
                                        <p:tgtEl>
                                          <p:spTgt spid="41"/>
                                        </p:tgtEl>
                                        <p:attrNameLst>
                                          <p:attrName>ppt_x</p:attrName>
                                        </p:attrNameLst>
                                      </p:cBhvr>
                                      <p:tavLst>
                                        <p:tav tm="0">
                                          <p:val>
                                            <p:strVal val="0-#ppt_w/2"/>
                                          </p:val>
                                        </p:tav>
                                        <p:tav tm="100000">
                                          <p:val>
                                            <p:strVal val="#ppt_x"/>
                                          </p:val>
                                        </p:tav>
                                      </p:tavLst>
                                    </p:anim>
                                    <p:anim calcmode="lin" valueType="num">
                                      <p:cBhvr additive="base">
                                        <p:cTn id="316" dur="2000" fill="hold"/>
                                        <p:tgtEl>
                                          <p:spTgt spid="41"/>
                                        </p:tgtEl>
                                        <p:attrNameLst>
                                          <p:attrName>ppt_y</p:attrName>
                                        </p:attrNameLst>
                                      </p:cBhvr>
                                      <p:tavLst>
                                        <p:tav tm="0">
                                          <p:val>
                                            <p:strVal val="1+#ppt_h/2"/>
                                          </p:val>
                                        </p:tav>
                                        <p:tav tm="100000">
                                          <p:val>
                                            <p:strVal val="#ppt_y"/>
                                          </p:val>
                                        </p:tav>
                                      </p:tavLst>
                                    </p:anim>
                                  </p:childTnLst>
                                </p:cTn>
                              </p:par>
                              <p:par>
                                <p:cTn id="317" presetID="2" presetClass="entr" presetSubtype="12" fill="hold" grpId="2" nodeType="withEffect">
                                  <p:stCondLst>
                                    <p:cond delay="0"/>
                                  </p:stCondLst>
                                  <p:childTnLst>
                                    <p:set>
                                      <p:cBhvr>
                                        <p:cTn id="318" dur="1" fill="hold">
                                          <p:stCondLst>
                                            <p:cond delay="0"/>
                                          </p:stCondLst>
                                        </p:cTn>
                                        <p:tgtEl>
                                          <p:spTgt spid="43"/>
                                        </p:tgtEl>
                                        <p:attrNameLst>
                                          <p:attrName>style.visibility</p:attrName>
                                        </p:attrNameLst>
                                      </p:cBhvr>
                                      <p:to>
                                        <p:strVal val="visible"/>
                                      </p:to>
                                    </p:set>
                                    <p:anim calcmode="lin" valueType="num">
                                      <p:cBhvr additive="base">
                                        <p:cTn id="319" dur="2000" fill="hold"/>
                                        <p:tgtEl>
                                          <p:spTgt spid="43"/>
                                        </p:tgtEl>
                                        <p:attrNameLst>
                                          <p:attrName>ppt_x</p:attrName>
                                        </p:attrNameLst>
                                      </p:cBhvr>
                                      <p:tavLst>
                                        <p:tav tm="0">
                                          <p:val>
                                            <p:strVal val="0-#ppt_w/2"/>
                                          </p:val>
                                        </p:tav>
                                        <p:tav tm="100000">
                                          <p:val>
                                            <p:strVal val="#ppt_x"/>
                                          </p:val>
                                        </p:tav>
                                      </p:tavLst>
                                    </p:anim>
                                    <p:anim calcmode="lin" valueType="num">
                                      <p:cBhvr additive="base">
                                        <p:cTn id="320" dur="2000" fill="hold"/>
                                        <p:tgtEl>
                                          <p:spTgt spid="43"/>
                                        </p:tgtEl>
                                        <p:attrNameLst>
                                          <p:attrName>ppt_y</p:attrName>
                                        </p:attrNameLst>
                                      </p:cBhvr>
                                      <p:tavLst>
                                        <p:tav tm="0">
                                          <p:val>
                                            <p:strVal val="1+#ppt_h/2"/>
                                          </p:val>
                                        </p:tav>
                                        <p:tav tm="100000">
                                          <p:val>
                                            <p:strVal val="#ppt_y"/>
                                          </p:val>
                                        </p:tav>
                                      </p:tavLst>
                                    </p:anim>
                                  </p:childTnLst>
                                </p:cTn>
                              </p:par>
                              <p:par>
                                <p:cTn id="321" presetID="2" presetClass="entr" presetSubtype="12" fill="hold" grpId="2" nodeType="withEffect">
                                  <p:stCondLst>
                                    <p:cond delay="0"/>
                                  </p:stCondLst>
                                  <p:childTnLst>
                                    <p:set>
                                      <p:cBhvr>
                                        <p:cTn id="322" dur="1" fill="hold">
                                          <p:stCondLst>
                                            <p:cond delay="0"/>
                                          </p:stCondLst>
                                        </p:cTn>
                                        <p:tgtEl>
                                          <p:spTgt spid="45"/>
                                        </p:tgtEl>
                                        <p:attrNameLst>
                                          <p:attrName>style.visibility</p:attrName>
                                        </p:attrNameLst>
                                      </p:cBhvr>
                                      <p:to>
                                        <p:strVal val="visible"/>
                                      </p:to>
                                    </p:set>
                                    <p:anim calcmode="lin" valueType="num">
                                      <p:cBhvr additive="base">
                                        <p:cTn id="323" dur="2000" fill="hold"/>
                                        <p:tgtEl>
                                          <p:spTgt spid="45"/>
                                        </p:tgtEl>
                                        <p:attrNameLst>
                                          <p:attrName>ppt_x</p:attrName>
                                        </p:attrNameLst>
                                      </p:cBhvr>
                                      <p:tavLst>
                                        <p:tav tm="0">
                                          <p:val>
                                            <p:strVal val="0-#ppt_w/2"/>
                                          </p:val>
                                        </p:tav>
                                        <p:tav tm="100000">
                                          <p:val>
                                            <p:strVal val="#ppt_x"/>
                                          </p:val>
                                        </p:tav>
                                      </p:tavLst>
                                    </p:anim>
                                    <p:anim calcmode="lin" valueType="num">
                                      <p:cBhvr additive="base">
                                        <p:cTn id="324" dur="2000" fill="hold"/>
                                        <p:tgtEl>
                                          <p:spTgt spid="45"/>
                                        </p:tgtEl>
                                        <p:attrNameLst>
                                          <p:attrName>ppt_y</p:attrName>
                                        </p:attrNameLst>
                                      </p:cBhvr>
                                      <p:tavLst>
                                        <p:tav tm="0">
                                          <p:val>
                                            <p:strVal val="1+#ppt_h/2"/>
                                          </p:val>
                                        </p:tav>
                                        <p:tav tm="100000">
                                          <p:val>
                                            <p:strVal val="#ppt_y"/>
                                          </p:val>
                                        </p:tav>
                                      </p:tavLst>
                                    </p:anim>
                                  </p:childTnLst>
                                </p:cTn>
                              </p:par>
                              <p:par>
                                <p:cTn id="325" presetID="2" presetClass="entr" presetSubtype="12" fill="hold" grpId="2" nodeType="withEffect">
                                  <p:stCondLst>
                                    <p:cond delay="0"/>
                                  </p:stCondLst>
                                  <p:childTnLst>
                                    <p:set>
                                      <p:cBhvr>
                                        <p:cTn id="326" dur="1" fill="hold">
                                          <p:stCondLst>
                                            <p:cond delay="0"/>
                                          </p:stCondLst>
                                        </p:cTn>
                                        <p:tgtEl>
                                          <p:spTgt spid="47"/>
                                        </p:tgtEl>
                                        <p:attrNameLst>
                                          <p:attrName>style.visibility</p:attrName>
                                        </p:attrNameLst>
                                      </p:cBhvr>
                                      <p:to>
                                        <p:strVal val="visible"/>
                                      </p:to>
                                    </p:set>
                                    <p:anim calcmode="lin" valueType="num">
                                      <p:cBhvr additive="base">
                                        <p:cTn id="327" dur="2000" fill="hold"/>
                                        <p:tgtEl>
                                          <p:spTgt spid="47"/>
                                        </p:tgtEl>
                                        <p:attrNameLst>
                                          <p:attrName>ppt_x</p:attrName>
                                        </p:attrNameLst>
                                      </p:cBhvr>
                                      <p:tavLst>
                                        <p:tav tm="0">
                                          <p:val>
                                            <p:strVal val="0-#ppt_w/2"/>
                                          </p:val>
                                        </p:tav>
                                        <p:tav tm="100000">
                                          <p:val>
                                            <p:strVal val="#ppt_x"/>
                                          </p:val>
                                        </p:tav>
                                      </p:tavLst>
                                    </p:anim>
                                    <p:anim calcmode="lin" valueType="num">
                                      <p:cBhvr additive="base">
                                        <p:cTn id="328" dur="2000" fill="hold"/>
                                        <p:tgtEl>
                                          <p:spTgt spid="47"/>
                                        </p:tgtEl>
                                        <p:attrNameLst>
                                          <p:attrName>ppt_y</p:attrName>
                                        </p:attrNameLst>
                                      </p:cBhvr>
                                      <p:tavLst>
                                        <p:tav tm="0">
                                          <p:val>
                                            <p:strVal val="1+#ppt_h/2"/>
                                          </p:val>
                                        </p:tav>
                                        <p:tav tm="100000">
                                          <p:val>
                                            <p:strVal val="#ppt_y"/>
                                          </p:val>
                                        </p:tav>
                                      </p:tavLst>
                                    </p:anim>
                                  </p:childTnLst>
                                </p:cTn>
                              </p:par>
                              <p:par>
                                <p:cTn id="329" presetID="2" presetClass="entr" presetSubtype="6" fill="hold" grpId="2" nodeType="withEffect">
                                  <p:stCondLst>
                                    <p:cond delay="0"/>
                                  </p:stCondLst>
                                  <p:childTnLst>
                                    <p:set>
                                      <p:cBhvr>
                                        <p:cTn id="330" dur="1" fill="hold">
                                          <p:stCondLst>
                                            <p:cond delay="0"/>
                                          </p:stCondLst>
                                        </p:cTn>
                                        <p:tgtEl>
                                          <p:spTgt spid="4"/>
                                        </p:tgtEl>
                                        <p:attrNameLst>
                                          <p:attrName>style.visibility</p:attrName>
                                        </p:attrNameLst>
                                      </p:cBhvr>
                                      <p:to>
                                        <p:strVal val="visible"/>
                                      </p:to>
                                    </p:set>
                                    <p:anim calcmode="lin" valueType="num">
                                      <p:cBhvr additive="base">
                                        <p:cTn id="331" dur="2000" fill="hold"/>
                                        <p:tgtEl>
                                          <p:spTgt spid="4"/>
                                        </p:tgtEl>
                                        <p:attrNameLst>
                                          <p:attrName>ppt_x</p:attrName>
                                        </p:attrNameLst>
                                      </p:cBhvr>
                                      <p:tavLst>
                                        <p:tav tm="0">
                                          <p:val>
                                            <p:strVal val="1+#ppt_w/2"/>
                                          </p:val>
                                        </p:tav>
                                        <p:tav tm="100000">
                                          <p:val>
                                            <p:strVal val="#ppt_x"/>
                                          </p:val>
                                        </p:tav>
                                      </p:tavLst>
                                    </p:anim>
                                    <p:anim calcmode="lin" valueType="num">
                                      <p:cBhvr additive="base">
                                        <p:cTn id="332" dur="2000" fill="hold"/>
                                        <p:tgtEl>
                                          <p:spTgt spid="4"/>
                                        </p:tgtEl>
                                        <p:attrNameLst>
                                          <p:attrName>ppt_y</p:attrName>
                                        </p:attrNameLst>
                                      </p:cBhvr>
                                      <p:tavLst>
                                        <p:tav tm="0">
                                          <p:val>
                                            <p:strVal val="1+#ppt_h/2"/>
                                          </p:val>
                                        </p:tav>
                                        <p:tav tm="100000">
                                          <p:val>
                                            <p:strVal val="#ppt_y"/>
                                          </p:val>
                                        </p:tav>
                                      </p:tavLst>
                                    </p:anim>
                                  </p:childTnLst>
                                </p:cTn>
                              </p:par>
                              <p:par>
                                <p:cTn id="333" presetID="2" presetClass="entr" presetSubtype="6" fill="hold" grpId="2" nodeType="withEffect">
                                  <p:stCondLst>
                                    <p:cond delay="0"/>
                                  </p:stCondLst>
                                  <p:childTnLst>
                                    <p:set>
                                      <p:cBhvr>
                                        <p:cTn id="334" dur="1" fill="hold">
                                          <p:stCondLst>
                                            <p:cond delay="0"/>
                                          </p:stCondLst>
                                        </p:cTn>
                                        <p:tgtEl>
                                          <p:spTgt spid="6"/>
                                        </p:tgtEl>
                                        <p:attrNameLst>
                                          <p:attrName>style.visibility</p:attrName>
                                        </p:attrNameLst>
                                      </p:cBhvr>
                                      <p:to>
                                        <p:strVal val="visible"/>
                                      </p:to>
                                    </p:set>
                                    <p:anim calcmode="lin" valueType="num">
                                      <p:cBhvr additive="base">
                                        <p:cTn id="335" dur="2000" fill="hold"/>
                                        <p:tgtEl>
                                          <p:spTgt spid="6"/>
                                        </p:tgtEl>
                                        <p:attrNameLst>
                                          <p:attrName>ppt_x</p:attrName>
                                        </p:attrNameLst>
                                      </p:cBhvr>
                                      <p:tavLst>
                                        <p:tav tm="0">
                                          <p:val>
                                            <p:strVal val="1+#ppt_w/2"/>
                                          </p:val>
                                        </p:tav>
                                        <p:tav tm="100000">
                                          <p:val>
                                            <p:strVal val="#ppt_x"/>
                                          </p:val>
                                        </p:tav>
                                      </p:tavLst>
                                    </p:anim>
                                    <p:anim calcmode="lin" valueType="num">
                                      <p:cBhvr additive="base">
                                        <p:cTn id="336" dur="2000" fill="hold"/>
                                        <p:tgtEl>
                                          <p:spTgt spid="6"/>
                                        </p:tgtEl>
                                        <p:attrNameLst>
                                          <p:attrName>ppt_y</p:attrName>
                                        </p:attrNameLst>
                                      </p:cBhvr>
                                      <p:tavLst>
                                        <p:tav tm="0">
                                          <p:val>
                                            <p:strVal val="1+#ppt_h/2"/>
                                          </p:val>
                                        </p:tav>
                                        <p:tav tm="100000">
                                          <p:val>
                                            <p:strVal val="#ppt_y"/>
                                          </p:val>
                                        </p:tav>
                                      </p:tavLst>
                                    </p:anim>
                                  </p:childTnLst>
                                </p:cTn>
                              </p:par>
                              <p:par>
                                <p:cTn id="337" presetID="2" presetClass="entr" presetSubtype="6" fill="hold" grpId="2" nodeType="withEffect">
                                  <p:stCondLst>
                                    <p:cond delay="0"/>
                                  </p:stCondLst>
                                  <p:childTnLst>
                                    <p:set>
                                      <p:cBhvr>
                                        <p:cTn id="338" dur="1" fill="hold">
                                          <p:stCondLst>
                                            <p:cond delay="0"/>
                                          </p:stCondLst>
                                        </p:cTn>
                                        <p:tgtEl>
                                          <p:spTgt spid="8"/>
                                        </p:tgtEl>
                                        <p:attrNameLst>
                                          <p:attrName>style.visibility</p:attrName>
                                        </p:attrNameLst>
                                      </p:cBhvr>
                                      <p:to>
                                        <p:strVal val="visible"/>
                                      </p:to>
                                    </p:set>
                                    <p:anim calcmode="lin" valueType="num">
                                      <p:cBhvr additive="base">
                                        <p:cTn id="339" dur="2000" fill="hold"/>
                                        <p:tgtEl>
                                          <p:spTgt spid="8"/>
                                        </p:tgtEl>
                                        <p:attrNameLst>
                                          <p:attrName>ppt_x</p:attrName>
                                        </p:attrNameLst>
                                      </p:cBhvr>
                                      <p:tavLst>
                                        <p:tav tm="0">
                                          <p:val>
                                            <p:strVal val="1+#ppt_w/2"/>
                                          </p:val>
                                        </p:tav>
                                        <p:tav tm="100000">
                                          <p:val>
                                            <p:strVal val="#ppt_x"/>
                                          </p:val>
                                        </p:tav>
                                      </p:tavLst>
                                    </p:anim>
                                    <p:anim calcmode="lin" valueType="num">
                                      <p:cBhvr additive="base">
                                        <p:cTn id="340" dur="2000" fill="hold"/>
                                        <p:tgtEl>
                                          <p:spTgt spid="8"/>
                                        </p:tgtEl>
                                        <p:attrNameLst>
                                          <p:attrName>ppt_y</p:attrName>
                                        </p:attrNameLst>
                                      </p:cBhvr>
                                      <p:tavLst>
                                        <p:tav tm="0">
                                          <p:val>
                                            <p:strVal val="1+#ppt_h/2"/>
                                          </p:val>
                                        </p:tav>
                                        <p:tav tm="100000">
                                          <p:val>
                                            <p:strVal val="#ppt_y"/>
                                          </p:val>
                                        </p:tav>
                                      </p:tavLst>
                                    </p:anim>
                                  </p:childTnLst>
                                </p:cTn>
                              </p:par>
                              <p:par>
                                <p:cTn id="341" presetID="2" presetClass="entr" presetSubtype="6" fill="hold" grpId="2" nodeType="withEffect">
                                  <p:stCondLst>
                                    <p:cond delay="0"/>
                                  </p:stCondLst>
                                  <p:childTnLst>
                                    <p:set>
                                      <p:cBhvr>
                                        <p:cTn id="342" dur="1" fill="hold">
                                          <p:stCondLst>
                                            <p:cond delay="0"/>
                                          </p:stCondLst>
                                        </p:cTn>
                                        <p:tgtEl>
                                          <p:spTgt spid="10"/>
                                        </p:tgtEl>
                                        <p:attrNameLst>
                                          <p:attrName>style.visibility</p:attrName>
                                        </p:attrNameLst>
                                      </p:cBhvr>
                                      <p:to>
                                        <p:strVal val="visible"/>
                                      </p:to>
                                    </p:set>
                                    <p:anim calcmode="lin" valueType="num">
                                      <p:cBhvr additive="base">
                                        <p:cTn id="343" dur="2000" fill="hold"/>
                                        <p:tgtEl>
                                          <p:spTgt spid="10"/>
                                        </p:tgtEl>
                                        <p:attrNameLst>
                                          <p:attrName>ppt_x</p:attrName>
                                        </p:attrNameLst>
                                      </p:cBhvr>
                                      <p:tavLst>
                                        <p:tav tm="0">
                                          <p:val>
                                            <p:strVal val="1+#ppt_w/2"/>
                                          </p:val>
                                        </p:tav>
                                        <p:tav tm="100000">
                                          <p:val>
                                            <p:strVal val="#ppt_x"/>
                                          </p:val>
                                        </p:tav>
                                      </p:tavLst>
                                    </p:anim>
                                    <p:anim calcmode="lin" valueType="num">
                                      <p:cBhvr additive="base">
                                        <p:cTn id="344" dur="2000" fill="hold"/>
                                        <p:tgtEl>
                                          <p:spTgt spid="10"/>
                                        </p:tgtEl>
                                        <p:attrNameLst>
                                          <p:attrName>ppt_y</p:attrName>
                                        </p:attrNameLst>
                                      </p:cBhvr>
                                      <p:tavLst>
                                        <p:tav tm="0">
                                          <p:val>
                                            <p:strVal val="1+#ppt_h/2"/>
                                          </p:val>
                                        </p:tav>
                                        <p:tav tm="100000">
                                          <p:val>
                                            <p:strVal val="#ppt_y"/>
                                          </p:val>
                                        </p:tav>
                                      </p:tavLst>
                                    </p:anim>
                                  </p:childTnLst>
                                </p:cTn>
                              </p:par>
                              <p:par>
                                <p:cTn id="345" presetID="2" presetClass="entr" presetSubtype="6" fill="hold" grpId="2" nodeType="withEffect">
                                  <p:stCondLst>
                                    <p:cond delay="0"/>
                                  </p:stCondLst>
                                  <p:childTnLst>
                                    <p:set>
                                      <p:cBhvr>
                                        <p:cTn id="346" dur="1" fill="hold">
                                          <p:stCondLst>
                                            <p:cond delay="0"/>
                                          </p:stCondLst>
                                        </p:cTn>
                                        <p:tgtEl>
                                          <p:spTgt spid="12"/>
                                        </p:tgtEl>
                                        <p:attrNameLst>
                                          <p:attrName>style.visibility</p:attrName>
                                        </p:attrNameLst>
                                      </p:cBhvr>
                                      <p:to>
                                        <p:strVal val="visible"/>
                                      </p:to>
                                    </p:set>
                                    <p:anim calcmode="lin" valueType="num">
                                      <p:cBhvr additive="base">
                                        <p:cTn id="347" dur="2000" fill="hold"/>
                                        <p:tgtEl>
                                          <p:spTgt spid="12"/>
                                        </p:tgtEl>
                                        <p:attrNameLst>
                                          <p:attrName>ppt_x</p:attrName>
                                        </p:attrNameLst>
                                      </p:cBhvr>
                                      <p:tavLst>
                                        <p:tav tm="0">
                                          <p:val>
                                            <p:strVal val="1+#ppt_w/2"/>
                                          </p:val>
                                        </p:tav>
                                        <p:tav tm="100000">
                                          <p:val>
                                            <p:strVal val="#ppt_x"/>
                                          </p:val>
                                        </p:tav>
                                      </p:tavLst>
                                    </p:anim>
                                    <p:anim calcmode="lin" valueType="num">
                                      <p:cBhvr additive="base">
                                        <p:cTn id="348" dur="2000" fill="hold"/>
                                        <p:tgtEl>
                                          <p:spTgt spid="12"/>
                                        </p:tgtEl>
                                        <p:attrNameLst>
                                          <p:attrName>ppt_y</p:attrName>
                                        </p:attrNameLst>
                                      </p:cBhvr>
                                      <p:tavLst>
                                        <p:tav tm="0">
                                          <p:val>
                                            <p:strVal val="1+#ppt_h/2"/>
                                          </p:val>
                                        </p:tav>
                                        <p:tav tm="100000">
                                          <p:val>
                                            <p:strVal val="#ppt_y"/>
                                          </p:val>
                                        </p:tav>
                                      </p:tavLst>
                                    </p:anim>
                                  </p:childTnLst>
                                </p:cTn>
                              </p:par>
                              <p:par>
                                <p:cTn id="349" presetID="2" presetClass="entr" presetSubtype="6" fill="hold" grpId="2" nodeType="withEffect">
                                  <p:stCondLst>
                                    <p:cond delay="0"/>
                                  </p:stCondLst>
                                  <p:childTnLst>
                                    <p:set>
                                      <p:cBhvr>
                                        <p:cTn id="350" dur="1" fill="hold">
                                          <p:stCondLst>
                                            <p:cond delay="0"/>
                                          </p:stCondLst>
                                        </p:cTn>
                                        <p:tgtEl>
                                          <p:spTgt spid="14"/>
                                        </p:tgtEl>
                                        <p:attrNameLst>
                                          <p:attrName>style.visibility</p:attrName>
                                        </p:attrNameLst>
                                      </p:cBhvr>
                                      <p:to>
                                        <p:strVal val="visible"/>
                                      </p:to>
                                    </p:set>
                                    <p:anim calcmode="lin" valueType="num">
                                      <p:cBhvr additive="base">
                                        <p:cTn id="351" dur="2000" fill="hold"/>
                                        <p:tgtEl>
                                          <p:spTgt spid="14"/>
                                        </p:tgtEl>
                                        <p:attrNameLst>
                                          <p:attrName>ppt_x</p:attrName>
                                        </p:attrNameLst>
                                      </p:cBhvr>
                                      <p:tavLst>
                                        <p:tav tm="0">
                                          <p:val>
                                            <p:strVal val="1+#ppt_w/2"/>
                                          </p:val>
                                        </p:tav>
                                        <p:tav tm="100000">
                                          <p:val>
                                            <p:strVal val="#ppt_x"/>
                                          </p:val>
                                        </p:tav>
                                      </p:tavLst>
                                    </p:anim>
                                    <p:anim calcmode="lin" valueType="num">
                                      <p:cBhvr additive="base">
                                        <p:cTn id="352" dur="2000" fill="hold"/>
                                        <p:tgtEl>
                                          <p:spTgt spid="14"/>
                                        </p:tgtEl>
                                        <p:attrNameLst>
                                          <p:attrName>ppt_y</p:attrName>
                                        </p:attrNameLst>
                                      </p:cBhvr>
                                      <p:tavLst>
                                        <p:tav tm="0">
                                          <p:val>
                                            <p:strVal val="1+#ppt_h/2"/>
                                          </p:val>
                                        </p:tav>
                                        <p:tav tm="100000">
                                          <p:val>
                                            <p:strVal val="#ppt_y"/>
                                          </p:val>
                                        </p:tav>
                                      </p:tavLst>
                                    </p:anim>
                                  </p:childTnLst>
                                </p:cTn>
                              </p:par>
                              <p:par>
                                <p:cTn id="353" presetID="2" presetClass="entr" presetSubtype="6" fill="hold" grpId="2" nodeType="withEffect">
                                  <p:stCondLst>
                                    <p:cond delay="0"/>
                                  </p:stCondLst>
                                  <p:childTnLst>
                                    <p:set>
                                      <p:cBhvr>
                                        <p:cTn id="354" dur="1" fill="hold">
                                          <p:stCondLst>
                                            <p:cond delay="0"/>
                                          </p:stCondLst>
                                        </p:cTn>
                                        <p:tgtEl>
                                          <p:spTgt spid="16"/>
                                        </p:tgtEl>
                                        <p:attrNameLst>
                                          <p:attrName>style.visibility</p:attrName>
                                        </p:attrNameLst>
                                      </p:cBhvr>
                                      <p:to>
                                        <p:strVal val="visible"/>
                                      </p:to>
                                    </p:set>
                                    <p:anim calcmode="lin" valueType="num">
                                      <p:cBhvr additive="base">
                                        <p:cTn id="355" dur="2000" fill="hold"/>
                                        <p:tgtEl>
                                          <p:spTgt spid="16"/>
                                        </p:tgtEl>
                                        <p:attrNameLst>
                                          <p:attrName>ppt_x</p:attrName>
                                        </p:attrNameLst>
                                      </p:cBhvr>
                                      <p:tavLst>
                                        <p:tav tm="0">
                                          <p:val>
                                            <p:strVal val="1+#ppt_w/2"/>
                                          </p:val>
                                        </p:tav>
                                        <p:tav tm="100000">
                                          <p:val>
                                            <p:strVal val="#ppt_x"/>
                                          </p:val>
                                        </p:tav>
                                      </p:tavLst>
                                    </p:anim>
                                    <p:anim calcmode="lin" valueType="num">
                                      <p:cBhvr additive="base">
                                        <p:cTn id="356" dur="2000" fill="hold"/>
                                        <p:tgtEl>
                                          <p:spTgt spid="16"/>
                                        </p:tgtEl>
                                        <p:attrNameLst>
                                          <p:attrName>ppt_y</p:attrName>
                                        </p:attrNameLst>
                                      </p:cBhvr>
                                      <p:tavLst>
                                        <p:tav tm="0">
                                          <p:val>
                                            <p:strVal val="1+#ppt_h/2"/>
                                          </p:val>
                                        </p:tav>
                                        <p:tav tm="100000">
                                          <p:val>
                                            <p:strVal val="#ppt_y"/>
                                          </p:val>
                                        </p:tav>
                                      </p:tavLst>
                                    </p:anim>
                                  </p:childTnLst>
                                </p:cTn>
                              </p:par>
                              <p:par>
                                <p:cTn id="357" presetID="2" presetClass="entr" presetSubtype="6" fill="hold" grpId="2" nodeType="withEffect">
                                  <p:stCondLst>
                                    <p:cond delay="0"/>
                                  </p:stCondLst>
                                  <p:childTnLst>
                                    <p:set>
                                      <p:cBhvr>
                                        <p:cTn id="358" dur="1" fill="hold">
                                          <p:stCondLst>
                                            <p:cond delay="0"/>
                                          </p:stCondLst>
                                        </p:cTn>
                                        <p:tgtEl>
                                          <p:spTgt spid="18"/>
                                        </p:tgtEl>
                                        <p:attrNameLst>
                                          <p:attrName>style.visibility</p:attrName>
                                        </p:attrNameLst>
                                      </p:cBhvr>
                                      <p:to>
                                        <p:strVal val="visible"/>
                                      </p:to>
                                    </p:set>
                                    <p:anim calcmode="lin" valueType="num">
                                      <p:cBhvr additive="base">
                                        <p:cTn id="359" dur="2000" fill="hold"/>
                                        <p:tgtEl>
                                          <p:spTgt spid="18"/>
                                        </p:tgtEl>
                                        <p:attrNameLst>
                                          <p:attrName>ppt_x</p:attrName>
                                        </p:attrNameLst>
                                      </p:cBhvr>
                                      <p:tavLst>
                                        <p:tav tm="0">
                                          <p:val>
                                            <p:strVal val="1+#ppt_w/2"/>
                                          </p:val>
                                        </p:tav>
                                        <p:tav tm="100000">
                                          <p:val>
                                            <p:strVal val="#ppt_x"/>
                                          </p:val>
                                        </p:tav>
                                      </p:tavLst>
                                    </p:anim>
                                    <p:anim calcmode="lin" valueType="num">
                                      <p:cBhvr additive="base">
                                        <p:cTn id="360" dur="2000" fill="hold"/>
                                        <p:tgtEl>
                                          <p:spTgt spid="18"/>
                                        </p:tgtEl>
                                        <p:attrNameLst>
                                          <p:attrName>ppt_y</p:attrName>
                                        </p:attrNameLst>
                                      </p:cBhvr>
                                      <p:tavLst>
                                        <p:tav tm="0">
                                          <p:val>
                                            <p:strVal val="1+#ppt_h/2"/>
                                          </p:val>
                                        </p:tav>
                                        <p:tav tm="100000">
                                          <p:val>
                                            <p:strVal val="#ppt_y"/>
                                          </p:val>
                                        </p:tav>
                                      </p:tavLst>
                                    </p:anim>
                                  </p:childTnLst>
                                </p:cTn>
                              </p:par>
                              <p:par>
                                <p:cTn id="361" presetID="2" presetClass="entr" presetSubtype="6" fill="hold" grpId="2" nodeType="withEffect">
                                  <p:stCondLst>
                                    <p:cond delay="0"/>
                                  </p:stCondLst>
                                  <p:childTnLst>
                                    <p:set>
                                      <p:cBhvr>
                                        <p:cTn id="362" dur="1" fill="hold">
                                          <p:stCondLst>
                                            <p:cond delay="0"/>
                                          </p:stCondLst>
                                        </p:cTn>
                                        <p:tgtEl>
                                          <p:spTgt spid="20"/>
                                        </p:tgtEl>
                                        <p:attrNameLst>
                                          <p:attrName>style.visibility</p:attrName>
                                        </p:attrNameLst>
                                      </p:cBhvr>
                                      <p:to>
                                        <p:strVal val="visible"/>
                                      </p:to>
                                    </p:set>
                                    <p:anim calcmode="lin" valueType="num">
                                      <p:cBhvr additive="base">
                                        <p:cTn id="363" dur="2000" fill="hold"/>
                                        <p:tgtEl>
                                          <p:spTgt spid="20"/>
                                        </p:tgtEl>
                                        <p:attrNameLst>
                                          <p:attrName>ppt_x</p:attrName>
                                        </p:attrNameLst>
                                      </p:cBhvr>
                                      <p:tavLst>
                                        <p:tav tm="0">
                                          <p:val>
                                            <p:strVal val="1+#ppt_w/2"/>
                                          </p:val>
                                        </p:tav>
                                        <p:tav tm="100000">
                                          <p:val>
                                            <p:strVal val="#ppt_x"/>
                                          </p:val>
                                        </p:tav>
                                      </p:tavLst>
                                    </p:anim>
                                    <p:anim calcmode="lin" valueType="num">
                                      <p:cBhvr additive="base">
                                        <p:cTn id="364" dur="2000" fill="hold"/>
                                        <p:tgtEl>
                                          <p:spTgt spid="20"/>
                                        </p:tgtEl>
                                        <p:attrNameLst>
                                          <p:attrName>ppt_y</p:attrName>
                                        </p:attrNameLst>
                                      </p:cBhvr>
                                      <p:tavLst>
                                        <p:tav tm="0">
                                          <p:val>
                                            <p:strVal val="1+#ppt_h/2"/>
                                          </p:val>
                                        </p:tav>
                                        <p:tav tm="100000">
                                          <p:val>
                                            <p:strVal val="#ppt_y"/>
                                          </p:val>
                                        </p:tav>
                                      </p:tavLst>
                                    </p:anim>
                                  </p:childTnLst>
                                </p:cTn>
                              </p:par>
                              <p:par>
                                <p:cTn id="365" presetID="2" presetClass="entr" presetSubtype="6" fill="hold" grpId="2" nodeType="withEffect">
                                  <p:stCondLst>
                                    <p:cond delay="0"/>
                                  </p:stCondLst>
                                  <p:childTnLst>
                                    <p:set>
                                      <p:cBhvr>
                                        <p:cTn id="366" dur="1" fill="hold">
                                          <p:stCondLst>
                                            <p:cond delay="0"/>
                                          </p:stCondLst>
                                        </p:cTn>
                                        <p:tgtEl>
                                          <p:spTgt spid="22"/>
                                        </p:tgtEl>
                                        <p:attrNameLst>
                                          <p:attrName>style.visibility</p:attrName>
                                        </p:attrNameLst>
                                      </p:cBhvr>
                                      <p:to>
                                        <p:strVal val="visible"/>
                                      </p:to>
                                    </p:set>
                                    <p:anim calcmode="lin" valueType="num">
                                      <p:cBhvr additive="base">
                                        <p:cTn id="367" dur="2000" fill="hold"/>
                                        <p:tgtEl>
                                          <p:spTgt spid="22"/>
                                        </p:tgtEl>
                                        <p:attrNameLst>
                                          <p:attrName>ppt_x</p:attrName>
                                        </p:attrNameLst>
                                      </p:cBhvr>
                                      <p:tavLst>
                                        <p:tav tm="0">
                                          <p:val>
                                            <p:strVal val="1+#ppt_w/2"/>
                                          </p:val>
                                        </p:tav>
                                        <p:tav tm="100000">
                                          <p:val>
                                            <p:strVal val="#ppt_x"/>
                                          </p:val>
                                        </p:tav>
                                      </p:tavLst>
                                    </p:anim>
                                    <p:anim calcmode="lin" valueType="num">
                                      <p:cBhvr additive="base">
                                        <p:cTn id="368" dur="2000" fill="hold"/>
                                        <p:tgtEl>
                                          <p:spTgt spid="22"/>
                                        </p:tgtEl>
                                        <p:attrNameLst>
                                          <p:attrName>ppt_y</p:attrName>
                                        </p:attrNameLst>
                                      </p:cBhvr>
                                      <p:tavLst>
                                        <p:tav tm="0">
                                          <p:val>
                                            <p:strVal val="1+#ppt_h/2"/>
                                          </p:val>
                                        </p:tav>
                                        <p:tav tm="100000">
                                          <p:val>
                                            <p:strVal val="#ppt_y"/>
                                          </p:val>
                                        </p:tav>
                                      </p:tavLst>
                                    </p:anim>
                                  </p:childTnLst>
                                </p:cTn>
                              </p:par>
                              <p:par>
                                <p:cTn id="369" presetID="2" presetClass="entr" presetSubtype="6" fill="hold" grpId="2" nodeType="withEffect">
                                  <p:stCondLst>
                                    <p:cond delay="0"/>
                                  </p:stCondLst>
                                  <p:childTnLst>
                                    <p:set>
                                      <p:cBhvr>
                                        <p:cTn id="370" dur="1" fill="hold">
                                          <p:stCondLst>
                                            <p:cond delay="0"/>
                                          </p:stCondLst>
                                        </p:cTn>
                                        <p:tgtEl>
                                          <p:spTgt spid="24"/>
                                        </p:tgtEl>
                                        <p:attrNameLst>
                                          <p:attrName>style.visibility</p:attrName>
                                        </p:attrNameLst>
                                      </p:cBhvr>
                                      <p:to>
                                        <p:strVal val="visible"/>
                                      </p:to>
                                    </p:set>
                                    <p:anim calcmode="lin" valueType="num">
                                      <p:cBhvr additive="base">
                                        <p:cTn id="371" dur="2000" fill="hold"/>
                                        <p:tgtEl>
                                          <p:spTgt spid="24"/>
                                        </p:tgtEl>
                                        <p:attrNameLst>
                                          <p:attrName>ppt_x</p:attrName>
                                        </p:attrNameLst>
                                      </p:cBhvr>
                                      <p:tavLst>
                                        <p:tav tm="0">
                                          <p:val>
                                            <p:strVal val="1+#ppt_w/2"/>
                                          </p:val>
                                        </p:tav>
                                        <p:tav tm="100000">
                                          <p:val>
                                            <p:strVal val="#ppt_x"/>
                                          </p:val>
                                        </p:tav>
                                      </p:tavLst>
                                    </p:anim>
                                    <p:anim calcmode="lin" valueType="num">
                                      <p:cBhvr additive="base">
                                        <p:cTn id="372" dur="2000" fill="hold"/>
                                        <p:tgtEl>
                                          <p:spTgt spid="24"/>
                                        </p:tgtEl>
                                        <p:attrNameLst>
                                          <p:attrName>ppt_y</p:attrName>
                                        </p:attrNameLst>
                                      </p:cBhvr>
                                      <p:tavLst>
                                        <p:tav tm="0">
                                          <p:val>
                                            <p:strVal val="1+#ppt_h/2"/>
                                          </p:val>
                                        </p:tav>
                                        <p:tav tm="100000">
                                          <p:val>
                                            <p:strVal val="#ppt_y"/>
                                          </p:val>
                                        </p:tav>
                                      </p:tavLst>
                                    </p:anim>
                                  </p:childTnLst>
                                </p:cTn>
                              </p:par>
                              <p:par>
                                <p:cTn id="373" presetID="2" presetClass="entr" presetSubtype="6" fill="hold" grpId="2" nodeType="withEffect">
                                  <p:stCondLst>
                                    <p:cond delay="0"/>
                                  </p:stCondLst>
                                  <p:childTnLst>
                                    <p:set>
                                      <p:cBhvr>
                                        <p:cTn id="374" dur="1" fill="hold">
                                          <p:stCondLst>
                                            <p:cond delay="0"/>
                                          </p:stCondLst>
                                        </p:cTn>
                                        <p:tgtEl>
                                          <p:spTgt spid="26"/>
                                        </p:tgtEl>
                                        <p:attrNameLst>
                                          <p:attrName>style.visibility</p:attrName>
                                        </p:attrNameLst>
                                      </p:cBhvr>
                                      <p:to>
                                        <p:strVal val="visible"/>
                                      </p:to>
                                    </p:set>
                                    <p:anim calcmode="lin" valueType="num">
                                      <p:cBhvr additive="base">
                                        <p:cTn id="375" dur="2000" fill="hold"/>
                                        <p:tgtEl>
                                          <p:spTgt spid="26"/>
                                        </p:tgtEl>
                                        <p:attrNameLst>
                                          <p:attrName>ppt_x</p:attrName>
                                        </p:attrNameLst>
                                      </p:cBhvr>
                                      <p:tavLst>
                                        <p:tav tm="0">
                                          <p:val>
                                            <p:strVal val="1+#ppt_w/2"/>
                                          </p:val>
                                        </p:tav>
                                        <p:tav tm="100000">
                                          <p:val>
                                            <p:strVal val="#ppt_x"/>
                                          </p:val>
                                        </p:tav>
                                      </p:tavLst>
                                    </p:anim>
                                    <p:anim calcmode="lin" valueType="num">
                                      <p:cBhvr additive="base">
                                        <p:cTn id="376" dur="2000" fill="hold"/>
                                        <p:tgtEl>
                                          <p:spTgt spid="26"/>
                                        </p:tgtEl>
                                        <p:attrNameLst>
                                          <p:attrName>ppt_y</p:attrName>
                                        </p:attrNameLst>
                                      </p:cBhvr>
                                      <p:tavLst>
                                        <p:tav tm="0">
                                          <p:val>
                                            <p:strVal val="1+#ppt_h/2"/>
                                          </p:val>
                                        </p:tav>
                                        <p:tav tm="100000">
                                          <p:val>
                                            <p:strVal val="#ppt_y"/>
                                          </p:val>
                                        </p:tav>
                                      </p:tavLst>
                                    </p:anim>
                                  </p:childTnLst>
                                </p:cTn>
                              </p:par>
                              <p:par>
                                <p:cTn id="377" presetID="2" presetClass="entr" presetSubtype="6" fill="hold" grpId="2" nodeType="withEffect">
                                  <p:stCondLst>
                                    <p:cond delay="0"/>
                                  </p:stCondLst>
                                  <p:childTnLst>
                                    <p:set>
                                      <p:cBhvr>
                                        <p:cTn id="378" dur="1" fill="hold">
                                          <p:stCondLst>
                                            <p:cond delay="0"/>
                                          </p:stCondLst>
                                        </p:cTn>
                                        <p:tgtEl>
                                          <p:spTgt spid="28"/>
                                        </p:tgtEl>
                                        <p:attrNameLst>
                                          <p:attrName>style.visibility</p:attrName>
                                        </p:attrNameLst>
                                      </p:cBhvr>
                                      <p:to>
                                        <p:strVal val="visible"/>
                                      </p:to>
                                    </p:set>
                                    <p:anim calcmode="lin" valueType="num">
                                      <p:cBhvr additive="base">
                                        <p:cTn id="379" dur="2000" fill="hold"/>
                                        <p:tgtEl>
                                          <p:spTgt spid="28"/>
                                        </p:tgtEl>
                                        <p:attrNameLst>
                                          <p:attrName>ppt_x</p:attrName>
                                        </p:attrNameLst>
                                      </p:cBhvr>
                                      <p:tavLst>
                                        <p:tav tm="0">
                                          <p:val>
                                            <p:strVal val="1+#ppt_w/2"/>
                                          </p:val>
                                        </p:tav>
                                        <p:tav tm="100000">
                                          <p:val>
                                            <p:strVal val="#ppt_x"/>
                                          </p:val>
                                        </p:tav>
                                      </p:tavLst>
                                    </p:anim>
                                    <p:anim calcmode="lin" valueType="num">
                                      <p:cBhvr additive="base">
                                        <p:cTn id="380" dur="2000" fill="hold"/>
                                        <p:tgtEl>
                                          <p:spTgt spid="28"/>
                                        </p:tgtEl>
                                        <p:attrNameLst>
                                          <p:attrName>ppt_y</p:attrName>
                                        </p:attrNameLst>
                                      </p:cBhvr>
                                      <p:tavLst>
                                        <p:tav tm="0">
                                          <p:val>
                                            <p:strVal val="1+#ppt_h/2"/>
                                          </p:val>
                                        </p:tav>
                                        <p:tav tm="100000">
                                          <p:val>
                                            <p:strVal val="#ppt_y"/>
                                          </p:val>
                                        </p:tav>
                                      </p:tavLst>
                                    </p:anim>
                                  </p:childTnLst>
                                </p:cTn>
                              </p:par>
                              <p:par>
                                <p:cTn id="381" presetID="2" presetClass="entr" presetSubtype="6" fill="hold" grpId="2" nodeType="withEffect">
                                  <p:stCondLst>
                                    <p:cond delay="0"/>
                                  </p:stCondLst>
                                  <p:childTnLst>
                                    <p:set>
                                      <p:cBhvr>
                                        <p:cTn id="382" dur="1" fill="hold">
                                          <p:stCondLst>
                                            <p:cond delay="0"/>
                                          </p:stCondLst>
                                        </p:cTn>
                                        <p:tgtEl>
                                          <p:spTgt spid="30"/>
                                        </p:tgtEl>
                                        <p:attrNameLst>
                                          <p:attrName>style.visibility</p:attrName>
                                        </p:attrNameLst>
                                      </p:cBhvr>
                                      <p:to>
                                        <p:strVal val="visible"/>
                                      </p:to>
                                    </p:set>
                                    <p:anim calcmode="lin" valueType="num">
                                      <p:cBhvr additive="base">
                                        <p:cTn id="383" dur="2000" fill="hold"/>
                                        <p:tgtEl>
                                          <p:spTgt spid="30"/>
                                        </p:tgtEl>
                                        <p:attrNameLst>
                                          <p:attrName>ppt_x</p:attrName>
                                        </p:attrNameLst>
                                      </p:cBhvr>
                                      <p:tavLst>
                                        <p:tav tm="0">
                                          <p:val>
                                            <p:strVal val="1+#ppt_w/2"/>
                                          </p:val>
                                        </p:tav>
                                        <p:tav tm="100000">
                                          <p:val>
                                            <p:strVal val="#ppt_x"/>
                                          </p:val>
                                        </p:tav>
                                      </p:tavLst>
                                    </p:anim>
                                    <p:anim calcmode="lin" valueType="num">
                                      <p:cBhvr additive="base">
                                        <p:cTn id="384" dur="2000" fill="hold"/>
                                        <p:tgtEl>
                                          <p:spTgt spid="30"/>
                                        </p:tgtEl>
                                        <p:attrNameLst>
                                          <p:attrName>ppt_y</p:attrName>
                                        </p:attrNameLst>
                                      </p:cBhvr>
                                      <p:tavLst>
                                        <p:tav tm="0">
                                          <p:val>
                                            <p:strVal val="1+#ppt_h/2"/>
                                          </p:val>
                                        </p:tav>
                                        <p:tav tm="100000">
                                          <p:val>
                                            <p:strVal val="#ppt_y"/>
                                          </p:val>
                                        </p:tav>
                                      </p:tavLst>
                                    </p:anim>
                                  </p:childTnLst>
                                </p:cTn>
                              </p:par>
                              <p:par>
                                <p:cTn id="385" presetID="2" presetClass="entr" presetSubtype="6" fill="hold" grpId="2" nodeType="withEffect">
                                  <p:stCondLst>
                                    <p:cond delay="0"/>
                                  </p:stCondLst>
                                  <p:childTnLst>
                                    <p:set>
                                      <p:cBhvr>
                                        <p:cTn id="386" dur="1" fill="hold">
                                          <p:stCondLst>
                                            <p:cond delay="0"/>
                                          </p:stCondLst>
                                        </p:cTn>
                                        <p:tgtEl>
                                          <p:spTgt spid="32"/>
                                        </p:tgtEl>
                                        <p:attrNameLst>
                                          <p:attrName>style.visibility</p:attrName>
                                        </p:attrNameLst>
                                      </p:cBhvr>
                                      <p:to>
                                        <p:strVal val="visible"/>
                                      </p:to>
                                    </p:set>
                                    <p:anim calcmode="lin" valueType="num">
                                      <p:cBhvr additive="base">
                                        <p:cTn id="387" dur="2000" fill="hold"/>
                                        <p:tgtEl>
                                          <p:spTgt spid="32"/>
                                        </p:tgtEl>
                                        <p:attrNameLst>
                                          <p:attrName>ppt_x</p:attrName>
                                        </p:attrNameLst>
                                      </p:cBhvr>
                                      <p:tavLst>
                                        <p:tav tm="0">
                                          <p:val>
                                            <p:strVal val="1+#ppt_w/2"/>
                                          </p:val>
                                        </p:tav>
                                        <p:tav tm="100000">
                                          <p:val>
                                            <p:strVal val="#ppt_x"/>
                                          </p:val>
                                        </p:tav>
                                      </p:tavLst>
                                    </p:anim>
                                    <p:anim calcmode="lin" valueType="num">
                                      <p:cBhvr additive="base">
                                        <p:cTn id="388" dur="2000" fill="hold"/>
                                        <p:tgtEl>
                                          <p:spTgt spid="32"/>
                                        </p:tgtEl>
                                        <p:attrNameLst>
                                          <p:attrName>ppt_y</p:attrName>
                                        </p:attrNameLst>
                                      </p:cBhvr>
                                      <p:tavLst>
                                        <p:tav tm="0">
                                          <p:val>
                                            <p:strVal val="1+#ppt_h/2"/>
                                          </p:val>
                                        </p:tav>
                                        <p:tav tm="100000">
                                          <p:val>
                                            <p:strVal val="#ppt_y"/>
                                          </p:val>
                                        </p:tav>
                                      </p:tavLst>
                                    </p:anim>
                                  </p:childTnLst>
                                </p:cTn>
                              </p:par>
                              <p:par>
                                <p:cTn id="389" presetID="2" presetClass="entr" presetSubtype="6" fill="hold" grpId="2" nodeType="withEffect">
                                  <p:stCondLst>
                                    <p:cond delay="0"/>
                                  </p:stCondLst>
                                  <p:childTnLst>
                                    <p:set>
                                      <p:cBhvr>
                                        <p:cTn id="390" dur="1" fill="hold">
                                          <p:stCondLst>
                                            <p:cond delay="0"/>
                                          </p:stCondLst>
                                        </p:cTn>
                                        <p:tgtEl>
                                          <p:spTgt spid="34"/>
                                        </p:tgtEl>
                                        <p:attrNameLst>
                                          <p:attrName>style.visibility</p:attrName>
                                        </p:attrNameLst>
                                      </p:cBhvr>
                                      <p:to>
                                        <p:strVal val="visible"/>
                                      </p:to>
                                    </p:set>
                                    <p:anim calcmode="lin" valueType="num">
                                      <p:cBhvr additive="base">
                                        <p:cTn id="391" dur="2000" fill="hold"/>
                                        <p:tgtEl>
                                          <p:spTgt spid="34"/>
                                        </p:tgtEl>
                                        <p:attrNameLst>
                                          <p:attrName>ppt_x</p:attrName>
                                        </p:attrNameLst>
                                      </p:cBhvr>
                                      <p:tavLst>
                                        <p:tav tm="0">
                                          <p:val>
                                            <p:strVal val="1+#ppt_w/2"/>
                                          </p:val>
                                        </p:tav>
                                        <p:tav tm="100000">
                                          <p:val>
                                            <p:strVal val="#ppt_x"/>
                                          </p:val>
                                        </p:tav>
                                      </p:tavLst>
                                    </p:anim>
                                    <p:anim calcmode="lin" valueType="num">
                                      <p:cBhvr additive="base">
                                        <p:cTn id="392" dur="2000" fill="hold"/>
                                        <p:tgtEl>
                                          <p:spTgt spid="34"/>
                                        </p:tgtEl>
                                        <p:attrNameLst>
                                          <p:attrName>ppt_y</p:attrName>
                                        </p:attrNameLst>
                                      </p:cBhvr>
                                      <p:tavLst>
                                        <p:tav tm="0">
                                          <p:val>
                                            <p:strVal val="1+#ppt_h/2"/>
                                          </p:val>
                                        </p:tav>
                                        <p:tav tm="100000">
                                          <p:val>
                                            <p:strVal val="#ppt_y"/>
                                          </p:val>
                                        </p:tav>
                                      </p:tavLst>
                                    </p:anim>
                                  </p:childTnLst>
                                </p:cTn>
                              </p:par>
                              <p:par>
                                <p:cTn id="393" presetID="2" presetClass="entr" presetSubtype="6" fill="hold" grpId="2" nodeType="withEffect">
                                  <p:stCondLst>
                                    <p:cond delay="0"/>
                                  </p:stCondLst>
                                  <p:childTnLst>
                                    <p:set>
                                      <p:cBhvr>
                                        <p:cTn id="394" dur="1" fill="hold">
                                          <p:stCondLst>
                                            <p:cond delay="0"/>
                                          </p:stCondLst>
                                        </p:cTn>
                                        <p:tgtEl>
                                          <p:spTgt spid="36"/>
                                        </p:tgtEl>
                                        <p:attrNameLst>
                                          <p:attrName>style.visibility</p:attrName>
                                        </p:attrNameLst>
                                      </p:cBhvr>
                                      <p:to>
                                        <p:strVal val="visible"/>
                                      </p:to>
                                    </p:set>
                                    <p:anim calcmode="lin" valueType="num">
                                      <p:cBhvr additive="base">
                                        <p:cTn id="395" dur="2000" fill="hold"/>
                                        <p:tgtEl>
                                          <p:spTgt spid="36"/>
                                        </p:tgtEl>
                                        <p:attrNameLst>
                                          <p:attrName>ppt_x</p:attrName>
                                        </p:attrNameLst>
                                      </p:cBhvr>
                                      <p:tavLst>
                                        <p:tav tm="0">
                                          <p:val>
                                            <p:strVal val="1+#ppt_w/2"/>
                                          </p:val>
                                        </p:tav>
                                        <p:tav tm="100000">
                                          <p:val>
                                            <p:strVal val="#ppt_x"/>
                                          </p:val>
                                        </p:tav>
                                      </p:tavLst>
                                    </p:anim>
                                    <p:anim calcmode="lin" valueType="num">
                                      <p:cBhvr additive="base">
                                        <p:cTn id="396" dur="2000" fill="hold"/>
                                        <p:tgtEl>
                                          <p:spTgt spid="36"/>
                                        </p:tgtEl>
                                        <p:attrNameLst>
                                          <p:attrName>ppt_y</p:attrName>
                                        </p:attrNameLst>
                                      </p:cBhvr>
                                      <p:tavLst>
                                        <p:tav tm="0">
                                          <p:val>
                                            <p:strVal val="1+#ppt_h/2"/>
                                          </p:val>
                                        </p:tav>
                                        <p:tav tm="100000">
                                          <p:val>
                                            <p:strVal val="#ppt_y"/>
                                          </p:val>
                                        </p:tav>
                                      </p:tavLst>
                                    </p:anim>
                                  </p:childTnLst>
                                </p:cTn>
                              </p:par>
                              <p:par>
                                <p:cTn id="397" presetID="2" presetClass="entr" presetSubtype="6" fill="hold" grpId="2" nodeType="withEffect">
                                  <p:stCondLst>
                                    <p:cond delay="0"/>
                                  </p:stCondLst>
                                  <p:childTnLst>
                                    <p:set>
                                      <p:cBhvr>
                                        <p:cTn id="398" dur="1" fill="hold">
                                          <p:stCondLst>
                                            <p:cond delay="0"/>
                                          </p:stCondLst>
                                        </p:cTn>
                                        <p:tgtEl>
                                          <p:spTgt spid="38"/>
                                        </p:tgtEl>
                                        <p:attrNameLst>
                                          <p:attrName>style.visibility</p:attrName>
                                        </p:attrNameLst>
                                      </p:cBhvr>
                                      <p:to>
                                        <p:strVal val="visible"/>
                                      </p:to>
                                    </p:set>
                                    <p:anim calcmode="lin" valueType="num">
                                      <p:cBhvr additive="base">
                                        <p:cTn id="399" dur="2000" fill="hold"/>
                                        <p:tgtEl>
                                          <p:spTgt spid="38"/>
                                        </p:tgtEl>
                                        <p:attrNameLst>
                                          <p:attrName>ppt_x</p:attrName>
                                        </p:attrNameLst>
                                      </p:cBhvr>
                                      <p:tavLst>
                                        <p:tav tm="0">
                                          <p:val>
                                            <p:strVal val="1+#ppt_w/2"/>
                                          </p:val>
                                        </p:tav>
                                        <p:tav tm="100000">
                                          <p:val>
                                            <p:strVal val="#ppt_x"/>
                                          </p:val>
                                        </p:tav>
                                      </p:tavLst>
                                    </p:anim>
                                    <p:anim calcmode="lin" valueType="num">
                                      <p:cBhvr additive="base">
                                        <p:cTn id="400" dur="2000" fill="hold"/>
                                        <p:tgtEl>
                                          <p:spTgt spid="38"/>
                                        </p:tgtEl>
                                        <p:attrNameLst>
                                          <p:attrName>ppt_y</p:attrName>
                                        </p:attrNameLst>
                                      </p:cBhvr>
                                      <p:tavLst>
                                        <p:tav tm="0">
                                          <p:val>
                                            <p:strVal val="1+#ppt_h/2"/>
                                          </p:val>
                                        </p:tav>
                                        <p:tav tm="100000">
                                          <p:val>
                                            <p:strVal val="#ppt_y"/>
                                          </p:val>
                                        </p:tav>
                                      </p:tavLst>
                                    </p:anim>
                                  </p:childTnLst>
                                </p:cTn>
                              </p:par>
                              <p:par>
                                <p:cTn id="401" presetID="2" presetClass="entr" presetSubtype="6" fill="hold" grpId="2" nodeType="withEffect">
                                  <p:stCondLst>
                                    <p:cond delay="0"/>
                                  </p:stCondLst>
                                  <p:childTnLst>
                                    <p:set>
                                      <p:cBhvr>
                                        <p:cTn id="402" dur="1" fill="hold">
                                          <p:stCondLst>
                                            <p:cond delay="0"/>
                                          </p:stCondLst>
                                        </p:cTn>
                                        <p:tgtEl>
                                          <p:spTgt spid="40"/>
                                        </p:tgtEl>
                                        <p:attrNameLst>
                                          <p:attrName>style.visibility</p:attrName>
                                        </p:attrNameLst>
                                      </p:cBhvr>
                                      <p:to>
                                        <p:strVal val="visible"/>
                                      </p:to>
                                    </p:set>
                                    <p:anim calcmode="lin" valueType="num">
                                      <p:cBhvr additive="base">
                                        <p:cTn id="403" dur="2000" fill="hold"/>
                                        <p:tgtEl>
                                          <p:spTgt spid="40"/>
                                        </p:tgtEl>
                                        <p:attrNameLst>
                                          <p:attrName>ppt_x</p:attrName>
                                        </p:attrNameLst>
                                      </p:cBhvr>
                                      <p:tavLst>
                                        <p:tav tm="0">
                                          <p:val>
                                            <p:strVal val="1+#ppt_w/2"/>
                                          </p:val>
                                        </p:tav>
                                        <p:tav tm="100000">
                                          <p:val>
                                            <p:strVal val="#ppt_x"/>
                                          </p:val>
                                        </p:tav>
                                      </p:tavLst>
                                    </p:anim>
                                    <p:anim calcmode="lin" valueType="num">
                                      <p:cBhvr additive="base">
                                        <p:cTn id="404" dur="2000" fill="hold"/>
                                        <p:tgtEl>
                                          <p:spTgt spid="40"/>
                                        </p:tgtEl>
                                        <p:attrNameLst>
                                          <p:attrName>ppt_y</p:attrName>
                                        </p:attrNameLst>
                                      </p:cBhvr>
                                      <p:tavLst>
                                        <p:tav tm="0">
                                          <p:val>
                                            <p:strVal val="1+#ppt_h/2"/>
                                          </p:val>
                                        </p:tav>
                                        <p:tav tm="100000">
                                          <p:val>
                                            <p:strVal val="#ppt_y"/>
                                          </p:val>
                                        </p:tav>
                                      </p:tavLst>
                                    </p:anim>
                                  </p:childTnLst>
                                </p:cTn>
                              </p:par>
                              <p:par>
                                <p:cTn id="405" presetID="2" presetClass="entr" presetSubtype="6" fill="hold" grpId="2" nodeType="withEffect">
                                  <p:stCondLst>
                                    <p:cond delay="0"/>
                                  </p:stCondLst>
                                  <p:childTnLst>
                                    <p:set>
                                      <p:cBhvr>
                                        <p:cTn id="406" dur="1" fill="hold">
                                          <p:stCondLst>
                                            <p:cond delay="0"/>
                                          </p:stCondLst>
                                        </p:cTn>
                                        <p:tgtEl>
                                          <p:spTgt spid="42"/>
                                        </p:tgtEl>
                                        <p:attrNameLst>
                                          <p:attrName>style.visibility</p:attrName>
                                        </p:attrNameLst>
                                      </p:cBhvr>
                                      <p:to>
                                        <p:strVal val="visible"/>
                                      </p:to>
                                    </p:set>
                                    <p:anim calcmode="lin" valueType="num">
                                      <p:cBhvr additive="base">
                                        <p:cTn id="407" dur="2000" fill="hold"/>
                                        <p:tgtEl>
                                          <p:spTgt spid="42"/>
                                        </p:tgtEl>
                                        <p:attrNameLst>
                                          <p:attrName>ppt_x</p:attrName>
                                        </p:attrNameLst>
                                      </p:cBhvr>
                                      <p:tavLst>
                                        <p:tav tm="0">
                                          <p:val>
                                            <p:strVal val="1+#ppt_w/2"/>
                                          </p:val>
                                        </p:tav>
                                        <p:tav tm="100000">
                                          <p:val>
                                            <p:strVal val="#ppt_x"/>
                                          </p:val>
                                        </p:tav>
                                      </p:tavLst>
                                    </p:anim>
                                    <p:anim calcmode="lin" valueType="num">
                                      <p:cBhvr additive="base">
                                        <p:cTn id="408" dur="2000" fill="hold"/>
                                        <p:tgtEl>
                                          <p:spTgt spid="42"/>
                                        </p:tgtEl>
                                        <p:attrNameLst>
                                          <p:attrName>ppt_y</p:attrName>
                                        </p:attrNameLst>
                                      </p:cBhvr>
                                      <p:tavLst>
                                        <p:tav tm="0">
                                          <p:val>
                                            <p:strVal val="1+#ppt_h/2"/>
                                          </p:val>
                                        </p:tav>
                                        <p:tav tm="100000">
                                          <p:val>
                                            <p:strVal val="#ppt_y"/>
                                          </p:val>
                                        </p:tav>
                                      </p:tavLst>
                                    </p:anim>
                                  </p:childTnLst>
                                </p:cTn>
                              </p:par>
                              <p:par>
                                <p:cTn id="409" presetID="2" presetClass="entr" presetSubtype="6" fill="hold" grpId="2" nodeType="withEffect">
                                  <p:stCondLst>
                                    <p:cond delay="0"/>
                                  </p:stCondLst>
                                  <p:childTnLst>
                                    <p:set>
                                      <p:cBhvr>
                                        <p:cTn id="410" dur="1" fill="hold">
                                          <p:stCondLst>
                                            <p:cond delay="0"/>
                                          </p:stCondLst>
                                        </p:cTn>
                                        <p:tgtEl>
                                          <p:spTgt spid="44"/>
                                        </p:tgtEl>
                                        <p:attrNameLst>
                                          <p:attrName>style.visibility</p:attrName>
                                        </p:attrNameLst>
                                      </p:cBhvr>
                                      <p:to>
                                        <p:strVal val="visible"/>
                                      </p:to>
                                    </p:set>
                                    <p:anim calcmode="lin" valueType="num">
                                      <p:cBhvr additive="base">
                                        <p:cTn id="411" dur="2000" fill="hold"/>
                                        <p:tgtEl>
                                          <p:spTgt spid="44"/>
                                        </p:tgtEl>
                                        <p:attrNameLst>
                                          <p:attrName>ppt_x</p:attrName>
                                        </p:attrNameLst>
                                      </p:cBhvr>
                                      <p:tavLst>
                                        <p:tav tm="0">
                                          <p:val>
                                            <p:strVal val="1+#ppt_w/2"/>
                                          </p:val>
                                        </p:tav>
                                        <p:tav tm="100000">
                                          <p:val>
                                            <p:strVal val="#ppt_x"/>
                                          </p:val>
                                        </p:tav>
                                      </p:tavLst>
                                    </p:anim>
                                    <p:anim calcmode="lin" valueType="num">
                                      <p:cBhvr additive="base">
                                        <p:cTn id="412" dur="2000" fill="hold"/>
                                        <p:tgtEl>
                                          <p:spTgt spid="44"/>
                                        </p:tgtEl>
                                        <p:attrNameLst>
                                          <p:attrName>ppt_y</p:attrName>
                                        </p:attrNameLst>
                                      </p:cBhvr>
                                      <p:tavLst>
                                        <p:tav tm="0">
                                          <p:val>
                                            <p:strVal val="1+#ppt_h/2"/>
                                          </p:val>
                                        </p:tav>
                                        <p:tav tm="100000">
                                          <p:val>
                                            <p:strVal val="#ppt_y"/>
                                          </p:val>
                                        </p:tav>
                                      </p:tavLst>
                                    </p:anim>
                                  </p:childTnLst>
                                </p:cTn>
                              </p:par>
                              <p:par>
                                <p:cTn id="413" presetID="2" presetClass="entr" presetSubtype="6" fill="hold" grpId="2" nodeType="withEffect">
                                  <p:stCondLst>
                                    <p:cond delay="0"/>
                                  </p:stCondLst>
                                  <p:childTnLst>
                                    <p:set>
                                      <p:cBhvr>
                                        <p:cTn id="414" dur="1" fill="hold">
                                          <p:stCondLst>
                                            <p:cond delay="0"/>
                                          </p:stCondLst>
                                        </p:cTn>
                                        <p:tgtEl>
                                          <p:spTgt spid="46"/>
                                        </p:tgtEl>
                                        <p:attrNameLst>
                                          <p:attrName>style.visibility</p:attrName>
                                        </p:attrNameLst>
                                      </p:cBhvr>
                                      <p:to>
                                        <p:strVal val="visible"/>
                                      </p:to>
                                    </p:set>
                                    <p:anim calcmode="lin" valueType="num">
                                      <p:cBhvr additive="base">
                                        <p:cTn id="415" dur="2000" fill="hold"/>
                                        <p:tgtEl>
                                          <p:spTgt spid="46"/>
                                        </p:tgtEl>
                                        <p:attrNameLst>
                                          <p:attrName>ppt_x</p:attrName>
                                        </p:attrNameLst>
                                      </p:cBhvr>
                                      <p:tavLst>
                                        <p:tav tm="0">
                                          <p:val>
                                            <p:strVal val="1+#ppt_w/2"/>
                                          </p:val>
                                        </p:tav>
                                        <p:tav tm="100000">
                                          <p:val>
                                            <p:strVal val="#ppt_x"/>
                                          </p:val>
                                        </p:tav>
                                      </p:tavLst>
                                    </p:anim>
                                    <p:anim calcmode="lin" valueType="num">
                                      <p:cBhvr additive="base">
                                        <p:cTn id="416" dur="2000" fill="hold"/>
                                        <p:tgtEl>
                                          <p:spTgt spid="46"/>
                                        </p:tgtEl>
                                        <p:attrNameLst>
                                          <p:attrName>ppt_y</p:attrName>
                                        </p:attrNameLst>
                                      </p:cBhvr>
                                      <p:tavLst>
                                        <p:tav tm="0">
                                          <p:val>
                                            <p:strVal val="1+#ppt_h/2"/>
                                          </p:val>
                                        </p:tav>
                                        <p:tav tm="100000">
                                          <p:val>
                                            <p:strVal val="#ppt_y"/>
                                          </p:val>
                                        </p:tav>
                                      </p:tavLst>
                                    </p:anim>
                                  </p:childTnLst>
                                </p:cTn>
                              </p:par>
                              <p:par>
                                <p:cTn id="417" presetID="2" presetClass="entr" presetSubtype="6" fill="hold" grpId="2" nodeType="withEffect">
                                  <p:stCondLst>
                                    <p:cond delay="0"/>
                                  </p:stCondLst>
                                  <p:childTnLst>
                                    <p:set>
                                      <p:cBhvr>
                                        <p:cTn id="418" dur="1" fill="hold">
                                          <p:stCondLst>
                                            <p:cond delay="0"/>
                                          </p:stCondLst>
                                        </p:cTn>
                                        <p:tgtEl>
                                          <p:spTgt spid="48"/>
                                        </p:tgtEl>
                                        <p:attrNameLst>
                                          <p:attrName>style.visibility</p:attrName>
                                        </p:attrNameLst>
                                      </p:cBhvr>
                                      <p:to>
                                        <p:strVal val="visible"/>
                                      </p:to>
                                    </p:set>
                                    <p:anim calcmode="lin" valueType="num">
                                      <p:cBhvr additive="base">
                                        <p:cTn id="419" dur="2000" fill="hold"/>
                                        <p:tgtEl>
                                          <p:spTgt spid="48"/>
                                        </p:tgtEl>
                                        <p:attrNameLst>
                                          <p:attrName>ppt_x</p:attrName>
                                        </p:attrNameLst>
                                      </p:cBhvr>
                                      <p:tavLst>
                                        <p:tav tm="0">
                                          <p:val>
                                            <p:strVal val="1+#ppt_w/2"/>
                                          </p:val>
                                        </p:tav>
                                        <p:tav tm="100000">
                                          <p:val>
                                            <p:strVal val="#ppt_x"/>
                                          </p:val>
                                        </p:tav>
                                      </p:tavLst>
                                    </p:anim>
                                    <p:anim calcmode="lin" valueType="num">
                                      <p:cBhvr additive="base">
                                        <p:cTn id="420" dur="2000" fill="hold"/>
                                        <p:tgtEl>
                                          <p:spTgt spid="48"/>
                                        </p:tgtEl>
                                        <p:attrNameLst>
                                          <p:attrName>ppt_y</p:attrName>
                                        </p:attrNameLst>
                                      </p:cBhvr>
                                      <p:tavLst>
                                        <p:tav tm="0">
                                          <p:val>
                                            <p:strVal val="1+#ppt_h/2"/>
                                          </p:val>
                                        </p:tav>
                                        <p:tav tm="100000">
                                          <p:val>
                                            <p:strVal val="#ppt_y"/>
                                          </p:val>
                                        </p:tav>
                                      </p:tavLst>
                                    </p:anim>
                                  </p:childTnLst>
                                </p:cTn>
                              </p:par>
                            </p:childTnLst>
                          </p:cTn>
                        </p:par>
                        <p:par>
                          <p:cTn id="421" fill="hold">
                            <p:stCondLst>
                              <p:cond delay="2000"/>
                            </p:stCondLst>
                            <p:childTnLst>
                              <p:par>
                                <p:cTn id="422" presetID="2" presetClass="exit" presetSubtype="2" fill="hold" grpId="3" nodeType="afterEffect">
                                  <p:stCondLst>
                                    <p:cond delay="0"/>
                                  </p:stCondLst>
                                  <p:childTnLst>
                                    <p:anim calcmode="lin" valueType="num">
                                      <p:cBhvr additive="base">
                                        <p:cTn id="423" dur="2000"/>
                                        <p:tgtEl>
                                          <p:spTgt spid="3"/>
                                        </p:tgtEl>
                                        <p:attrNameLst>
                                          <p:attrName>ppt_x</p:attrName>
                                        </p:attrNameLst>
                                      </p:cBhvr>
                                      <p:tavLst>
                                        <p:tav tm="0">
                                          <p:val>
                                            <p:strVal val="ppt_x"/>
                                          </p:val>
                                        </p:tav>
                                        <p:tav tm="100000">
                                          <p:val>
                                            <p:strVal val="1+ppt_w/2"/>
                                          </p:val>
                                        </p:tav>
                                      </p:tavLst>
                                    </p:anim>
                                    <p:anim calcmode="lin" valueType="num">
                                      <p:cBhvr additive="base">
                                        <p:cTn id="424" dur="2000"/>
                                        <p:tgtEl>
                                          <p:spTgt spid="3"/>
                                        </p:tgtEl>
                                        <p:attrNameLst>
                                          <p:attrName>ppt_y</p:attrName>
                                        </p:attrNameLst>
                                      </p:cBhvr>
                                      <p:tavLst>
                                        <p:tav tm="0">
                                          <p:val>
                                            <p:strVal val="ppt_y"/>
                                          </p:val>
                                        </p:tav>
                                        <p:tav tm="100000">
                                          <p:val>
                                            <p:strVal val="ppt_y"/>
                                          </p:val>
                                        </p:tav>
                                      </p:tavLst>
                                    </p:anim>
                                    <p:set>
                                      <p:cBhvr>
                                        <p:cTn id="425" dur="1" fill="hold">
                                          <p:stCondLst>
                                            <p:cond delay="1999"/>
                                          </p:stCondLst>
                                        </p:cTn>
                                        <p:tgtEl>
                                          <p:spTgt spid="3"/>
                                        </p:tgtEl>
                                        <p:attrNameLst>
                                          <p:attrName>style.visibility</p:attrName>
                                        </p:attrNameLst>
                                      </p:cBhvr>
                                      <p:to>
                                        <p:strVal val="hidden"/>
                                      </p:to>
                                    </p:set>
                                  </p:childTnLst>
                                </p:cTn>
                              </p:par>
                              <p:par>
                                <p:cTn id="426" presetID="2" presetClass="exit" presetSubtype="2" fill="hold" grpId="3" nodeType="withEffect">
                                  <p:stCondLst>
                                    <p:cond delay="0"/>
                                  </p:stCondLst>
                                  <p:childTnLst>
                                    <p:anim calcmode="lin" valueType="num">
                                      <p:cBhvr additive="base">
                                        <p:cTn id="427" dur="2000"/>
                                        <p:tgtEl>
                                          <p:spTgt spid="5"/>
                                        </p:tgtEl>
                                        <p:attrNameLst>
                                          <p:attrName>ppt_x</p:attrName>
                                        </p:attrNameLst>
                                      </p:cBhvr>
                                      <p:tavLst>
                                        <p:tav tm="0">
                                          <p:val>
                                            <p:strVal val="ppt_x"/>
                                          </p:val>
                                        </p:tav>
                                        <p:tav tm="100000">
                                          <p:val>
                                            <p:strVal val="1+ppt_w/2"/>
                                          </p:val>
                                        </p:tav>
                                      </p:tavLst>
                                    </p:anim>
                                    <p:anim calcmode="lin" valueType="num">
                                      <p:cBhvr additive="base">
                                        <p:cTn id="428" dur="2000"/>
                                        <p:tgtEl>
                                          <p:spTgt spid="5"/>
                                        </p:tgtEl>
                                        <p:attrNameLst>
                                          <p:attrName>ppt_y</p:attrName>
                                        </p:attrNameLst>
                                      </p:cBhvr>
                                      <p:tavLst>
                                        <p:tav tm="0">
                                          <p:val>
                                            <p:strVal val="ppt_y"/>
                                          </p:val>
                                        </p:tav>
                                        <p:tav tm="100000">
                                          <p:val>
                                            <p:strVal val="ppt_y"/>
                                          </p:val>
                                        </p:tav>
                                      </p:tavLst>
                                    </p:anim>
                                    <p:set>
                                      <p:cBhvr>
                                        <p:cTn id="429" dur="1" fill="hold">
                                          <p:stCondLst>
                                            <p:cond delay="1999"/>
                                          </p:stCondLst>
                                        </p:cTn>
                                        <p:tgtEl>
                                          <p:spTgt spid="5"/>
                                        </p:tgtEl>
                                        <p:attrNameLst>
                                          <p:attrName>style.visibility</p:attrName>
                                        </p:attrNameLst>
                                      </p:cBhvr>
                                      <p:to>
                                        <p:strVal val="hidden"/>
                                      </p:to>
                                    </p:set>
                                  </p:childTnLst>
                                </p:cTn>
                              </p:par>
                              <p:par>
                                <p:cTn id="430" presetID="2" presetClass="exit" presetSubtype="2" fill="hold" grpId="3" nodeType="withEffect">
                                  <p:stCondLst>
                                    <p:cond delay="0"/>
                                  </p:stCondLst>
                                  <p:childTnLst>
                                    <p:anim calcmode="lin" valueType="num">
                                      <p:cBhvr additive="base">
                                        <p:cTn id="431" dur="2000"/>
                                        <p:tgtEl>
                                          <p:spTgt spid="7"/>
                                        </p:tgtEl>
                                        <p:attrNameLst>
                                          <p:attrName>ppt_x</p:attrName>
                                        </p:attrNameLst>
                                      </p:cBhvr>
                                      <p:tavLst>
                                        <p:tav tm="0">
                                          <p:val>
                                            <p:strVal val="ppt_x"/>
                                          </p:val>
                                        </p:tav>
                                        <p:tav tm="100000">
                                          <p:val>
                                            <p:strVal val="1+ppt_w/2"/>
                                          </p:val>
                                        </p:tav>
                                      </p:tavLst>
                                    </p:anim>
                                    <p:anim calcmode="lin" valueType="num">
                                      <p:cBhvr additive="base">
                                        <p:cTn id="432" dur="2000"/>
                                        <p:tgtEl>
                                          <p:spTgt spid="7"/>
                                        </p:tgtEl>
                                        <p:attrNameLst>
                                          <p:attrName>ppt_y</p:attrName>
                                        </p:attrNameLst>
                                      </p:cBhvr>
                                      <p:tavLst>
                                        <p:tav tm="0">
                                          <p:val>
                                            <p:strVal val="ppt_y"/>
                                          </p:val>
                                        </p:tav>
                                        <p:tav tm="100000">
                                          <p:val>
                                            <p:strVal val="ppt_y"/>
                                          </p:val>
                                        </p:tav>
                                      </p:tavLst>
                                    </p:anim>
                                    <p:set>
                                      <p:cBhvr>
                                        <p:cTn id="433" dur="1" fill="hold">
                                          <p:stCondLst>
                                            <p:cond delay="1999"/>
                                          </p:stCondLst>
                                        </p:cTn>
                                        <p:tgtEl>
                                          <p:spTgt spid="7"/>
                                        </p:tgtEl>
                                        <p:attrNameLst>
                                          <p:attrName>style.visibility</p:attrName>
                                        </p:attrNameLst>
                                      </p:cBhvr>
                                      <p:to>
                                        <p:strVal val="hidden"/>
                                      </p:to>
                                    </p:set>
                                  </p:childTnLst>
                                </p:cTn>
                              </p:par>
                              <p:par>
                                <p:cTn id="434" presetID="2" presetClass="exit" presetSubtype="2" fill="hold" grpId="3" nodeType="withEffect">
                                  <p:stCondLst>
                                    <p:cond delay="0"/>
                                  </p:stCondLst>
                                  <p:childTnLst>
                                    <p:anim calcmode="lin" valueType="num">
                                      <p:cBhvr additive="base">
                                        <p:cTn id="435" dur="2000"/>
                                        <p:tgtEl>
                                          <p:spTgt spid="9"/>
                                        </p:tgtEl>
                                        <p:attrNameLst>
                                          <p:attrName>ppt_x</p:attrName>
                                        </p:attrNameLst>
                                      </p:cBhvr>
                                      <p:tavLst>
                                        <p:tav tm="0">
                                          <p:val>
                                            <p:strVal val="ppt_x"/>
                                          </p:val>
                                        </p:tav>
                                        <p:tav tm="100000">
                                          <p:val>
                                            <p:strVal val="1+ppt_w/2"/>
                                          </p:val>
                                        </p:tav>
                                      </p:tavLst>
                                    </p:anim>
                                    <p:anim calcmode="lin" valueType="num">
                                      <p:cBhvr additive="base">
                                        <p:cTn id="436" dur="2000"/>
                                        <p:tgtEl>
                                          <p:spTgt spid="9"/>
                                        </p:tgtEl>
                                        <p:attrNameLst>
                                          <p:attrName>ppt_y</p:attrName>
                                        </p:attrNameLst>
                                      </p:cBhvr>
                                      <p:tavLst>
                                        <p:tav tm="0">
                                          <p:val>
                                            <p:strVal val="ppt_y"/>
                                          </p:val>
                                        </p:tav>
                                        <p:tav tm="100000">
                                          <p:val>
                                            <p:strVal val="ppt_y"/>
                                          </p:val>
                                        </p:tav>
                                      </p:tavLst>
                                    </p:anim>
                                    <p:set>
                                      <p:cBhvr>
                                        <p:cTn id="437" dur="1" fill="hold">
                                          <p:stCondLst>
                                            <p:cond delay="1999"/>
                                          </p:stCondLst>
                                        </p:cTn>
                                        <p:tgtEl>
                                          <p:spTgt spid="9"/>
                                        </p:tgtEl>
                                        <p:attrNameLst>
                                          <p:attrName>style.visibility</p:attrName>
                                        </p:attrNameLst>
                                      </p:cBhvr>
                                      <p:to>
                                        <p:strVal val="hidden"/>
                                      </p:to>
                                    </p:set>
                                  </p:childTnLst>
                                </p:cTn>
                              </p:par>
                              <p:par>
                                <p:cTn id="438" presetID="2" presetClass="exit" presetSubtype="2" fill="hold" grpId="3" nodeType="withEffect">
                                  <p:stCondLst>
                                    <p:cond delay="0"/>
                                  </p:stCondLst>
                                  <p:childTnLst>
                                    <p:anim calcmode="lin" valueType="num">
                                      <p:cBhvr additive="base">
                                        <p:cTn id="439" dur="2000"/>
                                        <p:tgtEl>
                                          <p:spTgt spid="11"/>
                                        </p:tgtEl>
                                        <p:attrNameLst>
                                          <p:attrName>ppt_x</p:attrName>
                                        </p:attrNameLst>
                                      </p:cBhvr>
                                      <p:tavLst>
                                        <p:tav tm="0">
                                          <p:val>
                                            <p:strVal val="ppt_x"/>
                                          </p:val>
                                        </p:tav>
                                        <p:tav tm="100000">
                                          <p:val>
                                            <p:strVal val="1+ppt_w/2"/>
                                          </p:val>
                                        </p:tav>
                                      </p:tavLst>
                                    </p:anim>
                                    <p:anim calcmode="lin" valueType="num">
                                      <p:cBhvr additive="base">
                                        <p:cTn id="440" dur="2000"/>
                                        <p:tgtEl>
                                          <p:spTgt spid="11"/>
                                        </p:tgtEl>
                                        <p:attrNameLst>
                                          <p:attrName>ppt_y</p:attrName>
                                        </p:attrNameLst>
                                      </p:cBhvr>
                                      <p:tavLst>
                                        <p:tav tm="0">
                                          <p:val>
                                            <p:strVal val="ppt_y"/>
                                          </p:val>
                                        </p:tav>
                                        <p:tav tm="100000">
                                          <p:val>
                                            <p:strVal val="ppt_y"/>
                                          </p:val>
                                        </p:tav>
                                      </p:tavLst>
                                    </p:anim>
                                    <p:set>
                                      <p:cBhvr>
                                        <p:cTn id="441" dur="1" fill="hold">
                                          <p:stCondLst>
                                            <p:cond delay="1999"/>
                                          </p:stCondLst>
                                        </p:cTn>
                                        <p:tgtEl>
                                          <p:spTgt spid="11"/>
                                        </p:tgtEl>
                                        <p:attrNameLst>
                                          <p:attrName>style.visibility</p:attrName>
                                        </p:attrNameLst>
                                      </p:cBhvr>
                                      <p:to>
                                        <p:strVal val="hidden"/>
                                      </p:to>
                                    </p:set>
                                  </p:childTnLst>
                                </p:cTn>
                              </p:par>
                              <p:par>
                                <p:cTn id="442" presetID="2" presetClass="exit" presetSubtype="2" fill="hold" grpId="3" nodeType="withEffect">
                                  <p:stCondLst>
                                    <p:cond delay="0"/>
                                  </p:stCondLst>
                                  <p:childTnLst>
                                    <p:anim calcmode="lin" valueType="num">
                                      <p:cBhvr additive="base">
                                        <p:cTn id="443" dur="2000"/>
                                        <p:tgtEl>
                                          <p:spTgt spid="13"/>
                                        </p:tgtEl>
                                        <p:attrNameLst>
                                          <p:attrName>ppt_x</p:attrName>
                                        </p:attrNameLst>
                                      </p:cBhvr>
                                      <p:tavLst>
                                        <p:tav tm="0">
                                          <p:val>
                                            <p:strVal val="ppt_x"/>
                                          </p:val>
                                        </p:tav>
                                        <p:tav tm="100000">
                                          <p:val>
                                            <p:strVal val="1+ppt_w/2"/>
                                          </p:val>
                                        </p:tav>
                                      </p:tavLst>
                                    </p:anim>
                                    <p:anim calcmode="lin" valueType="num">
                                      <p:cBhvr additive="base">
                                        <p:cTn id="444" dur="2000"/>
                                        <p:tgtEl>
                                          <p:spTgt spid="13"/>
                                        </p:tgtEl>
                                        <p:attrNameLst>
                                          <p:attrName>ppt_y</p:attrName>
                                        </p:attrNameLst>
                                      </p:cBhvr>
                                      <p:tavLst>
                                        <p:tav tm="0">
                                          <p:val>
                                            <p:strVal val="ppt_y"/>
                                          </p:val>
                                        </p:tav>
                                        <p:tav tm="100000">
                                          <p:val>
                                            <p:strVal val="ppt_y"/>
                                          </p:val>
                                        </p:tav>
                                      </p:tavLst>
                                    </p:anim>
                                    <p:set>
                                      <p:cBhvr>
                                        <p:cTn id="445" dur="1" fill="hold">
                                          <p:stCondLst>
                                            <p:cond delay="1999"/>
                                          </p:stCondLst>
                                        </p:cTn>
                                        <p:tgtEl>
                                          <p:spTgt spid="13"/>
                                        </p:tgtEl>
                                        <p:attrNameLst>
                                          <p:attrName>style.visibility</p:attrName>
                                        </p:attrNameLst>
                                      </p:cBhvr>
                                      <p:to>
                                        <p:strVal val="hidden"/>
                                      </p:to>
                                    </p:set>
                                  </p:childTnLst>
                                </p:cTn>
                              </p:par>
                              <p:par>
                                <p:cTn id="446" presetID="2" presetClass="exit" presetSubtype="2" fill="hold" grpId="3" nodeType="withEffect">
                                  <p:stCondLst>
                                    <p:cond delay="0"/>
                                  </p:stCondLst>
                                  <p:childTnLst>
                                    <p:anim calcmode="lin" valueType="num">
                                      <p:cBhvr additive="base">
                                        <p:cTn id="447" dur="2000"/>
                                        <p:tgtEl>
                                          <p:spTgt spid="15"/>
                                        </p:tgtEl>
                                        <p:attrNameLst>
                                          <p:attrName>ppt_x</p:attrName>
                                        </p:attrNameLst>
                                      </p:cBhvr>
                                      <p:tavLst>
                                        <p:tav tm="0">
                                          <p:val>
                                            <p:strVal val="ppt_x"/>
                                          </p:val>
                                        </p:tav>
                                        <p:tav tm="100000">
                                          <p:val>
                                            <p:strVal val="1+ppt_w/2"/>
                                          </p:val>
                                        </p:tav>
                                      </p:tavLst>
                                    </p:anim>
                                    <p:anim calcmode="lin" valueType="num">
                                      <p:cBhvr additive="base">
                                        <p:cTn id="448" dur="2000"/>
                                        <p:tgtEl>
                                          <p:spTgt spid="15"/>
                                        </p:tgtEl>
                                        <p:attrNameLst>
                                          <p:attrName>ppt_y</p:attrName>
                                        </p:attrNameLst>
                                      </p:cBhvr>
                                      <p:tavLst>
                                        <p:tav tm="0">
                                          <p:val>
                                            <p:strVal val="ppt_y"/>
                                          </p:val>
                                        </p:tav>
                                        <p:tav tm="100000">
                                          <p:val>
                                            <p:strVal val="ppt_y"/>
                                          </p:val>
                                        </p:tav>
                                      </p:tavLst>
                                    </p:anim>
                                    <p:set>
                                      <p:cBhvr>
                                        <p:cTn id="449" dur="1" fill="hold">
                                          <p:stCondLst>
                                            <p:cond delay="1999"/>
                                          </p:stCondLst>
                                        </p:cTn>
                                        <p:tgtEl>
                                          <p:spTgt spid="15"/>
                                        </p:tgtEl>
                                        <p:attrNameLst>
                                          <p:attrName>style.visibility</p:attrName>
                                        </p:attrNameLst>
                                      </p:cBhvr>
                                      <p:to>
                                        <p:strVal val="hidden"/>
                                      </p:to>
                                    </p:set>
                                  </p:childTnLst>
                                </p:cTn>
                              </p:par>
                              <p:par>
                                <p:cTn id="450" presetID="2" presetClass="exit" presetSubtype="2" fill="hold" grpId="3" nodeType="withEffect">
                                  <p:stCondLst>
                                    <p:cond delay="0"/>
                                  </p:stCondLst>
                                  <p:childTnLst>
                                    <p:anim calcmode="lin" valueType="num">
                                      <p:cBhvr additive="base">
                                        <p:cTn id="451" dur="2000"/>
                                        <p:tgtEl>
                                          <p:spTgt spid="17"/>
                                        </p:tgtEl>
                                        <p:attrNameLst>
                                          <p:attrName>ppt_x</p:attrName>
                                        </p:attrNameLst>
                                      </p:cBhvr>
                                      <p:tavLst>
                                        <p:tav tm="0">
                                          <p:val>
                                            <p:strVal val="ppt_x"/>
                                          </p:val>
                                        </p:tav>
                                        <p:tav tm="100000">
                                          <p:val>
                                            <p:strVal val="1+ppt_w/2"/>
                                          </p:val>
                                        </p:tav>
                                      </p:tavLst>
                                    </p:anim>
                                    <p:anim calcmode="lin" valueType="num">
                                      <p:cBhvr additive="base">
                                        <p:cTn id="452" dur="2000"/>
                                        <p:tgtEl>
                                          <p:spTgt spid="17"/>
                                        </p:tgtEl>
                                        <p:attrNameLst>
                                          <p:attrName>ppt_y</p:attrName>
                                        </p:attrNameLst>
                                      </p:cBhvr>
                                      <p:tavLst>
                                        <p:tav tm="0">
                                          <p:val>
                                            <p:strVal val="ppt_y"/>
                                          </p:val>
                                        </p:tav>
                                        <p:tav tm="100000">
                                          <p:val>
                                            <p:strVal val="ppt_y"/>
                                          </p:val>
                                        </p:tav>
                                      </p:tavLst>
                                    </p:anim>
                                    <p:set>
                                      <p:cBhvr>
                                        <p:cTn id="453" dur="1" fill="hold">
                                          <p:stCondLst>
                                            <p:cond delay="1999"/>
                                          </p:stCondLst>
                                        </p:cTn>
                                        <p:tgtEl>
                                          <p:spTgt spid="17"/>
                                        </p:tgtEl>
                                        <p:attrNameLst>
                                          <p:attrName>style.visibility</p:attrName>
                                        </p:attrNameLst>
                                      </p:cBhvr>
                                      <p:to>
                                        <p:strVal val="hidden"/>
                                      </p:to>
                                    </p:set>
                                  </p:childTnLst>
                                </p:cTn>
                              </p:par>
                              <p:par>
                                <p:cTn id="454" presetID="2" presetClass="exit" presetSubtype="2" fill="hold" grpId="3" nodeType="withEffect">
                                  <p:stCondLst>
                                    <p:cond delay="0"/>
                                  </p:stCondLst>
                                  <p:childTnLst>
                                    <p:anim calcmode="lin" valueType="num">
                                      <p:cBhvr additive="base">
                                        <p:cTn id="455" dur="2000"/>
                                        <p:tgtEl>
                                          <p:spTgt spid="19"/>
                                        </p:tgtEl>
                                        <p:attrNameLst>
                                          <p:attrName>ppt_x</p:attrName>
                                        </p:attrNameLst>
                                      </p:cBhvr>
                                      <p:tavLst>
                                        <p:tav tm="0">
                                          <p:val>
                                            <p:strVal val="ppt_x"/>
                                          </p:val>
                                        </p:tav>
                                        <p:tav tm="100000">
                                          <p:val>
                                            <p:strVal val="1+ppt_w/2"/>
                                          </p:val>
                                        </p:tav>
                                      </p:tavLst>
                                    </p:anim>
                                    <p:anim calcmode="lin" valueType="num">
                                      <p:cBhvr additive="base">
                                        <p:cTn id="456" dur="2000"/>
                                        <p:tgtEl>
                                          <p:spTgt spid="19"/>
                                        </p:tgtEl>
                                        <p:attrNameLst>
                                          <p:attrName>ppt_y</p:attrName>
                                        </p:attrNameLst>
                                      </p:cBhvr>
                                      <p:tavLst>
                                        <p:tav tm="0">
                                          <p:val>
                                            <p:strVal val="ppt_y"/>
                                          </p:val>
                                        </p:tav>
                                        <p:tav tm="100000">
                                          <p:val>
                                            <p:strVal val="ppt_y"/>
                                          </p:val>
                                        </p:tav>
                                      </p:tavLst>
                                    </p:anim>
                                    <p:set>
                                      <p:cBhvr>
                                        <p:cTn id="457" dur="1" fill="hold">
                                          <p:stCondLst>
                                            <p:cond delay="1999"/>
                                          </p:stCondLst>
                                        </p:cTn>
                                        <p:tgtEl>
                                          <p:spTgt spid="19"/>
                                        </p:tgtEl>
                                        <p:attrNameLst>
                                          <p:attrName>style.visibility</p:attrName>
                                        </p:attrNameLst>
                                      </p:cBhvr>
                                      <p:to>
                                        <p:strVal val="hidden"/>
                                      </p:to>
                                    </p:set>
                                  </p:childTnLst>
                                </p:cTn>
                              </p:par>
                              <p:par>
                                <p:cTn id="458" presetID="2" presetClass="exit" presetSubtype="2" fill="hold" grpId="3" nodeType="withEffect">
                                  <p:stCondLst>
                                    <p:cond delay="0"/>
                                  </p:stCondLst>
                                  <p:childTnLst>
                                    <p:anim calcmode="lin" valueType="num">
                                      <p:cBhvr additive="base">
                                        <p:cTn id="459" dur="2000"/>
                                        <p:tgtEl>
                                          <p:spTgt spid="21"/>
                                        </p:tgtEl>
                                        <p:attrNameLst>
                                          <p:attrName>ppt_x</p:attrName>
                                        </p:attrNameLst>
                                      </p:cBhvr>
                                      <p:tavLst>
                                        <p:tav tm="0">
                                          <p:val>
                                            <p:strVal val="ppt_x"/>
                                          </p:val>
                                        </p:tav>
                                        <p:tav tm="100000">
                                          <p:val>
                                            <p:strVal val="1+ppt_w/2"/>
                                          </p:val>
                                        </p:tav>
                                      </p:tavLst>
                                    </p:anim>
                                    <p:anim calcmode="lin" valueType="num">
                                      <p:cBhvr additive="base">
                                        <p:cTn id="460" dur="2000"/>
                                        <p:tgtEl>
                                          <p:spTgt spid="21"/>
                                        </p:tgtEl>
                                        <p:attrNameLst>
                                          <p:attrName>ppt_y</p:attrName>
                                        </p:attrNameLst>
                                      </p:cBhvr>
                                      <p:tavLst>
                                        <p:tav tm="0">
                                          <p:val>
                                            <p:strVal val="ppt_y"/>
                                          </p:val>
                                        </p:tav>
                                        <p:tav tm="100000">
                                          <p:val>
                                            <p:strVal val="ppt_y"/>
                                          </p:val>
                                        </p:tav>
                                      </p:tavLst>
                                    </p:anim>
                                    <p:set>
                                      <p:cBhvr>
                                        <p:cTn id="461" dur="1" fill="hold">
                                          <p:stCondLst>
                                            <p:cond delay="1999"/>
                                          </p:stCondLst>
                                        </p:cTn>
                                        <p:tgtEl>
                                          <p:spTgt spid="21"/>
                                        </p:tgtEl>
                                        <p:attrNameLst>
                                          <p:attrName>style.visibility</p:attrName>
                                        </p:attrNameLst>
                                      </p:cBhvr>
                                      <p:to>
                                        <p:strVal val="hidden"/>
                                      </p:to>
                                    </p:set>
                                  </p:childTnLst>
                                </p:cTn>
                              </p:par>
                              <p:par>
                                <p:cTn id="462" presetID="2" presetClass="exit" presetSubtype="2" fill="hold" grpId="3" nodeType="withEffect">
                                  <p:stCondLst>
                                    <p:cond delay="0"/>
                                  </p:stCondLst>
                                  <p:childTnLst>
                                    <p:anim calcmode="lin" valueType="num">
                                      <p:cBhvr additive="base">
                                        <p:cTn id="463" dur="2000"/>
                                        <p:tgtEl>
                                          <p:spTgt spid="23"/>
                                        </p:tgtEl>
                                        <p:attrNameLst>
                                          <p:attrName>ppt_x</p:attrName>
                                        </p:attrNameLst>
                                      </p:cBhvr>
                                      <p:tavLst>
                                        <p:tav tm="0">
                                          <p:val>
                                            <p:strVal val="ppt_x"/>
                                          </p:val>
                                        </p:tav>
                                        <p:tav tm="100000">
                                          <p:val>
                                            <p:strVal val="1+ppt_w/2"/>
                                          </p:val>
                                        </p:tav>
                                      </p:tavLst>
                                    </p:anim>
                                    <p:anim calcmode="lin" valueType="num">
                                      <p:cBhvr additive="base">
                                        <p:cTn id="464" dur="2000"/>
                                        <p:tgtEl>
                                          <p:spTgt spid="23"/>
                                        </p:tgtEl>
                                        <p:attrNameLst>
                                          <p:attrName>ppt_y</p:attrName>
                                        </p:attrNameLst>
                                      </p:cBhvr>
                                      <p:tavLst>
                                        <p:tav tm="0">
                                          <p:val>
                                            <p:strVal val="ppt_y"/>
                                          </p:val>
                                        </p:tav>
                                        <p:tav tm="100000">
                                          <p:val>
                                            <p:strVal val="ppt_y"/>
                                          </p:val>
                                        </p:tav>
                                      </p:tavLst>
                                    </p:anim>
                                    <p:set>
                                      <p:cBhvr>
                                        <p:cTn id="465" dur="1" fill="hold">
                                          <p:stCondLst>
                                            <p:cond delay="1999"/>
                                          </p:stCondLst>
                                        </p:cTn>
                                        <p:tgtEl>
                                          <p:spTgt spid="23"/>
                                        </p:tgtEl>
                                        <p:attrNameLst>
                                          <p:attrName>style.visibility</p:attrName>
                                        </p:attrNameLst>
                                      </p:cBhvr>
                                      <p:to>
                                        <p:strVal val="hidden"/>
                                      </p:to>
                                    </p:set>
                                  </p:childTnLst>
                                </p:cTn>
                              </p:par>
                              <p:par>
                                <p:cTn id="466" presetID="2" presetClass="exit" presetSubtype="2" fill="hold" grpId="3" nodeType="withEffect">
                                  <p:stCondLst>
                                    <p:cond delay="0"/>
                                  </p:stCondLst>
                                  <p:childTnLst>
                                    <p:anim calcmode="lin" valueType="num">
                                      <p:cBhvr additive="base">
                                        <p:cTn id="467" dur="2000"/>
                                        <p:tgtEl>
                                          <p:spTgt spid="25"/>
                                        </p:tgtEl>
                                        <p:attrNameLst>
                                          <p:attrName>ppt_x</p:attrName>
                                        </p:attrNameLst>
                                      </p:cBhvr>
                                      <p:tavLst>
                                        <p:tav tm="0">
                                          <p:val>
                                            <p:strVal val="ppt_x"/>
                                          </p:val>
                                        </p:tav>
                                        <p:tav tm="100000">
                                          <p:val>
                                            <p:strVal val="1+ppt_w/2"/>
                                          </p:val>
                                        </p:tav>
                                      </p:tavLst>
                                    </p:anim>
                                    <p:anim calcmode="lin" valueType="num">
                                      <p:cBhvr additive="base">
                                        <p:cTn id="468" dur="2000"/>
                                        <p:tgtEl>
                                          <p:spTgt spid="25"/>
                                        </p:tgtEl>
                                        <p:attrNameLst>
                                          <p:attrName>ppt_y</p:attrName>
                                        </p:attrNameLst>
                                      </p:cBhvr>
                                      <p:tavLst>
                                        <p:tav tm="0">
                                          <p:val>
                                            <p:strVal val="ppt_y"/>
                                          </p:val>
                                        </p:tav>
                                        <p:tav tm="100000">
                                          <p:val>
                                            <p:strVal val="ppt_y"/>
                                          </p:val>
                                        </p:tav>
                                      </p:tavLst>
                                    </p:anim>
                                    <p:set>
                                      <p:cBhvr>
                                        <p:cTn id="469" dur="1" fill="hold">
                                          <p:stCondLst>
                                            <p:cond delay="1999"/>
                                          </p:stCondLst>
                                        </p:cTn>
                                        <p:tgtEl>
                                          <p:spTgt spid="25"/>
                                        </p:tgtEl>
                                        <p:attrNameLst>
                                          <p:attrName>style.visibility</p:attrName>
                                        </p:attrNameLst>
                                      </p:cBhvr>
                                      <p:to>
                                        <p:strVal val="hidden"/>
                                      </p:to>
                                    </p:set>
                                  </p:childTnLst>
                                </p:cTn>
                              </p:par>
                              <p:par>
                                <p:cTn id="470" presetID="2" presetClass="exit" presetSubtype="2" fill="hold" grpId="3" nodeType="withEffect">
                                  <p:stCondLst>
                                    <p:cond delay="0"/>
                                  </p:stCondLst>
                                  <p:childTnLst>
                                    <p:anim calcmode="lin" valueType="num">
                                      <p:cBhvr additive="base">
                                        <p:cTn id="471" dur="2000"/>
                                        <p:tgtEl>
                                          <p:spTgt spid="27"/>
                                        </p:tgtEl>
                                        <p:attrNameLst>
                                          <p:attrName>ppt_x</p:attrName>
                                        </p:attrNameLst>
                                      </p:cBhvr>
                                      <p:tavLst>
                                        <p:tav tm="0">
                                          <p:val>
                                            <p:strVal val="ppt_x"/>
                                          </p:val>
                                        </p:tav>
                                        <p:tav tm="100000">
                                          <p:val>
                                            <p:strVal val="1+ppt_w/2"/>
                                          </p:val>
                                        </p:tav>
                                      </p:tavLst>
                                    </p:anim>
                                    <p:anim calcmode="lin" valueType="num">
                                      <p:cBhvr additive="base">
                                        <p:cTn id="472" dur="2000"/>
                                        <p:tgtEl>
                                          <p:spTgt spid="27"/>
                                        </p:tgtEl>
                                        <p:attrNameLst>
                                          <p:attrName>ppt_y</p:attrName>
                                        </p:attrNameLst>
                                      </p:cBhvr>
                                      <p:tavLst>
                                        <p:tav tm="0">
                                          <p:val>
                                            <p:strVal val="ppt_y"/>
                                          </p:val>
                                        </p:tav>
                                        <p:tav tm="100000">
                                          <p:val>
                                            <p:strVal val="ppt_y"/>
                                          </p:val>
                                        </p:tav>
                                      </p:tavLst>
                                    </p:anim>
                                    <p:set>
                                      <p:cBhvr>
                                        <p:cTn id="473" dur="1" fill="hold">
                                          <p:stCondLst>
                                            <p:cond delay="1999"/>
                                          </p:stCondLst>
                                        </p:cTn>
                                        <p:tgtEl>
                                          <p:spTgt spid="27"/>
                                        </p:tgtEl>
                                        <p:attrNameLst>
                                          <p:attrName>style.visibility</p:attrName>
                                        </p:attrNameLst>
                                      </p:cBhvr>
                                      <p:to>
                                        <p:strVal val="hidden"/>
                                      </p:to>
                                    </p:set>
                                  </p:childTnLst>
                                </p:cTn>
                              </p:par>
                              <p:par>
                                <p:cTn id="474" presetID="2" presetClass="exit" presetSubtype="2" fill="hold" grpId="3" nodeType="withEffect">
                                  <p:stCondLst>
                                    <p:cond delay="0"/>
                                  </p:stCondLst>
                                  <p:childTnLst>
                                    <p:anim calcmode="lin" valueType="num">
                                      <p:cBhvr additive="base">
                                        <p:cTn id="475" dur="2000"/>
                                        <p:tgtEl>
                                          <p:spTgt spid="29"/>
                                        </p:tgtEl>
                                        <p:attrNameLst>
                                          <p:attrName>ppt_x</p:attrName>
                                        </p:attrNameLst>
                                      </p:cBhvr>
                                      <p:tavLst>
                                        <p:tav tm="0">
                                          <p:val>
                                            <p:strVal val="ppt_x"/>
                                          </p:val>
                                        </p:tav>
                                        <p:tav tm="100000">
                                          <p:val>
                                            <p:strVal val="1+ppt_w/2"/>
                                          </p:val>
                                        </p:tav>
                                      </p:tavLst>
                                    </p:anim>
                                    <p:anim calcmode="lin" valueType="num">
                                      <p:cBhvr additive="base">
                                        <p:cTn id="476" dur="2000"/>
                                        <p:tgtEl>
                                          <p:spTgt spid="29"/>
                                        </p:tgtEl>
                                        <p:attrNameLst>
                                          <p:attrName>ppt_y</p:attrName>
                                        </p:attrNameLst>
                                      </p:cBhvr>
                                      <p:tavLst>
                                        <p:tav tm="0">
                                          <p:val>
                                            <p:strVal val="ppt_y"/>
                                          </p:val>
                                        </p:tav>
                                        <p:tav tm="100000">
                                          <p:val>
                                            <p:strVal val="ppt_y"/>
                                          </p:val>
                                        </p:tav>
                                      </p:tavLst>
                                    </p:anim>
                                    <p:set>
                                      <p:cBhvr>
                                        <p:cTn id="477" dur="1" fill="hold">
                                          <p:stCondLst>
                                            <p:cond delay="1999"/>
                                          </p:stCondLst>
                                        </p:cTn>
                                        <p:tgtEl>
                                          <p:spTgt spid="29"/>
                                        </p:tgtEl>
                                        <p:attrNameLst>
                                          <p:attrName>style.visibility</p:attrName>
                                        </p:attrNameLst>
                                      </p:cBhvr>
                                      <p:to>
                                        <p:strVal val="hidden"/>
                                      </p:to>
                                    </p:set>
                                  </p:childTnLst>
                                </p:cTn>
                              </p:par>
                              <p:par>
                                <p:cTn id="478" presetID="2" presetClass="exit" presetSubtype="2" fill="hold" grpId="3" nodeType="withEffect">
                                  <p:stCondLst>
                                    <p:cond delay="0"/>
                                  </p:stCondLst>
                                  <p:childTnLst>
                                    <p:anim calcmode="lin" valueType="num">
                                      <p:cBhvr additive="base">
                                        <p:cTn id="479" dur="2000"/>
                                        <p:tgtEl>
                                          <p:spTgt spid="31"/>
                                        </p:tgtEl>
                                        <p:attrNameLst>
                                          <p:attrName>ppt_x</p:attrName>
                                        </p:attrNameLst>
                                      </p:cBhvr>
                                      <p:tavLst>
                                        <p:tav tm="0">
                                          <p:val>
                                            <p:strVal val="ppt_x"/>
                                          </p:val>
                                        </p:tav>
                                        <p:tav tm="100000">
                                          <p:val>
                                            <p:strVal val="1+ppt_w/2"/>
                                          </p:val>
                                        </p:tav>
                                      </p:tavLst>
                                    </p:anim>
                                    <p:anim calcmode="lin" valueType="num">
                                      <p:cBhvr additive="base">
                                        <p:cTn id="480" dur="2000"/>
                                        <p:tgtEl>
                                          <p:spTgt spid="31"/>
                                        </p:tgtEl>
                                        <p:attrNameLst>
                                          <p:attrName>ppt_y</p:attrName>
                                        </p:attrNameLst>
                                      </p:cBhvr>
                                      <p:tavLst>
                                        <p:tav tm="0">
                                          <p:val>
                                            <p:strVal val="ppt_y"/>
                                          </p:val>
                                        </p:tav>
                                        <p:tav tm="100000">
                                          <p:val>
                                            <p:strVal val="ppt_y"/>
                                          </p:val>
                                        </p:tav>
                                      </p:tavLst>
                                    </p:anim>
                                    <p:set>
                                      <p:cBhvr>
                                        <p:cTn id="481" dur="1" fill="hold">
                                          <p:stCondLst>
                                            <p:cond delay="1999"/>
                                          </p:stCondLst>
                                        </p:cTn>
                                        <p:tgtEl>
                                          <p:spTgt spid="31"/>
                                        </p:tgtEl>
                                        <p:attrNameLst>
                                          <p:attrName>style.visibility</p:attrName>
                                        </p:attrNameLst>
                                      </p:cBhvr>
                                      <p:to>
                                        <p:strVal val="hidden"/>
                                      </p:to>
                                    </p:set>
                                  </p:childTnLst>
                                </p:cTn>
                              </p:par>
                              <p:par>
                                <p:cTn id="482" presetID="2" presetClass="exit" presetSubtype="2" fill="hold" grpId="3" nodeType="withEffect">
                                  <p:stCondLst>
                                    <p:cond delay="0"/>
                                  </p:stCondLst>
                                  <p:childTnLst>
                                    <p:anim calcmode="lin" valueType="num">
                                      <p:cBhvr additive="base">
                                        <p:cTn id="483" dur="2000"/>
                                        <p:tgtEl>
                                          <p:spTgt spid="33"/>
                                        </p:tgtEl>
                                        <p:attrNameLst>
                                          <p:attrName>ppt_x</p:attrName>
                                        </p:attrNameLst>
                                      </p:cBhvr>
                                      <p:tavLst>
                                        <p:tav tm="0">
                                          <p:val>
                                            <p:strVal val="ppt_x"/>
                                          </p:val>
                                        </p:tav>
                                        <p:tav tm="100000">
                                          <p:val>
                                            <p:strVal val="1+ppt_w/2"/>
                                          </p:val>
                                        </p:tav>
                                      </p:tavLst>
                                    </p:anim>
                                    <p:anim calcmode="lin" valueType="num">
                                      <p:cBhvr additive="base">
                                        <p:cTn id="484" dur="2000"/>
                                        <p:tgtEl>
                                          <p:spTgt spid="33"/>
                                        </p:tgtEl>
                                        <p:attrNameLst>
                                          <p:attrName>ppt_y</p:attrName>
                                        </p:attrNameLst>
                                      </p:cBhvr>
                                      <p:tavLst>
                                        <p:tav tm="0">
                                          <p:val>
                                            <p:strVal val="ppt_y"/>
                                          </p:val>
                                        </p:tav>
                                        <p:tav tm="100000">
                                          <p:val>
                                            <p:strVal val="ppt_y"/>
                                          </p:val>
                                        </p:tav>
                                      </p:tavLst>
                                    </p:anim>
                                    <p:set>
                                      <p:cBhvr>
                                        <p:cTn id="485" dur="1" fill="hold">
                                          <p:stCondLst>
                                            <p:cond delay="1999"/>
                                          </p:stCondLst>
                                        </p:cTn>
                                        <p:tgtEl>
                                          <p:spTgt spid="33"/>
                                        </p:tgtEl>
                                        <p:attrNameLst>
                                          <p:attrName>style.visibility</p:attrName>
                                        </p:attrNameLst>
                                      </p:cBhvr>
                                      <p:to>
                                        <p:strVal val="hidden"/>
                                      </p:to>
                                    </p:set>
                                  </p:childTnLst>
                                </p:cTn>
                              </p:par>
                              <p:par>
                                <p:cTn id="486" presetID="2" presetClass="exit" presetSubtype="2" fill="hold" grpId="3" nodeType="withEffect">
                                  <p:stCondLst>
                                    <p:cond delay="0"/>
                                  </p:stCondLst>
                                  <p:childTnLst>
                                    <p:anim calcmode="lin" valueType="num">
                                      <p:cBhvr additive="base">
                                        <p:cTn id="487" dur="2000"/>
                                        <p:tgtEl>
                                          <p:spTgt spid="35"/>
                                        </p:tgtEl>
                                        <p:attrNameLst>
                                          <p:attrName>ppt_x</p:attrName>
                                        </p:attrNameLst>
                                      </p:cBhvr>
                                      <p:tavLst>
                                        <p:tav tm="0">
                                          <p:val>
                                            <p:strVal val="ppt_x"/>
                                          </p:val>
                                        </p:tav>
                                        <p:tav tm="100000">
                                          <p:val>
                                            <p:strVal val="1+ppt_w/2"/>
                                          </p:val>
                                        </p:tav>
                                      </p:tavLst>
                                    </p:anim>
                                    <p:anim calcmode="lin" valueType="num">
                                      <p:cBhvr additive="base">
                                        <p:cTn id="488" dur="2000"/>
                                        <p:tgtEl>
                                          <p:spTgt spid="35"/>
                                        </p:tgtEl>
                                        <p:attrNameLst>
                                          <p:attrName>ppt_y</p:attrName>
                                        </p:attrNameLst>
                                      </p:cBhvr>
                                      <p:tavLst>
                                        <p:tav tm="0">
                                          <p:val>
                                            <p:strVal val="ppt_y"/>
                                          </p:val>
                                        </p:tav>
                                        <p:tav tm="100000">
                                          <p:val>
                                            <p:strVal val="ppt_y"/>
                                          </p:val>
                                        </p:tav>
                                      </p:tavLst>
                                    </p:anim>
                                    <p:set>
                                      <p:cBhvr>
                                        <p:cTn id="489" dur="1" fill="hold">
                                          <p:stCondLst>
                                            <p:cond delay="1999"/>
                                          </p:stCondLst>
                                        </p:cTn>
                                        <p:tgtEl>
                                          <p:spTgt spid="35"/>
                                        </p:tgtEl>
                                        <p:attrNameLst>
                                          <p:attrName>style.visibility</p:attrName>
                                        </p:attrNameLst>
                                      </p:cBhvr>
                                      <p:to>
                                        <p:strVal val="hidden"/>
                                      </p:to>
                                    </p:set>
                                  </p:childTnLst>
                                </p:cTn>
                              </p:par>
                              <p:par>
                                <p:cTn id="490" presetID="2" presetClass="exit" presetSubtype="2" fill="hold" grpId="3" nodeType="withEffect">
                                  <p:stCondLst>
                                    <p:cond delay="0"/>
                                  </p:stCondLst>
                                  <p:childTnLst>
                                    <p:anim calcmode="lin" valueType="num">
                                      <p:cBhvr additive="base">
                                        <p:cTn id="491" dur="2000"/>
                                        <p:tgtEl>
                                          <p:spTgt spid="37"/>
                                        </p:tgtEl>
                                        <p:attrNameLst>
                                          <p:attrName>ppt_x</p:attrName>
                                        </p:attrNameLst>
                                      </p:cBhvr>
                                      <p:tavLst>
                                        <p:tav tm="0">
                                          <p:val>
                                            <p:strVal val="ppt_x"/>
                                          </p:val>
                                        </p:tav>
                                        <p:tav tm="100000">
                                          <p:val>
                                            <p:strVal val="1+ppt_w/2"/>
                                          </p:val>
                                        </p:tav>
                                      </p:tavLst>
                                    </p:anim>
                                    <p:anim calcmode="lin" valueType="num">
                                      <p:cBhvr additive="base">
                                        <p:cTn id="492" dur="2000"/>
                                        <p:tgtEl>
                                          <p:spTgt spid="37"/>
                                        </p:tgtEl>
                                        <p:attrNameLst>
                                          <p:attrName>ppt_y</p:attrName>
                                        </p:attrNameLst>
                                      </p:cBhvr>
                                      <p:tavLst>
                                        <p:tav tm="0">
                                          <p:val>
                                            <p:strVal val="ppt_y"/>
                                          </p:val>
                                        </p:tav>
                                        <p:tav tm="100000">
                                          <p:val>
                                            <p:strVal val="ppt_y"/>
                                          </p:val>
                                        </p:tav>
                                      </p:tavLst>
                                    </p:anim>
                                    <p:set>
                                      <p:cBhvr>
                                        <p:cTn id="493" dur="1" fill="hold">
                                          <p:stCondLst>
                                            <p:cond delay="1999"/>
                                          </p:stCondLst>
                                        </p:cTn>
                                        <p:tgtEl>
                                          <p:spTgt spid="37"/>
                                        </p:tgtEl>
                                        <p:attrNameLst>
                                          <p:attrName>style.visibility</p:attrName>
                                        </p:attrNameLst>
                                      </p:cBhvr>
                                      <p:to>
                                        <p:strVal val="hidden"/>
                                      </p:to>
                                    </p:set>
                                  </p:childTnLst>
                                </p:cTn>
                              </p:par>
                              <p:par>
                                <p:cTn id="494" presetID="2" presetClass="exit" presetSubtype="2" fill="hold" grpId="3" nodeType="withEffect">
                                  <p:stCondLst>
                                    <p:cond delay="0"/>
                                  </p:stCondLst>
                                  <p:childTnLst>
                                    <p:anim calcmode="lin" valueType="num">
                                      <p:cBhvr additive="base">
                                        <p:cTn id="495" dur="2000"/>
                                        <p:tgtEl>
                                          <p:spTgt spid="39"/>
                                        </p:tgtEl>
                                        <p:attrNameLst>
                                          <p:attrName>ppt_x</p:attrName>
                                        </p:attrNameLst>
                                      </p:cBhvr>
                                      <p:tavLst>
                                        <p:tav tm="0">
                                          <p:val>
                                            <p:strVal val="ppt_x"/>
                                          </p:val>
                                        </p:tav>
                                        <p:tav tm="100000">
                                          <p:val>
                                            <p:strVal val="1+ppt_w/2"/>
                                          </p:val>
                                        </p:tav>
                                      </p:tavLst>
                                    </p:anim>
                                    <p:anim calcmode="lin" valueType="num">
                                      <p:cBhvr additive="base">
                                        <p:cTn id="496" dur="2000"/>
                                        <p:tgtEl>
                                          <p:spTgt spid="39"/>
                                        </p:tgtEl>
                                        <p:attrNameLst>
                                          <p:attrName>ppt_y</p:attrName>
                                        </p:attrNameLst>
                                      </p:cBhvr>
                                      <p:tavLst>
                                        <p:tav tm="0">
                                          <p:val>
                                            <p:strVal val="ppt_y"/>
                                          </p:val>
                                        </p:tav>
                                        <p:tav tm="100000">
                                          <p:val>
                                            <p:strVal val="ppt_y"/>
                                          </p:val>
                                        </p:tav>
                                      </p:tavLst>
                                    </p:anim>
                                    <p:set>
                                      <p:cBhvr>
                                        <p:cTn id="497" dur="1" fill="hold">
                                          <p:stCondLst>
                                            <p:cond delay="1999"/>
                                          </p:stCondLst>
                                        </p:cTn>
                                        <p:tgtEl>
                                          <p:spTgt spid="39"/>
                                        </p:tgtEl>
                                        <p:attrNameLst>
                                          <p:attrName>style.visibility</p:attrName>
                                        </p:attrNameLst>
                                      </p:cBhvr>
                                      <p:to>
                                        <p:strVal val="hidden"/>
                                      </p:to>
                                    </p:set>
                                  </p:childTnLst>
                                </p:cTn>
                              </p:par>
                              <p:par>
                                <p:cTn id="498" presetID="2" presetClass="exit" presetSubtype="2" fill="hold" grpId="3" nodeType="withEffect">
                                  <p:stCondLst>
                                    <p:cond delay="0"/>
                                  </p:stCondLst>
                                  <p:childTnLst>
                                    <p:anim calcmode="lin" valueType="num">
                                      <p:cBhvr additive="base">
                                        <p:cTn id="499" dur="2000"/>
                                        <p:tgtEl>
                                          <p:spTgt spid="41"/>
                                        </p:tgtEl>
                                        <p:attrNameLst>
                                          <p:attrName>ppt_x</p:attrName>
                                        </p:attrNameLst>
                                      </p:cBhvr>
                                      <p:tavLst>
                                        <p:tav tm="0">
                                          <p:val>
                                            <p:strVal val="ppt_x"/>
                                          </p:val>
                                        </p:tav>
                                        <p:tav tm="100000">
                                          <p:val>
                                            <p:strVal val="1+ppt_w/2"/>
                                          </p:val>
                                        </p:tav>
                                      </p:tavLst>
                                    </p:anim>
                                    <p:anim calcmode="lin" valueType="num">
                                      <p:cBhvr additive="base">
                                        <p:cTn id="500" dur="2000"/>
                                        <p:tgtEl>
                                          <p:spTgt spid="41"/>
                                        </p:tgtEl>
                                        <p:attrNameLst>
                                          <p:attrName>ppt_y</p:attrName>
                                        </p:attrNameLst>
                                      </p:cBhvr>
                                      <p:tavLst>
                                        <p:tav tm="0">
                                          <p:val>
                                            <p:strVal val="ppt_y"/>
                                          </p:val>
                                        </p:tav>
                                        <p:tav tm="100000">
                                          <p:val>
                                            <p:strVal val="ppt_y"/>
                                          </p:val>
                                        </p:tav>
                                      </p:tavLst>
                                    </p:anim>
                                    <p:set>
                                      <p:cBhvr>
                                        <p:cTn id="501" dur="1" fill="hold">
                                          <p:stCondLst>
                                            <p:cond delay="1999"/>
                                          </p:stCondLst>
                                        </p:cTn>
                                        <p:tgtEl>
                                          <p:spTgt spid="41"/>
                                        </p:tgtEl>
                                        <p:attrNameLst>
                                          <p:attrName>style.visibility</p:attrName>
                                        </p:attrNameLst>
                                      </p:cBhvr>
                                      <p:to>
                                        <p:strVal val="hidden"/>
                                      </p:to>
                                    </p:set>
                                  </p:childTnLst>
                                </p:cTn>
                              </p:par>
                              <p:par>
                                <p:cTn id="502" presetID="2" presetClass="exit" presetSubtype="2" fill="hold" grpId="3" nodeType="withEffect">
                                  <p:stCondLst>
                                    <p:cond delay="0"/>
                                  </p:stCondLst>
                                  <p:childTnLst>
                                    <p:anim calcmode="lin" valueType="num">
                                      <p:cBhvr additive="base">
                                        <p:cTn id="503" dur="2000"/>
                                        <p:tgtEl>
                                          <p:spTgt spid="43"/>
                                        </p:tgtEl>
                                        <p:attrNameLst>
                                          <p:attrName>ppt_x</p:attrName>
                                        </p:attrNameLst>
                                      </p:cBhvr>
                                      <p:tavLst>
                                        <p:tav tm="0">
                                          <p:val>
                                            <p:strVal val="ppt_x"/>
                                          </p:val>
                                        </p:tav>
                                        <p:tav tm="100000">
                                          <p:val>
                                            <p:strVal val="1+ppt_w/2"/>
                                          </p:val>
                                        </p:tav>
                                      </p:tavLst>
                                    </p:anim>
                                    <p:anim calcmode="lin" valueType="num">
                                      <p:cBhvr additive="base">
                                        <p:cTn id="504" dur="2000"/>
                                        <p:tgtEl>
                                          <p:spTgt spid="43"/>
                                        </p:tgtEl>
                                        <p:attrNameLst>
                                          <p:attrName>ppt_y</p:attrName>
                                        </p:attrNameLst>
                                      </p:cBhvr>
                                      <p:tavLst>
                                        <p:tav tm="0">
                                          <p:val>
                                            <p:strVal val="ppt_y"/>
                                          </p:val>
                                        </p:tav>
                                        <p:tav tm="100000">
                                          <p:val>
                                            <p:strVal val="ppt_y"/>
                                          </p:val>
                                        </p:tav>
                                      </p:tavLst>
                                    </p:anim>
                                    <p:set>
                                      <p:cBhvr>
                                        <p:cTn id="505" dur="1" fill="hold">
                                          <p:stCondLst>
                                            <p:cond delay="1999"/>
                                          </p:stCondLst>
                                        </p:cTn>
                                        <p:tgtEl>
                                          <p:spTgt spid="43"/>
                                        </p:tgtEl>
                                        <p:attrNameLst>
                                          <p:attrName>style.visibility</p:attrName>
                                        </p:attrNameLst>
                                      </p:cBhvr>
                                      <p:to>
                                        <p:strVal val="hidden"/>
                                      </p:to>
                                    </p:set>
                                  </p:childTnLst>
                                </p:cTn>
                              </p:par>
                              <p:par>
                                <p:cTn id="506" presetID="2" presetClass="exit" presetSubtype="2" fill="hold" grpId="3" nodeType="withEffect">
                                  <p:stCondLst>
                                    <p:cond delay="0"/>
                                  </p:stCondLst>
                                  <p:childTnLst>
                                    <p:anim calcmode="lin" valueType="num">
                                      <p:cBhvr additive="base">
                                        <p:cTn id="507" dur="2000"/>
                                        <p:tgtEl>
                                          <p:spTgt spid="45"/>
                                        </p:tgtEl>
                                        <p:attrNameLst>
                                          <p:attrName>ppt_x</p:attrName>
                                        </p:attrNameLst>
                                      </p:cBhvr>
                                      <p:tavLst>
                                        <p:tav tm="0">
                                          <p:val>
                                            <p:strVal val="ppt_x"/>
                                          </p:val>
                                        </p:tav>
                                        <p:tav tm="100000">
                                          <p:val>
                                            <p:strVal val="1+ppt_w/2"/>
                                          </p:val>
                                        </p:tav>
                                      </p:tavLst>
                                    </p:anim>
                                    <p:anim calcmode="lin" valueType="num">
                                      <p:cBhvr additive="base">
                                        <p:cTn id="508" dur="2000"/>
                                        <p:tgtEl>
                                          <p:spTgt spid="45"/>
                                        </p:tgtEl>
                                        <p:attrNameLst>
                                          <p:attrName>ppt_y</p:attrName>
                                        </p:attrNameLst>
                                      </p:cBhvr>
                                      <p:tavLst>
                                        <p:tav tm="0">
                                          <p:val>
                                            <p:strVal val="ppt_y"/>
                                          </p:val>
                                        </p:tav>
                                        <p:tav tm="100000">
                                          <p:val>
                                            <p:strVal val="ppt_y"/>
                                          </p:val>
                                        </p:tav>
                                      </p:tavLst>
                                    </p:anim>
                                    <p:set>
                                      <p:cBhvr>
                                        <p:cTn id="509" dur="1" fill="hold">
                                          <p:stCondLst>
                                            <p:cond delay="1999"/>
                                          </p:stCondLst>
                                        </p:cTn>
                                        <p:tgtEl>
                                          <p:spTgt spid="45"/>
                                        </p:tgtEl>
                                        <p:attrNameLst>
                                          <p:attrName>style.visibility</p:attrName>
                                        </p:attrNameLst>
                                      </p:cBhvr>
                                      <p:to>
                                        <p:strVal val="hidden"/>
                                      </p:to>
                                    </p:set>
                                  </p:childTnLst>
                                </p:cTn>
                              </p:par>
                              <p:par>
                                <p:cTn id="510" presetID="2" presetClass="exit" presetSubtype="2" fill="hold" grpId="3" nodeType="withEffect">
                                  <p:stCondLst>
                                    <p:cond delay="0"/>
                                  </p:stCondLst>
                                  <p:childTnLst>
                                    <p:anim calcmode="lin" valueType="num">
                                      <p:cBhvr additive="base">
                                        <p:cTn id="511" dur="2000"/>
                                        <p:tgtEl>
                                          <p:spTgt spid="47"/>
                                        </p:tgtEl>
                                        <p:attrNameLst>
                                          <p:attrName>ppt_x</p:attrName>
                                        </p:attrNameLst>
                                      </p:cBhvr>
                                      <p:tavLst>
                                        <p:tav tm="0">
                                          <p:val>
                                            <p:strVal val="ppt_x"/>
                                          </p:val>
                                        </p:tav>
                                        <p:tav tm="100000">
                                          <p:val>
                                            <p:strVal val="1+ppt_w/2"/>
                                          </p:val>
                                        </p:tav>
                                      </p:tavLst>
                                    </p:anim>
                                    <p:anim calcmode="lin" valueType="num">
                                      <p:cBhvr additive="base">
                                        <p:cTn id="512" dur="2000"/>
                                        <p:tgtEl>
                                          <p:spTgt spid="47"/>
                                        </p:tgtEl>
                                        <p:attrNameLst>
                                          <p:attrName>ppt_y</p:attrName>
                                        </p:attrNameLst>
                                      </p:cBhvr>
                                      <p:tavLst>
                                        <p:tav tm="0">
                                          <p:val>
                                            <p:strVal val="ppt_y"/>
                                          </p:val>
                                        </p:tav>
                                        <p:tav tm="100000">
                                          <p:val>
                                            <p:strVal val="ppt_y"/>
                                          </p:val>
                                        </p:tav>
                                      </p:tavLst>
                                    </p:anim>
                                    <p:set>
                                      <p:cBhvr>
                                        <p:cTn id="513" dur="1" fill="hold">
                                          <p:stCondLst>
                                            <p:cond delay="1999"/>
                                          </p:stCondLst>
                                        </p:cTn>
                                        <p:tgtEl>
                                          <p:spTgt spid="47"/>
                                        </p:tgtEl>
                                        <p:attrNameLst>
                                          <p:attrName>style.visibility</p:attrName>
                                        </p:attrNameLst>
                                      </p:cBhvr>
                                      <p:to>
                                        <p:strVal val="hidden"/>
                                      </p:to>
                                    </p:set>
                                  </p:childTnLst>
                                </p:cTn>
                              </p:par>
                              <p:par>
                                <p:cTn id="514" presetID="8" presetClass="emph" presetSubtype="0" fill="hold" grpId="4" nodeType="withEffect">
                                  <p:stCondLst>
                                    <p:cond delay="0"/>
                                  </p:stCondLst>
                                  <p:childTnLst>
                                    <p:animRot by="21600000">
                                      <p:cBhvr>
                                        <p:cTn id="515" dur="2000" fill="hold"/>
                                        <p:tgtEl>
                                          <p:spTgt spid="3"/>
                                        </p:tgtEl>
                                        <p:attrNameLst>
                                          <p:attrName>r</p:attrName>
                                        </p:attrNameLst>
                                      </p:cBhvr>
                                    </p:animRot>
                                  </p:childTnLst>
                                </p:cTn>
                              </p:par>
                              <p:par>
                                <p:cTn id="516" presetID="8" presetClass="emph" presetSubtype="0" fill="hold" grpId="4" nodeType="withEffect">
                                  <p:stCondLst>
                                    <p:cond delay="0"/>
                                  </p:stCondLst>
                                  <p:childTnLst>
                                    <p:animRot by="21600000">
                                      <p:cBhvr>
                                        <p:cTn id="517" dur="2000" fill="hold"/>
                                        <p:tgtEl>
                                          <p:spTgt spid="5"/>
                                        </p:tgtEl>
                                        <p:attrNameLst>
                                          <p:attrName>r</p:attrName>
                                        </p:attrNameLst>
                                      </p:cBhvr>
                                    </p:animRot>
                                  </p:childTnLst>
                                </p:cTn>
                              </p:par>
                              <p:par>
                                <p:cTn id="518" presetID="8" presetClass="emph" presetSubtype="0" fill="hold" grpId="4" nodeType="withEffect">
                                  <p:stCondLst>
                                    <p:cond delay="0"/>
                                  </p:stCondLst>
                                  <p:childTnLst>
                                    <p:animRot by="21600000">
                                      <p:cBhvr>
                                        <p:cTn id="519" dur="2000" fill="hold"/>
                                        <p:tgtEl>
                                          <p:spTgt spid="7"/>
                                        </p:tgtEl>
                                        <p:attrNameLst>
                                          <p:attrName>r</p:attrName>
                                        </p:attrNameLst>
                                      </p:cBhvr>
                                    </p:animRot>
                                  </p:childTnLst>
                                </p:cTn>
                              </p:par>
                              <p:par>
                                <p:cTn id="520" presetID="8" presetClass="emph" presetSubtype="0" fill="hold" grpId="4" nodeType="withEffect">
                                  <p:stCondLst>
                                    <p:cond delay="0"/>
                                  </p:stCondLst>
                                  <p:childTnLst>
                                    <p:animRot by="21600000">
                                      <p:cBhvr>
                                        <p:cTn id="521" dur="2000" fill="hold"/>
                                        <p:tgtEl>
                                          <p:spTgt spid="9"/>
                                        </p:tgtEl>
                                        <p:attrNameLst>
                                          <p:attrName>r</p:attrName>
                                        </p:attrNameLst>
                                      </p:cBhvr>
                                    </p:animRot>
                                  </p:childTnLst>
                                </p:cTn>
                              </p:par>
                              <p:par>
                                <p:cTn id="522" presetID="8" presetClass="emph" presetSubtype="0" fill="hold" grpId="4" nodeType="withEffect">
                                  <p:stCondLst>
                                    <p:cond delay="0"/>
                                  </p:stCondLst>
                                  <p:childTnLst>
                                    <p:animRot by="21600000">
                                      <p:cBhvr>
                                        <p:cTn id="523" dur="2000" fill="hold"/>
                                        <p:tgtEl>
                                          <p:spTgt spid="11"/>
                                        </p:tgtEl>
                                        <p:attrNameLst>
                                          <p:attrName>r</p:attrName>
                                        </p:attrNameLst>
                                      </p:cBhvr>
                                    </p:animRot>
                                  </p:childTnLst>
                                </p:cTn>
                              </p:par>
                              <p:par>
                                <p:cTn id="524" presetID="8" presetClass="emph" presetSubtype="0" fill="hold" grpId="4" nodeType="withEffect">
                                  <p:stCondLst>
                                    <p:cond delay="0"/>
                                  </p:stCondLst>
                                  <p:childTnLst>
                                    <p:animRot by="21600000">
                                      <p:cBhvr>
                                        <p:cTn id="525" dur="2000" fill="hold"/>
                                        <p:tgtEl>
                                          <p:spTgt spid="13"/>
                                        </p:tgtEl>
                                        <p:attrNameLst>
                                          <p:attrName>r</p:attrName>
                                        </p:attrNameLst>
                                      </p:cBhvr>
                                    </p:animRot>
                                  </p:childTnLst>
                                </p:cTn>
                              </p:par>
                              <p:par>
                                <p:cTn id="526" presetID="8" presetClass="emph" presetSubtype="0" fill="hold" grpId="4" nodeType="withEffect">
                                  <p:stCondLst>
                                    <p:cond delay="0"/>
                                  </p:stCondLst>
                                  <p:childTnLst>
                                    <p:animRot by="21600000">
                                      <p:cBhvr>
                                        <p:cTn id="527" dur="2000" fill="hold"/>
                                        <p:tgtEl>
                                          <p:spTgt spid="15"/>
                                        </p:tgtEl>
                                        <p:attrNameLst>
                                          <p:attrName>r</p:attrName>
                                        </p:attrNameLst>
                                      </p:cBhvr>
                                    </p:animRot>
                                  </p:childTnLst>
                                </p:cTn>
                              </p:par>
                              <p:par>
                                <p:cTn id="528" presetID="8" presetClass="emph" presetSubtype="0" fill="hold" grpId="4" nodeType="withEffect">
                                  <p:stCondLst>
                                    <p:cond delay="0"/>
                                  </p:stCondLst>
                                  <p:childTnLst>
                                    <p:animRot by="21600000">
                                      <p:cBhvr>
                                        <p:cTn id="529" dur="2000" fill="hold"/>
                                        <p:tgtEl>
                                          <p:spTgt spid="17"/>
                                        </p:tgtEl>
                                        <p:attrNameLst>
                                          <p:attrName>r</p:attrName>
                                        </p:attrNameLst>
                                      </p:cBhvr>
                                    </p:animRot>
                                  </p:childTnLst>
                                </p:cTn>
                              </p:par>
                              <p:par>
                                <p:cTn id="530" presetID="8" presetClass="emph" presetSubtype="0" fill="hold" grpId="4" nodeType="withEffect">
                                  <p:stCondLst>
                                    <p:cond delay="0"/>
                                  </p:stCondLst>
                                  <p:childTnLst>
                                    <p:animRot by="21600000">
                                      <p:cBhvr>
                                        <p:cTn id="531" dur="2000" fill="hold"/>
                                        <p:tgtEl>
                                          <p:spTgt spid="19"/>
                                        </p:tgtEl>
                                        <p:attrNameLst>
                                          <p:attrName>r</p:attrName>
                                        </p:attrNameLst>
                                      </p:cBhvr>
                                    </p:animRot>
                                  </p:childTnLst>
                                </p:cTn>
                              </p:par>
                              <p:par>
                                <p:cTn id="532" presetID="8" presetClass="emph" presetSubtype="0" fill="hold" grpId="4" nodeType="withEffect">
                                  <p:stCondLst>
                                    <p:cond delay="0"/>
                                  </p:stCondLst>
                                  <p:childTnLst>
                                    <p:animRot by="21600000">
                                      <p:cBhvr>
                                        <p:cTn id="533" dur="2000" fill="hold"/>
                                        <p:tgtEl>
                                          <p:spTgt spid="21"/>
                                        </p:tgtEl>
                                        <p:attrNameLst>
                                          <p:attrName>r</p:attrName>
                                        </p:attrNameLst>
                                      </p:cBhvr>
                                    </p:animRot>
                                  </p:childTnLst>
                                </p:cTn>
                              </p:par>
                              <p:par>
                                <p:cTn id="534" presetID="8" presetClass="emph" presetSubtype="0" fill="hold" grpId="4" nodeType="withEffect">
                                  <p:stCondLst>
                                    <p:cond delay="0"/>
                                  </p:stCondLst>
                                  <p:childTnLst>
                                    <p:animRot by="21600000">
                                      <p:cBhvr>
                                        <p:cTn id="535" dur="2000" fill="hold"/>
                                        <p:tgtEl>
                                          <p:spTgt spid="23"/>
                                        </p:tgtEl>
                                        <p:attrNameLst>
                                          <p:attrName>r</p:attrName>
                                        </p:attrNameLst>
                                      </p:cBhvr>
                                    </p:animRot>
                                  </p:childTnLst>
                                </p:cTn>
                              </p:par>
                              <p:par>
                                <p:cTn id="536" presetID="8" presetClass="emph" presetSubtype="0" fill="hold" grpId="4" nodeType="withEffect">
                                  <p:stCondLst>
                                    <p:cond delay="0"/>
                                  </p:stCondLst>
                                  <p:childTnLst>
                                    <p:animRot by="21600000">
                                      <p:cBhvr>
                                        <p:cTn id="537" dur="2000" fill="hold"/>
                                        <p:tgtEl>
                                          <p:spTgt spid="25"/>
                                        </p:tgtEl>
                                        <p:attrNameLst>
                                          <p:attrName>r</p:attrName>
                                        </p:attrNameLst>
                                      </p:cBhvr>
                                    </p:animRot>
                                  </p:childTnLst>
                                </p:cTn>
                              </p:par>
                              <p:par>
                                <p:cTn id="538" presetID="8" presetClass="emph" presetSubtype="0" fill="hold" grpId="4" nodeType="withEffect">
                                  <p:stCondLst>
                                    <p:cond delay="0"/>
                                  </p:stCondLst>
                                  <p:childTnLst>
                                    <p:animRot by="21600000">
                                      <p:cBhvr>
                                        <p:cTn id="539" dur="2000" fill="hold"/>
                                        <p:tgtEl>
                                          <p:spTgt spid="27"/>
                                        </p:tgtEl>
                                        <p:attrNameLst>
                                          <p:attrName>r</p:attrName>
                                        </p:attrNameLst>
                                      </p:cBhvr>
                                    </p:animRot>
                                  </p:childTnLst>
                                </p:cTn>
                              </p:par>
                              <p:par>
                                <p:cTn id="540" presetID="8" presetClass="emph" presetSubtype="0" fill="hold" grpId="4" nodeType="withEffect">
                                  <p:stCondLst>
                                    <p:cond delay="0"/>
                                  </p:stCondLst>
                                  <p:childTnLst>
                                    <p:animRot by="21600000">
                                      <p:cBhvr>
                                        <p:cTn id="541" dur="2000" fill="hold"/>
                                        <p:tgtEl>
                                          <p:spTgt spid="29"/>
                                        </p:tgtEl>
                                        <p:attrNameLst>
                                          <p:attrName>r</p:attrName>
                                        </p:attrNameLst>
                                      </p:cBhvr>
                                    </p:animRot>
                                  </p:childTnLst>
                                </p:cTn>
                              </p:par>
                              <p:par>
                                <p:cTn id="542" presetID="8" presetClass="emph" presetSubtype="0" fill="hold" grpId="4" nodeType="withEffect">
                                  <p:stCondLst>
                                    <p:cond delay="0"/>
                                  </p:stCondLst>
                                  <p:childTnLst>
                                    <p:animRot by="21600000">
                                      <p:cBhvr>
                                        <p:cTn id="543" dur="2000" fill="hold"/>
                                        <p:tgtEl>
                                          <p:spTgt spid="31"/>
                                        </p:tgtEl>
                                        <p:attrNameLst>
                                          <p:attrName>r</p:attrName>
                                        </p:attrNameLst>
                                      </p:cBhvr>
                                    </p:animRot>
                                  </p:childTnLst>
                                </p:cTn>
                              </p:par>
                              <p:par>
                                <p:cTn id="544" presetID="8" presetClass="emph" presetSubtype="0" fill="hold" grpId="4" nodeType="withEffect">
                                  <p:stCondLst>
                                    <p:cond delay="0"/>
                                  </p:stCondLst>
                                  <p:childTnLst>
                                    <p:animRot by="21600000">
                                      <p:cBhvr>
                                        <p:cTn id="545" dur="2000" fill="hold"/>
                                        <p:tgtEl>
                                          <p:spTgt spid="33"/>
                                        </p:tgtEl>
                                        <p:attrNameLst>
                                          <p:attrName>r</p:attrName>
                                        </p:attrNameLst>
                                      </p:cBhvr>
                                    </p:animRot>
                                  </p:childTnLst>
                                </p:cTn>
                              </p:par>
                              <p:par>
                                <p:cTn id="546" presetID="8" presetClass="emph" presetSubtype="0" fill="hold" grpId="4" nodeType="withEffect">
                                  <p:stCondLst>
                                    <p:cond delay="0"/>
                                  </p:stCondLst>
                                  <p:childTnLst>
                                    <p:animRot by="21600000">
                                      <p:cBhvr>
                                        <p:cTn id="547" dur="2000" fill="hold"/>
                                        <p:tgtEl>
                                          <p:spTgt spid="35"/>
                                        </p:tgtEl>
                                        <p:attrNameLst>
                                          <p:attrName>r</p:attrName>
                                        </p:attrNameLst>
                                      </p:cBhvr>
                                    </p:animRot>
                                  </p:childTnLst>
                                </p:cTn>
                              </p:par>
                              <p:par>
                                <p:cTn id="548" presetID="8" presetClass="emph" presetSubtype="0" fill="hold" grpId="4" nodeType="withEffect">
                                  <p:stCondLst>
                                    <p:cond delay="0"/>
                                  </p:stCondLst>
                                  <p:childTnLst>
                                    <p:animRot by="21600000">
                                      <p:cBhvr>
                                        <p:cTn id="549" dur="2000" fill="hold"/>
                                        <p:tgtEl>
                                          <p:spTgt spid="37"/>
                                        </p:tgtEl>
                                        <p:attrNameLst>
                                          <p:attrName>r</p:attrName>
                                        </p:attrNameLst>
                                      </p:cBhvr>
                                    </p:animRot>
                                  </p:childTnLst>
                                </p:cTn>
                              </p:par>
                              <p:par>
                                <p:cTn id="550" presetID="8" presetClass="emph" presetSubtype="0" fill="hold" grpId="4" nodeType="withEffect">
                                  <p:stCondLst>
                                    <p:cond delay="0"/>
                                  </p:stCondLst>
                                  <p:childTnLst>
                                    <p:animRot by="21600000">
                                      <p:cBhvr>
                                        <p:cTn id="551" dur="2000" fill="hold"/>
                                        <p:tgtEl>
                                          <p:spTgt spid="39"/>
                                        </p:tgtEl>
                                        <p:attrNameLst>
                                          <p:attrName>r</p:attrName>
                                        </p:attrNameLst>
                                      </p:cBhvr>
                                    </p:animRot>
                                  </p:childTnLst>
                                </p:cTn>
                              </p:par>
                              <p:par>
                                <p:cTn id="552" presetID="8" presetClass="emph" presetSubtype="0" fill="hold" grpId="4" nodeType="withEffect">
                                  <p:stCondLst>
                                    <p:cond delay="0"/>
                                  </p:stCondLst>
                                  <p:childTnLst>
                                    <p:animRot by="21600000">
                                      <p:cBhvr>
                                        <p:cTn id="553" dur="2000" fill="hold"/>
                                        <p:tgtEl>
                                          <p:spTgt spid="41"/>
                                        </p:tgtEl>
                                        <p:attrNameLst>
                                          <p:attrName>r</p:attrName>
                                        </p:attrNameLst>
                                      </p:cBhvr>
                                    </p:animRot>
                                  </p:childTnLst>
                                </p:cTn>
                              </p:par>
                              <p:par>
                                <p:cTn id="554" presetID="8" presetClass="emph" presetSubtype="0" fill="hold" grpId="4" nodeType="withEffect">
                                  <p:stCondLst>
                                    <p:cond delay="0"/>
                                  </p:stCondLst>
                                  <p:childTnLst>
                                    <p:animRot by="21600000">
                                      <p:cBhvr>
                                        <p:cTn id="555" dur="2000" fill="hold"/>
                                        <p:tgtEl>
                                          <p:spTgt spid="43"/>
                                        </p:tgtEl>
                                        <p:attrNameLst>
                                          <p:attrName>r</p:attrName>
                                        </p:attrNameLst>
                                      </p:cBhvr>
                                    </p:animRot>
                                  </p:childTnLst>
                                </p:cTn>
                              </p:par>
                              <p:par>
                                <p:cTn id="556" presetID="8" presetClass="emph" presetSubtype="0" fill="hold" grpId="4" nodeType="withEffect">
                                  <p:stCondLst>
                                    <p:cond delay="0"/>
                                  </p:stCondLst>
                                  <p:childTnLst>
                                    <p:animRot by="21600000">
                                      <p:cBhvr>
                                        <p:cTn id="557" dur="2000" fill="hold"/>
                                        <p:tgtEl>
                                          <p:spTgt spid="45"/>
                                        </p:tgtEl>
                                        <p:attrNameLst>
                                          <p:attrName>r</p:attrName>
                                        </p:attrNameLst>
                                      </p:cBhvr>
                                    </p:animRot>
                                  </p:childTnLst>
                                </p:cTn>
                              </p:par>
                              <p:par>
                                <p:cTn id="558" presetID="8" presetClass="emph" presetSubtype="0" fill="hold" grpId="4" nodeType="withEffect">
                                  <p:stCondLst>
                                    <p:cond delay="0"/>
                                  </p:stCondLst>
                                  <p:childTnLst>
                                    <p:animRot by="21600000">
                                      <p:cBhvr>
                                        <p:cTn id="559" dur="2000" fill="hold"/>
                                        <p:tgtEl>
                                          <p:spTgt spid="47"/>
                                        </p:tgtEl>
                                        <p:attrNameLst>
                                          <p:attrName>r</p:attrName>
                                        </p:attrNameLst>
                                      </p:cBhvr>
                                    </p:animRot>
                                  </p:childTnLst>
                                </p:cTn>
                              </p:par>
                              <p:par>
                                <p:cTn id="560" presetID="2" presetClass="exit" presetSubtype="8" fill="hold" grpId="3" nodeType="withEffect">
                                  <p:stCondLst>
                                    <p:cond delay="0"/>
                                  </p:stCondLst>
                                  <p:childTnLst>
                                    <p:anim calcmode="lin" valueType="num">
                                      <p:cBhvr additive="base">
                                        <p:cTn id="561" dur="2000"/>
                                        <p:tgtEl>
                                          <p:spTgt spid="4"/>
                                        </p:tgtEl>
                                        <p:attrNameLst>
                                          <p:attrName>ppt_x</p:attrName>
                                        </p:attrNameLst>
                                      </p:cBhvr>
                                      <p:tavLst>
                                        <p:tav tm="0">
                                          <p:val>
                                            <p:strVal val="ppt_x"/>
                                          </p:val>
                                        </p:tav>
                                        <p:tav tm="100000">
                                          <p:val>
                                            <p:strVal val="0-ppt_w/2"/>
                                          </p:val>
                                        </p:tav>
                                      </p:tavLst>
                                    </p:anim>
                                    <p:anim calcmode="lin" valueType="num">
                                      <p:cBhvr additive="base">
                                        <p:cTn id="562" dur="2000"/>
                                        <p:tgtEl>
                                          <p:spTgt spid="4"/>
                                        </p:tgtEl>
                                        <p:attrNameLst>
                                          <p:attrName>ppt_y</p:attrName>
                                        </p:attrNameLst>
                                      </p:cBhvr>
                                      <p:tavLst>
                                        <p:tav tm="0">
                                          <p:val>
                                            <p:strVal val="ppt_y"/>
                                          </p:val>
                                        </p:tav>
                                        <p:tav tm="100000">
                                          <p:val>
                                            <p:strVal val="ppt_y"/>
                                          </p:val>
                                        </p:tav>
                                      </p:tavLst>
                                    </p:anim>
                                    <p:set>
                                      <p:cBhvr>
                                        <p:cTn id="563" dur="1" fill="hold">
                                          <p:stCondLst>
                                            <p:cond delay="1999"/>
                                          </p:stCondLst>
                                        </p:cTn>
                                        <p:tgtEl>
                                          <p:spTgt spid="4"/>
                                        </p:tgtEl>
                                        <p:attrNameLst>
                                          <p:attrName>style.visibility</p:attrName>
                                        </p:attrNameLst>
                                      </p:cBhvr>
                                      <p:to>
                                        <p:strVal val="hidden"/>
                                      </p:to>
                                    </p:set>
                                  </p:childTnLst>
                                </p:cTn>
                              </p:par>
                              <p:par>
                                <p:cTn id="564" presetID="2" presetClass="exit" presetSubtype="8" fill="hold" grpId="3" nodeType="withEffect">
                                  <p:stCondLst>
                                    <p:cond delay="0"/>
                                  </p:stCondLst>
                                  <p:childTnLst>
                                    <p:anim calcmode="lin" valueType="num">
                                      <p:cBhvr additive="base">
                                        <p:cTn id="565" dur="2000"/>
                                        <p:tgtEl>
                                          <p:spTgt spid="6"/>
                                        </p:tgtEl>
                                        <p:attrNameLst>
                                          <p:attrName>ppt_x</p:attrName>
                                        </p:attrNameLst>
                                      </p:cBhvr>
                                      <p:tavLst>
                                        <p:tav tm="0">
                                          <p:val>
                                            <p:strVal val="ppt_x"/>
                                          </p:val>
                                        </p:tav>
                                        <p:tav tm="100000">
                                          <p:val>
                                            <p:strVal val="0-ppt_w/2"/>
                                          </p:val>
                                        </p:tav>
                                      </p:tavLst>
                                    </p:anim>
                                    <p:anim calcmode="lin" valueType="num">
                                      <p:cBhvr additive="base">
                                        <p:cTn id="566" dur="2000"/>
                                        <p:tgtEl>
                                          <p:spTgt spid="6"/>
                                        </p:tgtEl>
                                        <p:attrNameLst>
                                          <p:attrName>ppt_y</p:attrName>
                                        </p:attrNameLst>
                                      </p:cBhvr>
                                      <p:tavLst>
                                        <p:tav tm="0">
                                          <p:val>
                                            <p:strVal val="ppt_y"/>
                                          </p:val>
                                        </p:tav>
                                        <p:tav tm="100000">
                                          <p:val>
                                            <p:strVal val="ppt_y"/>
                                          </p:val>
                                        </p:tav>
                                      </p:tavLst>
                                    </p:anim>
                                    <p:set>
                                      <p:cBhvr>
                                        <p:cTn id="567" dur="1" fill="hold">
                                          <p:stCondLst>
                                            <p:cond delay="1999"/>
                                          </p:stCondLst>
                                        </p:cTn>
                                        <p:tgtEl>
                                          <p:spTgt spid="6"/>
                                        </p:tgtEl>
                                        <p:attrNameLst>
                                          <p:attrName>style.visibility</p:attrName>
                                        </p:attrNameLst>
                                      </p:cBhvr>
                                      <p:to>
                                        <p:strVal val="hidden"/>
                                      </p:to>
                                    </p:set>
                                  </p:childTnLst>
                                </p:cTn>
                              </p:par>
                              <p:par>
                                <p:cTn id="568" presetID="2" presetClass="exit" presetSubtype="8" fill="hold" grpId="3" nodeType="withEffect">
                                  <p:stCondLst>
                                    <p:cond delay="0"/>
                                  </p:stCondLst>
                                  <p:childTnLst>
                                    <p:anim calcmode="lin" valueType="num">
                                      <p:cBhvr additive="base">
                                        <p:cTn id="569" dur="2000"/>
                                        <p:tgtEl>
                                          <p:spTgt spid="8"/>
                                        </p:tgtEl>
                                        <p:attrNameLst>
                                          <p:attrName>ppt_x</p:attrName>
                                        </p:attrNameLst>
                                      </p:cBhvr>
                                      <p:tavLst>
                                        <p:tav tm="0">
                                          <p:val>
                                            <p:strVal val="ppt_x"/>
                                          </p:val>
                                        </p:tav>
                                        <p:tav tm="100000">
                                          <p:val>
                                            <p:strVal val="0-ppt_w/2"/>
                                          </p:val>
                                        </p:tav>
                                      </p:tavLst>
                                    </p:anim>
                                    <p:anim calcmode="lin" valueType="num">
                                      <p:cBhvr additive="base">
                                        <p:cTn id="570" dur="2000"/>
                                        <p:tgtEl>
                                          <p:spTgt spid="8"/>
                                        </p:tgtEl>
                                        <p:attrNameLst>
                                          <p:attrName>ppt_y</p:attrName>
                                        </p:attrNameLst>
                                      </p:cBhvr>
                                      <p:tavLst>
                                        <p:tav tm="0">
                                          <p:val>
                                            <p:strVal val="ppt_y"/>
                                          </p:val>
                                        </p:tav>
                                        <p:tav tm="100000">
                                          <p:val>
                                            <p:strVal val="ppt_y"/>
                                          </p:val>
                                        </p:tav>
                                      </p:tavLst>
                                    </p:anim>
                                    <p:set>
                                      <p:cBhvr>
                                        <p:cTn id="571" dur="1" fill="hold">
                                          <p:stCondLst>
                                            <p:cond delay="1999"/>
                                          </p:stCondLst>
                                        </p:cTn>
                                        <p:tgtEl>
                                          <p:spTgt spid="8"/>
                                        </p:tgtEl>
                                        <p:attrNameLst>
                                          <p:attrName>style.visibility</p:attrName>
                                        </p:attrNameLst>
                                      </p:cBhvr>
                                      <p:to>
                                        <p:strVal val="hidden"/>
                                      </p:to>
                                    </p:set>
                                  </p:childTnLst>
                                </p:cTn>
                              </p:par>
                              <p:par>
                                <p:cTn id="572" presetID="2" presetClass="exit" presetSubtype="8" fill="hold" grpId="3" nodeType="withEffect">
                                  <p:stCondLst>
                                    <p:cond delay="0"/>
                                  </p:stCondLst>
                                  <p:childTnLst>
                                    <p:anim calcmode="lin" valueType="num">
                                      <p:cBhvr additive="base">
                                        <p:cTn id="573" dur="2000"/>
                                        <p:tgtEl>
                                          <p:spTgt spid="10"/>
                                        </p:tgtEl>
                                        <p:attrNameLst>
                                          <p:attrName>ppt_x</p:attrName>
                                        </p:attrNameLst>
                                      </p:cBhvr>
                                      <p:tavLst>
                                        <p:tav tm="0">
                                          <p:val>
                                            <p:strVal val="ppt_x"/>
                                          </p:val>
                                        </p:tav>
                                        <p:tav tm="100000">
                                          <p:val>
                                            <p:strVal val="0-ppt_w/2"/>
                                          </p:val>
                                        </p:tav>
                                      </p:tavLst>
                                    </p:anim>
                                    <p:anim calcmode="lin" valueType="num">
                                      <p:cBhvr additive="base">
                                        <p:cTn id="574" dur="2000"/>
                                        <p:tgtEl>
                                          <p:spTgt spid="10"/>
                                        </p:tgtEl>
                                        <p:attrNameLst>
                                          <p:attrName>ppt_y</p:attrName>
                                        </p:attrNameLst>
                                      </p:cBhvr>
                                      <p:tavLst>
                                        <p:tav tm="0">
                                          <p:val>
                                            <p:strVal val="ppt_y"/>
                                          </p:val>
                                        </p:tav>
                                        <p:tav tm="100000">
                                          <p:val>
                                            <p:strVal val="ppt_y"/>
                                          </p:val>
                                        </p:tav>
                                      </p:tavLst>
                                    </p:anim>
                                    <p:set>
                                      <p:cBhvr>
                                        <p:cTn id="575" dur="1" fill="hold">
                                          <p:stCondLst>
                                            <p:cond delay="1999"/>
                                          </p:stCondLst>
                                        </p:cTn>
                                        <p:tgtEl>
                                          <p:spTgt spid="10"/>
                                        </p:tgtEl>
                                        <p:attrNameLst>
                                          <p:attrName>style.visibility</p:attrName>
                                        </p:attrNameLst>
                                      </p:cBhvr>
                                      <p:to>
                                        <p:strVal val="hidden"/>
                                      </p:to>
                                    </p:set>
                                  </p:childTnLst>
                                </p:cTn>
                              </p:par>
                              <p:par>
                                <p:cTn id="576" presetID="2" presetClass="exit" presetSubtype="8" fill="hold" grpId="3" nodeType="withEffect">
                                  <p:stCondLst>
                                    <p:cond delay="0"/>
                                  </p:stCondLst>
                                  <p:childTnLst>
                                    <p:anim calcmode="lin" valueType="num">
                                      <p:cBhvr additive="base">
                                        <p:cTn id="577" dur="2000"/>
                                        <p:tgtEl>
                                          <p:spTgt spid="12"/>
                                        </p:tgtEl>
                                        <p:attrNameLst>
                                          <p:attrName>ppt_x</p:attrName>
                                        </p:attrNameLst>
                                      </p:cBhvr>
                                      <p:tavLst>
                                        <p:tav tm="0">
                                          <p:val>
                                            <p:strVal val="ppt_x"/>
                                          </p:val>
                                        </p:tav>
                                        <p:tav tm="100000">
                                          <p:val>
                                            <p:strVal val="0-ppt_w/2"/>
                                          </p:val>
                                        </p:tav>
                                      </p:tavLst>
                                    </p:anim>
                                    <p:anim calcmode="lin" valueType="num">
                                      <p:cBhvr additive="base">
                                        <p:cTn id="578" dur="2000"/>
                                        <p:tgtEl>
                                          <p:spTgt spid="12"/>
                                        </p:tgtEl>
                                        <p:attrNameLst>
                                          <p:attrName>ppt_y</p:attrName>
                                        </p:attrNameLst>
                                      </p:cBhvr>
                                      <p:tavLst>
                                        <p:tav tm="0">
                                          <p:val>
                                            <p:strVal val="ppt_y"/>
                                          </p:val>
                                        </p:tav>
                                        <p:tav tm="100000">
                                          <p:val>
                                            <p:strVal val="ppt_y"/>
                                          </p:val>
                                        </p:tav>
                                      </p:tavLst>
                                    </p:anim>
                                    <p:set>
                                      <p:cBhvr>
                                        <p:cTn id="579" dur="1" fill="hold">
                                          <p:stCondLst>
                                            <p:cond delay="1999"/>
                                          </p:stCondLst>
                                        </p:cTn>
                                        <p:tgtEl>
                                          <p:spTgt spid="12"/>
                                        </p:tgtEl>
                                        <p:attrNameLst>
                                          <p:attrName>style.visibility</p:attrName>
                                        </p:attrNameLst>
                                      </p:cBhvr>
                                      <p:to>
                                        <p:strVal val="hidden"/>
                                      </p:to>
                                    </p:set>
                                  </p:childTnLst>
                                </p:cTn>
                              </p:par>
                              <p:par>
                                <p:cTn id="580" presetID="2" presetClass="exit" presetSubtype="8" fill="hold" grpId="3" nodeType="withEffect">
                                  <p:stCondLst>
                                    <p:cond delay="0"/>
                                  </p:stCondLst>
                                  <p:childTnLst>
                                    <p:anim calcmode="lin" valueType="num">
                                      <p:cBhvr additive="base">
                                        <p:cTn id="581" dur="2000"/>
                                        <p:tgtEl>
                                          <p:spTgt spid="14"/>
                                        </p:tgtEl>
                                        <p:attrNameLst>
                                          <p:attrName>ppt_x</p:attrName>
                                        </p:attrNameLst>
                                      </p:cBhvr>
                                      <p:tavLst>
                                        <p:tav tm="0">
                                          <p:val>
                                            <p:strVal val="ppt_x"/>
                                          </p:val>
                                        </p:tav>
                                        <p:tav tm="100000">
                                          <p:val>
                                            <p:strVal val="0-ppt_w/2"/>
                                          </p:val>
                                        </p:tav>
                                      </p:tavLst>
                                    </p:anim>
                                    <p:anim calcmode="lin" valueType="num">
                                      <p:cBhvr additive="base">
                                        <p:cTn id="582" dur="2000"/>
                                        <p:tgtEl>
                                          <p:spTgt spid="14"/>
                                        </p:tgtEl>
                                        <p:attrNameLst>
                                          <p:attrName>ppt_y</p:attrName>
                                        </p:attrNameLst>
                                      </p:cBhvr>
                                      <p:tavLst>
                                        <p:tav tm="0">
                                          <p:val>
                                            <p:strVal val="ppt_y"/>
                                          </p:val>
                                        </p:tav>
                                        <p:tav tm="100000">
                                          <p:val>
                                            <p:strVal val="ppt_y"/>
                                          </p:val>
                                        </p:tav>
                                      </p:tavLst>
                                    </p:anim>
                                    <p:set>
                                      <p:cBhvr>
                                        <p:cTn id="583" dur="1" fill="hold">
                                          <p:stCondLst>
                                            <p:cond delay="1999"/>
                                          </p:stCondLst>
                                        </p:cTn>
                                        <p:tgtEl>
                                          <p:spTgt spid="14"/>
                                        </p:tgtEl>
                                        <p:attrNameLst>
                                          <p:attrName>style.visibility</p:attrName>
                                        </p:attrNameLst>
                                      </p:cBhvr>
                                      <p:to>
                                        <p:strVal val="hidden"/>
                                      </p:to>
                                    </p:set>
                                  </p:childTnLst>
                                </p:cTn>
                              </p:par>
                              <p:par>
                                <p:cTn id="584" presetID="2" presetClass="exit" presetSubtype="8" fill="hold" grpId="3" nodeType="withEffect">
                                  <p:stCondLst>
                                    <p:cond delay="0"/>
                                  </p:stCondLst>
                                  <p:childTnLst>
                                    <p:anim calcmode="lin" valueType="num">
                                      <p:cBhvr additive="base">
                                        <p:cTn id="585" dur="2000"/>
                                        <p:tgtEl>
                                          <p:spTgt spid="16"/>
                                        </p:tgtEl>
                                        <p:attrNameLst>
                                          <p:attrName>ppt_x</p:attrName>
                                        </p:attrNameLst>
                                      </p:cBhvr>
                                      <p:tavLst>
                                        <p:tav tm="0">
                                          <p:val>
                                            <p:strVal val="ppt_x"/>
                                          </p:val>
                                        </p:tav>
                                        <p:tav tm="100000">
                                          <p:val>
                                            <p:strVal val="0-ppt_w/2"/>
                                          </p:val>
                                        </p:tav>
                                      </p:tavLst>
                                    </p:anim>
                                    <p:anim calcmode="lin" valueType="num">
                                      <p:cBhvr additive="base">
                                        <p:cTn id="586" dur="2000"/>
                                        <p:tgtEl>
                                          <p:spTgt spid="16"/>
                                        </p:tgtEl>
                                        <p:attrNameLst>
                                          <p:attrName>ppt_y</p:attrName>
                                        </p:attrNameLst>
                                      </p:cBhvr>
                                      <p:tavLst>
                                        <p:tav tm="0">
                                          <p:val>
                                            <p:strVal val="ppt_y"/>
                                          </p:val>
                                        </p:tav>
                                        <p:tav tm="100000">
                                          <p:val>
                                            <p:strVal val="ppt_y"/>
                                          </p:val>
                                        </p:tav>
                                      </p:tavLst>
                                    </p:anim>
                                    <p:set>
                                      <p:cBhvr>
                                        <p:cTn id="587" dur="1" fill="hold">
                                          <p:stCondLst>
                                            <p:cond delay="1999"/>
                                          </p:stCondLst>
                                        </p:cTn>
                                        <p:tgtEl>
                                          <p:spTgt spid="16"/>
                                        </p:tgtEl>
                                        <p:attrNameLst>
                                          <p:attrName>style.visibility</p:attrName>
                                        </p:attrNameLst>
                                      </p:cBhvr>
                                      <p:to>
                                        <p:strVal val="hidden"/>
                                      </p:to>
                                    </p:set>
                                  </p:childTnLst>
                                </p:cTn>
                              </p:par>
                              <p:par>
                                <p:cTn id="588" presetID="2" presetClass="exit" presetSubtype="8" fill="hold" grpId="3" nodeType="withEffect">
                                  <p:stCondLst>
                                    <p:cond delay="0"/>
                                  </p:stCondLst>
                                  <p:childTnLst>
                                    <p:anim calcmode="lin" valueType="num">
                                      <p:cBhvr additive="base">
                                        <p:cTn id="589" dur="2000"/>
                                        <p:tgtEl>
                                          <p:spTgt spid="18"/>
                                        </p:tgtEl>
                                        <p:attrNameLst>
                                          <p:attrName>ppt_x</p:attrName>
                                        </p:attrNameLst>
                                      </p:cBhvr>
                                      <p:tavLst>
                                        <p:tav tm="0">
                                          <p:val>
                                            <p:strVal val="ppt_x"/>
                                          </p:val>
                                        </p:tav>
                                        <p:tav tm="100000">
                                          <p:val>
                                            <p:strVal val="0-ppt_w/2"/>
                                          </p:val>
                                        </p:tav>
                                      </p:tavLst>
                                    </p:anim>
                                    <p:anim calcmode="lin" valueType="num">
                                      <p:cBhvr additive="base">
                                        <p:cTn id="590" dur="2000"/>
                                        <p:tgtEl>
                                          <p:spTgt spid="18"/>
                                        </p:tgtEl>
                                        <p:attrNameLst>
                                          <p:attrName>ppt_y</p:attrName>
                                        </p:attrNameLst>
                                      </p:cBhvr>
                                      <p:tavLst>
                                        <p:tav tm="0">
                                          <p:val>
                                            <p:strVal val="ppt_y"/>
                                          </p:val>
                                        </p:tav>
                                        <p:tav tm="100000">
                                          <p:val>
                                            <p:strVal val="ppt_y"/>
                                          </p:val>
                                        </p:tav>
                                      </p:tavLst>
                                    </p:anim>
                                    <p:set>
                                      <p:cBhvr>
                                        <p:cTn id="591" dur="1" fill="hold">
                                          <p:stCondLst>
                                            <p:cond delay="1999"/>
                                          </p:stCondLst>
                                        </p:cTn>
                                        <p:tgtEl>
                                          <p:spTgt spid="18"/>
                                        </p:tgtEl>
                                        <p:attrNameLst>
                                          <p:attrName>style.visibility</p:attrName>
                                        </p:attrNameLst>
                                      </p:cBhvr>
                                      <p:to>
                                        <p:strVal val="hidden"/>
                                      </p:to>
                                    </p:set>
                                  </p:childTnLst>
                                </p:cTn>
                              </p:par>
                              <p:par>
                                <p:cTn id="592" presetID="2" presetClass="exit" presetSubtype="8" fill="hold" grpId="3" nodeType="withEffect">
                                  <p:stCondLst>
                                    <p:cond delay="0"/>
                                  </p:stCondLst>
                                  <p:childTnLst>
                                    <p:anim calcmode="lin" valueType="num">
                                      <p:cBhvr additive="base">
                                        <p:cTn id="593" dur="2000"/>
                                        <p:tgtEl>
                                          <p:spTgt spid="20"/>
                                        </p:tgtEl>
                                        <p:attrNameLst>
                                          <p:attrName>ppt_x</p:attrName>
                                        </p:attrNameLst>
                                      </p:cBhvr>
                                      <p:tavLst>
                                        <p:tav tm="0">
                                          <p:val>
                                            <p:strVal val="ppt_x"/>
                                          </p:val>
                                        </p:tav>
                                        <p:tav tm="100000">
                                          <p:val>
                                            <p:strVal val="0-ppt_w/2"/>
                                          </p:val>
                                        </p:tav>
                                      </p:tavLst>
                                    </p:anim>
                                    <p:anim calcmode="lin" valueType="num">
                                      <p:cBhvr additive="base">
                                        <p:cTn id="594" dur="2000"/>
                                        <p:tgtEl>
                                          <p:spTgt spid="20"/>
                                        </p:tgtEl>
                                        <p:attrNameLst>
                                          <p:attrName>ppt_y</p:attrName>
                                        </p:attrNameLst>
                                      </p:cBhvr>
                                      <p:tavLst>
                                        <p:tav tm="0">
                                          <p:val>
                                            <p:strVal val="ppt_y"/>
                                          </p:val>
                                        </p:tav>
                                        <p:tav tm="100000">
                                          <p:val>
                                            <p:strVal val="ppt_y"/>
                                          </p:val>
                                        </p:tav>
                                      </p:tavLst>
                                    </p:anim>
                                    <p:set>
                                      <p:cBhvr>
                                        <p:cTn id="595" dur="1" fill="hold">
                                          <p:stCondLst>
                                            <p:cond delay="1999"/>
                                          </p:stCondLst>
                                        </p:cTn>
                                        <p:tgtEl>
                                          <p:spTgt spid="20"/>
                                        </p:tgtEl>
                                        <p:attrNameLst>
                                          <p:attrName>style.visibility</p:attrName>
                                        </p:attrNameLst>
                                      </p:cBhvr>
                                      <p:to>
                                        <p:strVal val="hidden"/>
                                      </p:to>
                                    </p:set>
                                  </p:childTnLst>
                                </p:cTn>
                              </p:par>
                              <p:par>
                                <p:cTn id="596" presetID="2" presetClass="exit" presetSubtype="8" fill="hold" grpId="3" nodeType="withEffect">
                                  <p:stCondLst>
                                    <p:cond delay="0"/>
                                  </p:stCondLst>
                                  <p:childTnLst>
                                    <p:anim calcmode="lin" valueType="num">
                                      <p:cBhvr additive="base">
                                        <p:cTn id="597" dur="2000"/>
                                        <p:tgtEl>
                                          <p:spTgt spid="22"/>
                                        </p:tgtEl>
                                        <p:attrNameLst>
                                          <p:attrName>ppt_x</p:attrName>
                                        </p:attrNameLst>
                                      </p:cBhvr>
                                      <p:tavLst>
                                        <p:tav tm="0">
                                          <p:val>
                                            <p:strVal val="ppt_x"/>
                                          </p:val>
                                        </p:tav>
                                        <p:tav tm="100000">
                                          <p:val>
                                            <p:strVal val="0-ppt_w/2"/>
                                          </p:val>
                                        </p:tav>
                                      </p:tavLst>
                                    </p:anim>
                                    <p:anim calcmode="lin" valueType="num">
                                      <p:cBhvr additive="base">
                                        <p:cTn id="598" dur="2000"/>
                                        <p:tgtEl>
                                          <p:spTgt spid="22"/>
                                        </p:tgtEl>
                                        <p:attrNameLst>
                                          <p:attrName>ppt_y</p:attrName>
                                        </p:attrNameLst>
                                      </p:cBhvr>
                                      <p:tavLst>
                                        <p:tav tm="0">
                                          <p:val>
                                            <p:strVal val="ppt_y"/>
                                          </p:val>
                                        </p:tav>
                                        <p:tav tm="100000">
                                          <p:val>
                                            <p:strVal val="ppt_y"/>
                                          </p:val>
                                        </p:tav>
                                      </p:tavLst>
                                    </p:anim>
                                    <p:set>
                                      <p:cBhvr>
                                        <p:cTn id="599" dur="1" fill="hold">
                                          <p:stCondLst>
                                            <p:cond delay="1999"/>
                                          </p:stCondLst>
                                        </p:cTn>
                                        <p:tgtEl>
                                          <p:spTgt spid="22"/>
                                        </p:tgtEl>
                                        <p:attrNameLst>
                                          <p:attrName>style.visibility</p:attrName>
                                        </p:attrNameLst>
                                      </p:cBhvr>
                                      <p:to>
                                        <p:strVal val="hidden"/>
                                      </p:to>
                                    </p:set>
                                  </p:childTnLst>
                                </p:cTn>
                              </p:par>
                              <p:par>
                                <p:cTn id="600" presetID="2" presetClass="exit" presetSubtype="8" fill="hold" grpId="3" nodeType="withEffect">
                                  <p:stCondLst>
                                    <p:cond delay="0"/>
                                  </p:stCondLst>
                                  <p:childTnLst>
                                    <p:anim calcmode="lin" valueType="num">
                                      <p:cBhvr additive="base">
                                        <p:cTn id="601" dur="2000"/>
                                        <p:tgtEl>
                                          <p:spTgt spid="24"/>
                                        </p:tgtEl>
                                        <p:attrNameLst>
                                          <p:attrName>ppt_x</p:attrName>
                                        </p:attrNameLst>
                                      </p:cBhvr>
                                      <p:tavLst>
                                        <p:tav tm="0">
                                          <p:val>
                                            <p:strVal val="ppt_x"/>
                                          </p:val>
                                        </p:tav>
                                        <p:tav tm="100000">
                                          <p:val>
                                            <p:strVal val="0-ppt_w/2"/>
                                          </p:val>
                                        </p:tav>
                                      </p:tavLst>
                                    </p:anim>
                                    <p:anim calcmode="lin" valueType="num">
                                      <p:cBhvr additive="base">
                                        <p:cTn id="602" dur="2000"/>
                                        <p:tgtEl>
                                          <p:spTgt spid="24"/>
                                        </p:tgtEl>
                                        <p:attrNameLst>
                                          <p:attrName>ppt_y</p:attrName>
                                        </p:attrNameLst>
                                      </p:cBhvr>
                                      <p:tavLst>
                                        <p:tav tm="0">
                                          <p:val>
                                            <p:strVal val="ppt_y"/>
                                          </p:val>
                                        </p:tav>
                                        <p:tav tm="100000">
                                          <p:val>
                                            <p:strVal val="ppt_y"/>
                                          </p:val>
                                        </p:tav>
                                      </p:tavLst>
                                    </p:anim>
                                    <p:set>
                                      <p:cBhvr>
                                        <p:cTn id="603" dur="1" fill="hold">
                                          <p:stCondLst>
                                            <p:cond delay="1999"/>
                                          </p:stCondLst>
                                        </p:cTn>
                                        <p:tgtEl>
                                          <p:spTgt spid="24"/>
                                        </p:tgtEl>
                                        <p:attrNameLst>
                                          <p:attrName>style.visibility</p:attrName>
                                        </p:attrNameLst>
                                      </p:cBhvr>
                                      <p:to>
                                        <p:strVal val="hidden"/>
                                      </p:to>
                                    </p:set>
                                  </p:childTnLst>
                                </p:cTn>
                              </p:par>
                              <p:par>
                                <p:cTn id="604" presetID="2" presetClass="exit" presetSubtype="8" fill="hold" grpId="3" nodeType="withEffect">
                                  <p:stCondLst>
                                    <p:cond delay="0"/>
                                  </p:stCondLst>
                                  <p:childTnLst>
                                    <p:anim calcmode="lin" valueType="num">
                                      <p:cBhvr additive="base">
                                        <p:cTn id="605" dur="2000"/>
                                        <p:tgtEl>
                                          <p:spTgt spid="26"/>
                                        </p:tgtEl>
                                        <p:attrNameLst>
                                          <p:attrName>ppt_x</p:attrName>
                                        </p:attrNameLst>
                                      </p:cBhvr>
                                      <p:tavLst>
                                        <p:tav tm="0">
                                          <p:val>
                                            <p:strVal val="ppt_x"/>
                                          </p:val>
                                        </p:tav>
                                        <p:tav tm="100000">
                                          <p:val>
                                            <p:strVal val="0-ppt_w/2"/>
                                          </p:val>
                                        </p:tav>
                                      </p:tavLst>
                                    </p:anim>
                                    <p:anim calcmode="lin" valueType="num">
                                      <p:cBhvr additive="base">
                                        <p:cTn id="606" dur="2000"/>
                                        <p:tgtEl>
                                          <p:spTgt spid="26"/>
                                        </p:tgtEl>
                                        <p:attrNameLst>
                                          <p:attrName>ppt_y</p:attrName>
                                        </p:attrNameLst>
                                      </p:cBhvr>
                                      <p:tavLst>
                                        <p:tav tm="0">
                                          <p:val>
                                            <p:strVal val="ppt_y"/>
                                          </p:val>
                                        </p:tav>
                                        <p:tav tm="100000">
                                          <p:val>
                                            <p:strVal val="ppt_y"/>
                                          </p:val>
                                        </p:tav>
                                      </p:tavLst>
                                    </p:anim>
                                    <p:set>
                                      <p:cBhvr>
                                        <p:cTn id="607" dur="1" fill="hold">
                                          <p:stCondLst>
                                            <p:cond delay="1999"/>
                                          </p:stCondLst>
                                        </p:cTn>
                                        <p:tgtEl>
                                          <p:spTgt spid="26"/>
                                        </p:tgtEl>
                                        <p:attrNameLst>
                                          <p:attrName>style.visibility</p:attrName>
                                        </p:attrNameLst>
                                      </p:cBhvr>
                                      <p:to>
                                        <p:strVal val="hidden"/>
                                      </p:to>
                                    </p:set>
                                  </p:childTnLst>
                                </p:cTn>
                              </p:par>
                              <p:par>
                                <p:cTn id="608" presetID="2" presetClass="exit" presetSubtype="8" fill="hold" grpId="3" nodeType="withEffect">
                                  <p:stCondLst>
                                    <p:cond delay="0"/>
                                  </p:stCondLst>
                                  <p:childTnLst>
                                    <p:anim calcmode="lin" valueType="num">
                                      <p:cBhvr additive="base">
                                        <p:cTn id="609" dur="2000"/>
                                        <p:tgtEl>
                                          <p:spTgt spid="28"/>
                                        </p:tgtEl>
                                        <p:attrNameLst>
                                          <p:attrName>ppt_x</p:attrName>
                                        </p:attrNameLst>
                                      </p:cBhvr>
                                      <p:tavLst>
                                        <p:tav tm="0">
                                          <p:val>
                                            <p:strVal val="ppt_x"/>
                                          </p:val>
                                        </p:tav>
                                        <p:tav tm="100000">
                                          <p:val>
                                            <p:strVal val="0-ppt_w/2"/>
                                          </p:val>
                                        </p:tav>
                                      </p:tavLst>
                                    </p:anim>
                                    <p:anim calcmode="lin" valueType="num">
                                      <p:cBhvr additive="base">
                                        <p:cTn id="610" dur="2000"/>
                                        <p:tgtEl>
                                          <p:spTgt spid="28"/>
                                        </p:tgtEl>
                                        <p:attrNameLst>
                                          <p:attrName>ppt_y</p:attrName>
                                        </p:attrNameLst>
                                      </p:cBhvr>
                                      <p:tavLst>
                                        <p:tav tm="0">
                                          <p:val>
                                            <p:strVal val="ppt_y"/>
                                          </p:val>
                                        </p:tav>
                                        <p:tav tm="100000">
                                          <p:val>
                                            <p:strVal val="ppt_y"/>
                                          </p:val>
                                        </p:tav>
                                      </p:tavLst>
                                    </p:anim>
                                    <p:set>
                                      <p:cBhvr>
                                        <p:cTn id="611" dur="1" fill="hold">
                                          <p:stCondLst>
                                            <p:cond delay="1999"/>
                                          </p:stCondLst>
                                        </p:cTn>
                                        <p:tgtEl>
                                          <p:spTgt spid="28"/>
                                        </p:tgtEl>
                                        <p:attrNameLst>
                                          <p:attrName>style.visibility</p:attrName>
                                        </p:attrNameLst>
                                      </p:cBhvr>
                                      <p:to>
                                        <p:strVal val="hidden"/>
                                      </p:to>
                                    </p:set>
                                  </p:childTnLst>
                                </p:cTn>
                              </p:par>
                              <p:par>
                                <p:cTn id="612" presetID="2" presetClass="exit" presetSubtype="8" fill="hold" grpId="3" nodeType="withEffect">
                                  <p:stCondLst>
                                    <p:cond delay="0"/>
                                  </p:stCondLst>
                                  <p:childTnLst>
                                    <p:anim calcmode="lin" valueType="num">
                                      <p:cBhvr additive="base">
                                        <p:cTn id="613" dur="2000"/>
                                        <p:tgtEl>
                                          <p:spTgt spid="30"/>
                                        </p:tgtEl>
                                        <p:attrNameLst>
                                          <p:attrName>ppt_x</p:attrName>
                                        </p:attrNameLst>
                                      </p:cBhvr>
                                      <p:tavLst>
                                        <p:tav tm="0">
                                          <p:val>
                                            <p:strVal val="ppt_x"/>
                                          </p:val>
                                        </p:tav>
                                        <p:tav tm="100000">
                                          <p:val>
                                            <p:strVal val="0-ppt_w/2"/>
                                          </p:val>
                                        </p:tav>
                                      </p:tavLst>
                                    </p:anim>
                                    <p:anim calcmode="lin" valueType="num">
                                      <p:cBhvr additive="base">
                                        <p:cTn id="614" dur="2000"/>
                                        <p:tgtEl>
                                          <p:spTgt spid="30"/>
                                        </p:tgtEl>
                                        <p:attrNameLst>
                                          <p:attrName>ppt_y</p:attrName>
                                        </p:attrNameLst>
                                      </p:cBhvr>
                                      <p:tavLst>
                                        <p:tav tm="0">
                                          <p:val>
                                            <p:strVal val="ppt_y"/>
                                          </p:val>
                                        </p:tav>
                                        <p:tav tm="100000">
                                          <p:val>
                                            <p:strVal val="ppt_y"/>
                                          </p:val>
                                        </p:tav>
                                      </p:tavLst>
                                    </p:anim>
                                    <p:set>
                                      <p:cBhvr>
                                        <p:cTn id="615" dur="1" fill="hold">
                                          <p:stCondLst>
                                            <p:cond delay="1999"/>
                                          </p:stCondLst>
                                        </p:cTn>
                                        <p:tgtEl>
                                          <p:spTgt spid="30"/>
                                        </p:tgtEl>
                                        <p:attrNameLst>
                                          <p:attrName>style.visibility</p:attrName>
                                        </p:attrNameLst>
                                      </p:cBhvr>
                                      <p:to>
                                        <p:strVal val="hidden"/>
                                      </p:to>
                                    </p:set>
                                  </p:childTnLst>
                                </p:cTn>
                              </p:par>
                              <p:par>
                                <p:cTn id="616" presetID="2" presetClass="exit" presetSubtype="8" fill="hold" grpId="3" nodeType="withEffect">
                                  <p:stCondLst>
                                    <p:cond delay="0"/>
                                  </p:stCondLst>
                                  <p:childTnLst>
                                    <p:anim calcmode="lin" valueType="num">
                                      <p:cBhvr additive="base">
                                        <p:cTn id="617" dur="2000"/>
                                        <p:tgtEl>
                                          <p:spTgt spid="32"/>
                                        </p:tgtEl>
                                        <p:attrNameLst>
                                          <p:attrName>ppt_x</p:attrName>
                                        </p:attrNameLst>
                                      </p:cBhvr>
                                      <p:tavLst>
                                        <p:tav tm="0">
                                          <p:val>
                                            <p:strVal val="ppt_x"/>
                                          </p:val>
                                        </p:tav>
                                        <p:tav tm="100000">
                                          <p:val>
                                            <p:strVal val="0-ppt_w/2"/>
                                          </p:val>
                                        </p:tav>
                                      </p:tavLst>
                                    </p:anim>
                                    <p:anim calcmode="lin" valueType="num">
                                      <p:cBhvr additive="base">
                                        <p:cTn id="618" dur="2000"/>
                                        <p:tgtEl>
                                          <p:spTgt spid="32"/>
                                        </p:tgtEl>
                                        <p:attrNameLst>
                                          <p:attrName>ppt_y</p:attrName>
                                        </p:attrNameLst>
                                      </p:cBhvr>
                                      <p:tavLst>
                                        <p:tav tm="0">
                                          <p:val>
                                            <p:strVal val="ppt_y"/>
                                          </p:val>
                                        </p:tav>
                                        <p:tav tm="100000">
                                          <p:val>
                                            <p:strVal val="ppt_y"/>
                                          </p:val>
                                        </p:tav>
                                      </p:tavLst>
                                    </p:anim>
                                    <p:set>
                                      <p:cBhvr>
                                        <p:cTn id="619" dur="1" fill="hold">
                                          <p:stCondLst>
                                            <p:cond delay="1999"/>
                                          </p:stCondLst>
                                        </p:cTn>
                                        <p:tgtEl>
                                          <p:spTgt spid="32"/>
                                        </p:tgtEl>
                                        <p:attrNameLst>
                                          <p:attrName>style.visibility</p:attrName>
                                        </p:attrNameLst>
                                      </p:cBhvr>
                                      <p:to>
                                        <p:strVal val="hidden"/>
                                      </p:to>
                                    </p:set>
                                  </p:childTnLst>
                                </p:cTn>
                              </p:par>
                              <p:par>
                                <p:cTn id="620" presetID="2" presetClass="exit" presetSubtype="8" fill="hold" grpId="3" nodeType="withEffect">
                                  <p:stCondLst>
                                    <p:cond delay="0"/>
                                  </p:stCondLst>
                                  <p:childTnLst>
                                    <p:anim calcmode="lin" valueType="num">
                                      <p:cBhvr additive="base">
                                        <p:cTn id="621" dur="2000"/>
                                        <p:tgtEl>
                                          <p:spTgt spid="34"/>
                                        </p:tgtEl>
                                        <p:attrNameLst>
                                          <p:attrName>ppt_x</p:attrName>
                                        </p:attrNameLst>
                                      </p:cBhvr>
                                      <p:tavLst>
                                        <p:tav tm="0">
                                          <p:val>
                                            <p:strVal val="ppt_x"/>
                                          </p:val>
                                        </p:tav>
                                        <p:tav tm="100000">
                                          <p:val>
                                            <p:strVal val="0-ppt_w/2"/>
                                          </p:val>
                                        </p:tav>
                                      </p:tavLst>
                                    </p:anim>
                                    <p:anim calcmode="lin" valueType="num">
                                      <p:cBhvr additive="base">
                                        <p:cTn id="622" dur="2000"/>
                                        <p:tgtEl>
                                          <p:spTgt spid="34"/>
                                        </p:tgtEl>
                                        <p:attrNameLst>
                                          <p:attrName>ppt_y</p:attrName>
                                        </p:attrNameLst>
                                      </p:cBhvr>
                                      <p:tavLst>
                                        <p:tav tm="0">
                                          <p:val>
                                            <p:strVal val="ppt_y"/>
                                          </p:val>
                                        </p:tav>
                                        <p:tav tm="100000">
                                          <p:val>
                                            <p:strVal val="ppt_y"/>
                                          </p:val>
                                        </p:tav>
                                      </p:tavLst>
                                    </p:anim>
                                    <p:set>
                                      <p:cBhvr>
                                        <p:cTn id="623" dur="1" fill="hold">
                                          <p:stCondLst>
                                            <p:cond delay="1999"/>
                                          </p:stCondLst>
                                        </p:cTn>
                                        <p:tgtEl>
                                          <p:spTgt spid="34"/>
                                        </p:tgtEl>
                                        <p:attrNameLst>
                                          <p:attrName>style.visibility</p:attrName>
                                        </p:attrNameLst>
                                      </p:cBhvr>
                                      <p:to>
                                        <p:strVal val="hidden"/>
                                      </p:to>
                                    </p:set>
                                  </p:childTnLst>
                                </p:cTn>
                              </p:par>
                              <p:par>
                                <p:cTn id="624" presetID="2" presetClass="exit" presetSubtype="8" fill="hold" grpId="3" nodeType="withEffect">
                                  <p:stCondLst>
                                    <p:cond delay="0"/>
                                  </p:stCondLst>
                                  <p:childTnLst>
                                    <p:anim calcmode="lin" valueType="num">
                                      <p:cBhvr additive="base">
                                        <p:cTn id="625" dur="2000"/>
                                        <p:tgtEl>
                                          <p:spTgt spid="36"/>
                                        </p:tgtEl>
                                        <p:attrNameLst>
                                          <p:attrName>ppt_x</p:attrName>
                                        </p:attrNameLst>
                                      </p:cBhvr>
                                      <p:tavLst>
                                        <p:tav tm="0">
                                          <p:val>
                                            <p:strVal val="ppt_x"/>
                                          </p:val>
                                        </p:tav>
                                        <p:tav tm="100000">
                                          <p:val>
                                            <p:strVal val="0-ppt_w/2"/>
                                          </p:val>
                                        </p:tav>
                                      </p:tavLst>
                                    </p:anim>
                                    <p:anim calcmode="lin" valueType="num">
                                      <p:cBhvr additive="base">
                                        <p:cTn id="626" dur="2000"/>
                                        <p:tgtEl>
                                          <p:spTgt spid="36"/>
                                        </p:tgtEl>
                                        <p:attrNameLst>
                                          <p:attrName>ppt_y</p:attrName>
                                        </p:attrNameLst>
                                      </p:cBhvr>
                                      <p:tavLst>
                                        <p:tav tm="0">
                                          <p:val>
                                            <p:strVal val="ppt_y"/>
                                          </p:val>
                                        </p:tav>
                                        <p:tav tm="100000">
                                          <p:val>
                                            <p:strVal val="ppt_y"/>
                                          </p:val>
                                        </p:tav>
                                      </p:tavLst>
                                    </p:anim>
                                    <p:set>
                                      <p:cBhvr>
                                        <p:cTn id="627" dur="1" fill="hold">
                                          <p:stCondLst>
                                            <p:cond delay="1999"/>
                                          </p:stCondLst>
                                        </p:cTn>
                                        <p:tgtEl>
                                          <p:spTgt spid="36"/>
                                        </p:tgtEl>
                                        <p:attrNameLst>
                                          <p:attrName>style.visibility</p:attrName>
                                        </p:attrNameLst>
                                      </p:cBhvr>
                                      <p:to>
                                        <p:strVal val="hidden"/>
                                      </p:to>
                                    </p:set>
                                  </p:childTnLst>
                                </p:cTn>
                              </p:par>
                              <p:par>
                                <p:cTn id="628" presetID="2" presetClass="exit" presetSubtype="8" fill="hold" grpId="3" nodeType="withEffect">
                                  <p:stCondLst>
                                    <p:cond delay="0"/>
                                  </p:stCondLst>
                                  <p:childTnLst>
                                    <p:anim calcmode="lin" valueType="num">
                                      <p:cBhvr additive="base">
                                        <p:cTn id="629" dur="2000"/>
                                        <p:tgtEl>
                                          <p:spTgt spid="38"/>
                                        </p:tgtEl>
                                        <p:attrNameLst>
                                          <p:attrName>ppt_x</p:attrName>
                                        </p:attrNameLst>
                                      </p:cBhvr>
                                      <p:tavLst>
                                        <p:tav tm="0">
                                          <p:val>
                                            <p:strVal val="ppt_x"/>
                                          </p:val>
                                        </p:tav>
                                        <p:tav tm="100000">
                                          <p:val>
                                            <p:strVal val="0-ppt_w/2"/>
                                          </p:val>
                                        </p:tav>
                                      </p:tavLst>
                                    </p:anim>
                                    <p:anim calcmode="lin" valueType="num">
                                      <p:cBhvr additive="base">
                                        <p:cTn id="630" dur="2000"/>
                                        <p:tgtEl>
                                          <p:spTgt spid="38"/>
                                        </p:tgtEl>
                                        <p:attrNameLst>
                                          <p:attrName>ppt_y</p:attrName>
                                        </p:attrNameLst>
                                      </p:cBhvr>
                                      <p:tavLst>
                                        <p:tav tm="0">
                                          <p:val>
                                            <p:strVal val="ppt_y"/>
                                          </p:val>
                                        </p:tav>
                                        <p:tav tm="100000">
                                          <p:val>
                                            <p:strVal val="ppt_y"/>
                                          </p:val>
                                        </p:tav>
                                      </p:tavLst>
                                    </p:anim>
                                    <p:set>
                                      <p:cBhvr>
                                        <p:cTn id="631" dur="1" fill="hold">
                                          <p:stCondLst>
                                            <p:cond delay="1999"/>
                                          </p:stCondLst>
                                        </p:cTn>
                                        <p:tgtEl>
                                          <p:spTgt spid="38"/>
                                        </p:tgtEl>
                                        <p:attrNameLst>
                                          <p:attrName>style.visibility</p:attrName>
                                        </p:attrNameLst>
                                      </p:cBhvr>
                                      <p:to>
                                        <p:strVal val="hidden"/>
                                      </p:to>
                                    </p:set>
                                  </p:childTnLst>
                                </p:cTn>
                              </p:par>
                              <p:par>
                                <p:cTn id="632" presetID="2" presetClass="exit" presetSubtype="8" fill="hold" grpId="3" nodeType="withEffect">
                                  <p:stCondLst>
                                    <p:cond delay="0"/>
                                  </p:stCondLst>
                                  <p:childTnLst>
                                    <p:anim calcmode="lin" valueType="num">
                                      <p:cBhvr additive="base">
                                        <p:cTn id="633" dur="2000"/>
                                        <p:tgtEl>
                                          <p:spTgt spid="40"/>
                                        </p:tgtEl>
                                        <p:attrNameLst>
                                          <p:attrName>ppt_x</p:attrName>
                                        </p:attrNameLst>
                                      </p:cBhvr>
                                      <p:tavLst>
                                        <p:tav tm="0">
                                          <p:val>
                                            <p:strVal val="ppt_x"/>
                                          </p:val>
                                        </p:tav>
                                        <p:tav tm="100000">
                                          <p:val>
                                            <p:strVal val="0-ppt_w/2"/>
                                          </p:val>
                                        </p:tav>
                                      </p:tavLst>
                                    </p:anim>
                                    <p:anim calcmode="lin" valueType="num">
                                      <p:cBhvr additive="base">
                                        <p:cTn id="634" dur="2000"/>
                                        <p:tgtEl>
                                          <p:spTgt spid="40"/>
                                        </p:tgtEl>
                                        <p:attrNameLst>
                                          <p:attrName>ppt_y</p:attrName>
                                        </p:attrNameLst>
                                      </p:cBhvr>
                                      <p:tavLst>
                                        <p:tav tm="0">
                                          <p:val>
                                            <p:strVal val="ppt_y"/>
                                          </p:val>
                                        </p:tav>
                                        <p:tav tm="100000">
                                          <p:val>
                                            <p:strVal val="ppt_y"/>
                                          </p:val>
                                        </p:tav>
                                      </p:tavLst>
                                    </p:anim>
                                    <p:set>
                                      <p:cBhvr>
                                        <p:cTn id="635" dur="1" fill="hold">
                                          <p:stCondLst>
                                            <p:cond delay="1999"/>
                                          </p:stCondLst>
                                        </p:cTn>
                                        <p:tgtEl>
                                          <p:spTgt spid="40"/>
                                        </p:tgtEl>
                                        <p:attrNameLst>
                                          <p:attrName>style.visibility</p:attrName>
                                        </p:attrNameLst>
                                      </p:cBhvr>
                                      <p:to>
                                        <p:strVal val="hidden"/>
                                      </p:to>
                                    </p:set>
                                  </p:childTnLst>
                                </p:cTn>
                              </p:par>
                              <p:par>
                                <p:cTn id="636" presetID="2" presetClass="exit" presetSubtype="8" fill="hold" grpId="3" nodeType="withEffect">
                                  <p:stCondLst>
                                    <p:cond delay="0"/>
                                  </p:stCondLst>
                                  <p:childTnLst>
                                    <p:anim calcmode="lin" valueType="num">
                                      <p:cBhvr additive="base">
                                        <p:cTn id="637" dur="2000"/>
                                        <p:tgtEl>
                                          <p:spTgt spid="42"/>
                                        </p:tgtEl>
                                        <p:attrNameLst>
                                          <p:attrName>ppt_x</p:attrName>
                                        </p:attrNameLst>
                                      </p:cBhvr>
                                      <p:tavLst>
                                        <p:tav tm="0">
                                          <p:val>
                                            <p:strVal val="ppt_x"/>
                                          </p:val>
                                        </p:tav>
                                        <p:tav tm="100000">
                                          <p:val>
                                            <p:strVal val="0-ppt_w/2"/>
                                          </p:val>
                                        </p:tav>
                                      </p:tavLst>
                                    </p:anim>
                                    <p:anim calcmode="lin" valueType="num">
                                      <p:cBhvr additive="base">
                                        <p:cTn id="638" dur="2000"/>
                                        <p:tgtEl>
                                          <p:spTgt spid="42"/>
                                        </p:tgtEl>
                                        <p:attrNameLst>
                                          <p:attrName>ppt_y</p:attrName>
                                        </p:attrNameLst>
                                      </p:cBhvr>
                                      <p:tavLst>
                                        <p:tav tm="0">
                                          <p:val>
                                            <p:strVal val="ppt_y"/>
                                          </p:val>
                                        </p:tav>
                                        <p:tav tm="100000">
                                          <p:val>
                                            <p:strVal val="ppt_y"/>
                                          </p:val>
                                        </p:tav>
                                      </p:tavLst>
                                    </p:anim>
                                    <p:set>
                                      <p:cBhvr>
                                        <p:cTn id="639" dur="1" fill="hold">
                                          <p:stCondLst>
                                            <p:cond delay="1999"/>
                                          </p:stCondLst>
                                        </p:cTn>
                                        <p:tgtEl>
                                          <p:spTgt spid="42"/>
                                        </p:tgtEl>
                                        <p:attrNameLst>
                                          <p:attrName>style.visibility</p:attrName>
                                        </p:attrNameLst>
                                      </p:cBhvr>
                                      <p:to>
                                        <p:strVal val="hidden"/>
                                      </p:to>
                                    </p:set>
                                  </p:childTnLst>
                                </p:cTn>
                              </p:par>
                              <p:par>
                                <p:cTn id="640" presetID="2" presetClass="exit" presetSubtype="8" fill="hold" grpId="3" nodeType="withEffect">
                                  <p:stCondLst>
                                    <p:cond delay="0"/>
                                  </p:stCondLst>
                                  <p:childTnLst>
                                    <p:anim calcmode="lin" valueType="num">
                                      <p:cBhvr additive="base">
                                        <p:cTn id="641" dur="2000"/>
                                        <p:tgtEl>
                                          <p:spTgt spid="44"/>
                                        </p:tgtEl>
                                        <p:attrNameLst>
                                          <p:attrName>ppt_x</p:attrName>
                                        </p:attrNameLst>
                                      </p:cBhvr>
                                      <p:tavLst>
                                        <p:tav tm="0">
                                          <p:val>
                                            <p:strVal val="ppt_x"/>
                                          </p:val>
                                        </p:tav>
                                        <p:tav tm="100000">
                                          <p:val>
                                            <p:strVal val="0-ppt_w/2"/>
                                          </p:val>
                                        </p:tav>
                                      </p:tavLst>
                                    </p:anim>
                                    <p:anim calcmode="lin" valueType="num">
                                      <p:cBhvr additive="base">
                                        <p:cTn id="642" dur="2000"/>
                                        <p:tgtEl>
                                          <p:spTgt spid="44"/>
                                        </p:tgtEl>
                                        <p:attrNameLst>
                                          <p:attrName>ppt_y</p:attrName>
                                        </p:attrNameLst>
                                      </p:cBhvr>
                                      <p:tavLst>
                                        <p:tav tm="0">
                                          <p:val>
                                            <p:strVal val="ppt_y"/>
                                          </p:val>
                                        </p:tav>
                                        <p:tav tm="100000">
                                          <p:val>
                                            <p:strVal val="ppt_y"/>
                                          </p:val>
                                        </p:tav>
                                      </p:tavLst>
                                    </p:anim>
                                    <p:set>
                                      <p:cBhvr>
                                        <p:cTn id="643" dur="1" fill="hold">
                                          <p:stCondLst>
                                            <p:cond delay="1999"/>
                                          </p:stCondLst>
                                        </p:cTn>
                                        <p:tgtEl>
                                          <p:spTgt spid="44"/>
                                        </p:tgtEl>
                                        <p:attrNameLst>
                                          <p:attrName>style.visibility</p:attrName>
                                        </p:attrNameLst>
                                      </p:cBhvr>
                                      <p:to>
                                        <p:strVal val="hidden"/>
                                      </p:to>
                                    </p:set>
                                  </p:childTnLst>
                                </p:cTn>
                              </p:par>
                              <p:par>
                                <p:cTn id="644" presetID="2" presetClass="exit" presetSubtype="8" fill="hold" grpId="3" nodeType="withEffect">
                                  <p:stCondLst>
                                    <p:cond delay="0"/>
                                  </p:stCondLst>
                                  <p:childTnLst>
                                    <p:anim calcmode="lin" valueType="num">
                                      <p:cBhvr additive="base">
                                        <p:cTn id="645" dur="2000"/>
                                        <p:tgtEl>
                                          <p:spTgt spid="46"/>
                                        </p:tgtEl>
                                        <p:attrNameLst>
                                          <p:attrName>ppt_x</p:attrName>
                                        </p:attrNameLst>
                                      </p:cBhvr>
                                      <p:tavLst>
                                        <p:tav tm="0">
                                          <p:val>
                                            <p:strVal val="ppt_x"/>
                                          </p:val>
                                        </p:tav>
                                        <p:tav tm="100000">
                                          <p:val>
                                            <p:strVal val="0-ppt_w/2"/>
                                          </p:val>
                                        </p:tav>
                                      </p:tavLst>
                                    </p:anim>
                                    <p:anim calcmode="lin" valueType="num">
                                      <p:cBhvr additive="base">
                                        <p:cTn id="646" dur="2000"/>
                                        <p:tgtEl>
                                          <p:spTgt spid="46"/>
                                        </p:tgtEl>
                                        <p:attrNameLst>
                                          <p:attrName>ppt_y</p:attrName>
                                        </p:attrNameLst>
                                      </p:cBhvr>
                                      <p:tavLst>
                                        <p:tav tm="0">
                                          <p:val>
                                            <p:strVal val="ppt_y"/>
                                          </p:val>
                                        </p:tav>
                                        <p:tav tm="100000">
                                          <p:val>
                                            <p:strVal val="ppt_y"/>
                                          </p:val>
                                        </p:tav>
                                      </p:tavLst>
                                    </p:anim>
                                    <p:set>
                                      <p:cBhvr>
                                        <p:cTn id="647" dur="1" fill="hold">
                                          <p:stCondLst>
                                            <p:cond delay="1999"/>
                                          </p:stCondLst>
                                        </p:cTn>
                                        <p:tgtEl>
                                          <p:spTgt spid="46"/>
                                        </p:tgtEl>
                                        <p:attrNameLst>
                                          <p:attrName>style.visibility</p:attrName>
                                        </p:attrNameLst>
                                      </p:cBhvr>
                                      <p:to>
                                        <p:strVal val="hidden"/>
                                      </p:to>
                                    </p:set>
                                  </p:childTnLst>
                                </p:cTn>
                              </p:par>
                              <p:par>
                                <p:cTn id="648" presetID="2" presetClass="exit" presetSubtype="8" fill="hold" grpId="3" nodeType="withEffect">
                                  <p:stCondLst>
                                    <p:cond delay="0"/>
                                  </p:stCondLst>
                                  <p:childTnLst>
                                    <p:anim calcmode="lin" valueType="num">
                                      <p:cBhvr additive="base">
                                        <p:cTn id="649" dur="2000"/>
                                        <p:tgtEl>
                                          <p:spTgt spid="48"/>
                                        </p:tgtEl>
                                        <p:attrNameLst>
                                          <p:attrName>ppt_x</p:attrName>
                                        </p:attrNameLst>
                                      </p:cBhvr>
                                      <p:tavLst>
                                        <p:tav tm="0">
                                          <p:val>
                                            <p:strVal val="ppt_x"/>
                                          </p:val>
                                        </p:tav>
                                        <p:tav tm="100000">
                                          <p:val>
                                            <p:strVal val="0-ppt_w/2"/>
                                          </p:val>
                                        </p:tav>
                                      </p:tavLst>
                                    </p:anim>
                                    <p:anim calcmode="lin" valueType="num">
                                      <p:cBhvr additive="base">
                                        <p:cTn id="650" dur="2000"/>
                                        <p:tgtEl>
                                          <p:spTgt spid="48"/>
                                        </p:tgtEl>
                                        <p:attrNameLst>
                                          <p:attrName>ppt_y</p:attrName>
                                        </p:attrNameLst>
                                      </p:cBhvr>
                                      <p:tavLst>
                                        <p:tav tm="0">
                                          <p:val>
                                            <p:strVal val="ppt_y"/>
                                          </p:val>
                                        </p:tav>
                                        <p:tav tm="100000">
                                          <p:val>
                                            <p:strVal val="ppt_y"/>
                                          </p:val>
                                        </p:tav>
                                      </p:tavLst>
                                    </p:anim>
                                    <p:set>
                                      <p:cBhvr>
                                        <p:cTn id="651" dur="1" fill="hold">
                                          <p:stCondLst>
                                            <p:cond delay="1999"/>
                                          </p:stCondLst>
                                        </p:cTn>
                                        <p:tgtEl>
                                          <p:spTgt spid="48"/>
                                        </p:tgtEl>
                                        <p:attrNameLst>
                                          <p:attrName>style.visibility</p:attrName>
                                        </p:attrNameLst>
                                      </p:cBhvr>
                                      <p:to>
                                        <p:strVal val="hidden"/>
                                      </p:to>
                                    </p:set>
                                  </p:childTnLst>
                                </p:cTn>
                              </p:par>
                              <p:par>
                                <p:cTn id="652" presetID="8" presetClass="emph" presetSubtype="0" fill="hold" grpId="4" nodeType="withEffect">
                                  <p:stCondLst>
                                    <p:cond delay="0"/>
                                  </p:stCondLst>
                                  <p:childTnLst>
                                    <p:animRot by="-21600000">
                                      <p:cBhvr>
                                        <p:cTn id="653" dur="2000" fill="hold"/>
                                        <p:tgtEl>
                                          <p:spTgt spid="4"/>
                                        </p:tgtEl>
                                        <p:attrNameLst>
                                          <p:attrName>r</p:attrName>
                                        </p:attrNameLst>
                                      </p:cBhvr>
                                    </p:animRot>
                                  </p:childTnLst>
                                </p:cTn>
                              </p:par>
                              <p:par>
                                <p:cTn id="654" presetID="8" presetClass="emph" presetSubtype="0" fill="hold" grpId="4" nodeType="withEffect">
                                  <p:stCondLst>
                                    <p:cond delay="0"/>
                                  </p:stCondLst>
                                  <p:childTnLst>
                                    <p:animRot by="-21600000">
                                      <p:cBhvr>
                                        <p:cTn id="655" dur="2000" fill="hold"/>
                                        <p:tgtEl>
                                          <p:spTgt spid="6"/>
                                        </p:tgtEl>
                                        <p:attrNameLst>
                                          <p:attrName>r</p:attrName>
                                        </p:attrNameLst>
                                      </p:cBhvr>
                                    </p:animRot>
                                  </p:childTnLst>
                                </p:cTn>
                              </p:par>
                              <p:par>
                                <p:cTn id="656" presetID="8" presetClass="emph" presetSubtype="0" fill="hold" grpId="4" nodeType="withEffect">
                                  <p:stCondLst>
                                    <p:cond delay="0"/>
                                  </p:stCondLst>
                                  <p:childTnLst>
                                    <p:animRot by="-21600000">
                                      <p:cBhvr>
                                        <p:cTn id="657" dur="2000" fill="hold"/>
                                        <p:tgtEl>
                                          <p:spTgt spid="8"/>
                                        </p:tgtEl>
                                        <p:attrNameLst>
                                          <p:attrName>r</p:attrName>
                                        </p:attrNameLst>
                                      </p:cBhvr>
                                    </p:animRot>
                                  </p:childTnLst>
                                </p:cTn>
                              </p:par>
                              <p:par>
                                <p:cTn id="658" presetID="8" presetClass="emph" presetSubtype="0" fill="hold" grpId="4" nodeType="withEffect">
                                  <p:stCondLst>
                                    <p:cond delay="0"/>
                                  </p:stCondLst>
                                  <p:childTnLst>
                                    <p:animRot by="-21600000">
                                      <p:cBhvr>
                                        <p:cTn id="659" dur="2000" fill="hold"/>
                                        <p:tgtEl>
                                          <p:spTgt spid="10"/>
                                        </p:tgtEl>
                                        <p:attrNameLst>
                                          <p:attrName>r</p:attrName>
                                        </p:attrNameLst>
                                      </p:cBhvr>
                                    </p:animRot>
                                  </p:childTnLst>
                                </p:cTn>
                              </p:par>
                              <p:par>
                                <p:cTn id="660" presetID="8" presetClass="emph" presetSubtype="0" fill="hold" grpId="4" nodeType="withEffect">
                                  <p:stCondLst>
                                    <p:cond delay="0"/>
                                  </p:stCondLst>
                                  <p:childTnLst>
                                    <p:animRot by="-21600000">
                                      <p:cBhvr>
                                        <p:cTn id="661" dur="2000" fill="hold"/>
                                        <p:tgtEl>
                                          <p:spTgt spid="12"/>
                                        </p:tgtEl>
                                        <p:attrNameLst>
                                          <p:attrName>r</p:attrName>
                                        </p:attrNameLst>
                                      </p:cBhvr>
                                    </p:animRot>
                                  </p:childTnLst>
                                </p:cTn>
                              </p:par>
                              <p:par>
                                <p:cTn id="662" presetID="8" presetClass="emph" presetSubtype="0" fill="hold" grpId="4" nodeType="withEffect">
                                  <p:stCondLst>
                                    <p:cond delay="0"/>
                                  </p:stCondLst>
                                  <p:childTnLst>
                                    <p:animRot by="-21600000">
                                      <p:cBhvr>
                                        <p:cTn id="663" dur="2000" fill="hold"/>
                                        <p:tgtEl>
                                          <p:spTgt spid="14"/>
                                        </p:tgtEl>
                                        <p:attrNameLst>
                                          <p:attrName>r</p:attrName>
                                        </p:attrNameLst>
                                      </p:cBhvr>
                                    </p:animRot>
                                  </p:childTnLst>
                                </p:cTn>
                              </p:par>
                              <p:par>
                                <p:cTn id="664" presetID="8" presetClass="emph" presetSubtype="0" fill="hold" grpId="4" nodeType="withEffect">
                                  <p:stCondLst>
                                    <p:cond delay="0"/>
                                  </p:stCondLst>
                                  <p:childTnLst>
                                    <p:animRot by="-21600000">
                                      <p:cBhvr>
                                        <p:cTn id="665" dur="2000" fill="hold"/>
                                        <p:tgtEl>
                                          <p:spTgt spid="16"/>
                                        </p:tgtEl>
                                        <p:attrNameLst>
                                          <p:attrName>r</p:attrName>
                                        </p:attrNameLst>
                                      </p:cBhvr>
                                    </p:animRot>
                                  </p:childTnLst>
                                </p:cTn>
                              </p:par>
                              <p:par>
                                <p:cTn id="666" presetID="8" presetClass="emph" presetSubtype="0" fill="hold" grpId="4" nodeType="withEffect">
                                  <p:stCondLst>
                                    <p:cond delay="0"/>
                                  </p:stCondLst>
                                  <p:childTnLst>
                                    <p:animRot by="-21600000">
                                      <p:cBhvr>
                                        <p:cTn id="667" dur="2000" fill="hold"/>
                                        <p:tgtEl>
                                          <p:spTgt spid="18"/>
                                        </p:tgtEl>
                                        <p:attrNameLst>
                                          <p:attrName>r</p:attrName>
                                        </p:attrNameLst>
                                      </p:cBhvr>
                                    </p:animRot>
                                  </p:childTnLst>
                                </p:cTn>
                              </p:par>
                              <p:par>
                                <p:cTn id="668" presetID="8" presetClass="emph" presetSubtype="0" fill="hold" grpId="4" nodeType="withEffect">
                                  <p:stCondLst>
                                    <p:cond delay="0"/>
                                  </p:stCondLst>
                                  <p:childTnLst>
                                    <p:animRot by="-21600000">
                                      <p:cBhvr>
                                        <p:cTn id="669" dur="2000" fill="hold"/>
                                        <p:tgtEl>
                                          <p:spTgt spid="20"/>
                                        </p:tgtEl>
                                        <p:attrNameLst>
                                          <p:attrName>r</p:attrName>
                                        </p:attrNameLst>
                                      </p:cBhvr>
                                    </p:animRot>
                                  </p:childTnLst>
                                </p:cTn>
                              </p:par>
                              <p:par>
                                <p:cTn id="670" presetID="8" presetClass="emph" presetSubtype="0" fill="hold" grpId="4" nodeType="withEffect">
                                  <p:stCondLst>
                                    <p:cond delay="0"/>
                                  </p:stCondLst>
                                  <p:childTnLst>
                                    <p:animRot by="-21600000">
                                      <p:cBhvr>
                                        <p:cTn id="671" dur="2000" fill="hold"/>
                                        <p:tgtEl>
                                          <p:spTgt spid="22"/>
                                        </p:tgtEl>
                                        <p:attrNameLst>
                                          <p:attrName>r</p:attrName>
                                        </p:attrNameLst>
                                      </p:cBhvr>
                                    </p:animRot>
                                  </p:childTnLst>
                                </p:cTn>
                              </p:par>
                              <p:par>
                                <p:cTn id="672" presetID="8" presetClass="emph" presetSubtype="0" fill="hold" grpId="4" nodeType="withEffect">
                                  <p:stCondLst>
                                    <p:cond delay="0"/>
                                  </p:stCondLst>
                                  <p:childTnLst>
                                    <p:animRot by="-21600000">
                                      <p:cBhvr>
                                        <p:cTn id="673" dur="2000" fill="hold"/>
                                        <p:tgtEl>
                                          <p:spTgt spid="24"/>
                                        </p:tgtEl>
                                        <p:attrNameLst>
                                          <p:attrName>r</p:attrName>
                                        </p:attrNameLst>
                                      </p:cBhvr>
                                    </p:animRot>
                                  </p:childTnLst>
                                </p:cTn>
                              </p:par>
                              <p:par>
                                <p:cTn id="674" presetID="8" presetClass="emph" presetSubtype="0" fill="hold" grpId="4" nodeType="withEffect">
                                  <p:stCondLst>
                                    <p:cond delay="0"/>
                                  </p:stCondLst>
                                  <p:childTnLst>
                                    <p:animRot by="-21600000">
                                      <p:cBhvr>
                                        <p:cTn id="675" dur="2000" fill="hold"/>
                                        <p:tgtEl>
                                          <p:spTgt spid="26"/>
                                        </p:tgtEl>
                                        <p:attrNameLst>
                                          <p:attrName>r</p:attrName>
                                        </p:attrNameLst>
                                      </p:cBhvr>
                                    </p:animRot>
                                  </p:childTnLst>
                                </p:cTn>
                              </p:par>
                              <p:par>
                                <p:cTn id="676" presetID="8" presetClass="emph" presetSubtype="0" fill="hold" grpId="4" nodeType="withEffect">
                                  <p:stCondLst>
                                    <p:cond delay="0"/>
                                  </p:stCondLst>
                                  <p:childTnLst>
                                    <p:animRot by="-21600000">
                                      <p:cBhvr>
                                        <p:cTn id="677" dur="2000" fill="hold"/>
                                        <p:tgtEl>
                                          <p:spTgt spid="28"/>
                                        </p:tgtEl>
                                        <p:attrNameLst>
                                          <p:attrName>r</p:attrName>
                                        </p:attrNameLst>
                                      </p:cBhvr>
                                    </p:animRot>
                                  </p:childTnLst>
                                </p:cTn>
                              </p:par>
                              <p:par>
                                <p:cTn id="678" presetID="8" presetClass="emph" presetSubtype="0" fill="hold" grpId="4" nodeType="withEffect">
                                  <p:stCondLst>
                                    <p:cond delay="0"/>
                                  </p:stCondLst>
                                  <p:childTnLst>
                                    <p:animRot by="-21600000">
                                      <p:cBhvr>
                                        <p:cTn id="679" dur="2000" fill="hold"/>
                                        <p:tgtEl>
                                          <p:spTgt spid="30"/>
                                        </p:tgtEl>
                                        <p:attrNameLst>
                                          <p:attrName>r</p:attrName>
                                        </p:attrNameLst>
                                      </p:cBhvr>
                                    </p:animRot>
                                  </p:childTnLst>
                                </p:cTn>
                              </p:par>
                              <p:par>
                                <p:cTn id="680" presetID="8" presetClass="emph" presetSubtype="0" fill="hold" grpId="4" nodeType="withEffect">
                                  <p:stCondLst>
                                    <p:cond delay="0"/>
                                  </p:stCondLst>
                                  <p:childTnLst>
                                    <p:animRot by="-21600000">
                                      <p:cBhvr>
                                        <p:cTn id="681" dur="2000" fill="hold"/>
                                        <p:tgtEl>
                                          <p:spTgt spid="32"/>
                                        </p:tgtEl>
                                        <p:attrNameLst>
                                          <p:attrName>r</p:attrName>
                                        </p:attrNameLst>
                                      </p:cBhvr>
                                    </p:animRot>
                                  </p:childTnLst>
                                </p:cTn>
                              </p:par>
                              <p:par>
                                <p:cTn id="682" presetID="8" presetClass="emph" presetSubtype="0" fill="hold" grpId="4" nodeType="withEffect">
                                  <p:stCondLst>
                                    <p:cond delay="0"/>
                                  </p:stCondLst>
                                  <p:childTnLst>
                                    <p:animRot by="-21600000">
                                      <p:cBhvr>
                                        <p:cTn id="683" dur="2000" fill="hold"/>
                                        <p:tgtEl>
                                          <p:spTgt spid="34"/>
                                        </p:tgtEl>
                                        <p:attrNameLst>
                                          <p:attrName>r</p:attrName>
                                        </p:attrNameLst>
                                      </p:cBhvr>
                                    </p:animRot>
                                  </p:childTnLst>
                                </p:cTn>
                              </p:par>
                              <p:par>
                                <p:cTn id="684" presetID="8" presetClass="emph" presetSubtype="0" fill="hold" grpId="4" nodeType="withEffect">
                                  <p:stCondLst>
                                    <p:cond delay="0"/>
                                  </p:stCondLst>
                                  <p:childTnLst>
                                    <p:animRot by="-21600000">
                                      <p:cBhvr>
                                        <p:cTn id="685" dur="2000" fill="hold"/>
                                        <p:tgtEl>
                                          <p:spTgt spid="36"/>
                                        </p:tgtEl>
                                        <p:attrNameLst>
                                          <p:attrName>r</p:attrName>
                                        </p:attrNameLst>
                                      </p:cBhvr>
                                    </p:animRot>
                                  </p:childTnLst>
                                </p:cTn>
                              </p:par>
                              <p:par>
                                <p:cTn id="686" presetID="8" presetClass="emph" presetSubtype="0" fill="hold" grpId="4" nodeType="withEffect">
                                  <p:stCondLst>
                                    <p:cond delay="0"/>
                                  </p:stCondLst>
                                  <p:childTnLst>
                                    <p:animRot by="-21600000">
                                      <p:cBhvr>
                                        <p:cTn id="687" dur="2000" fill="hold"/>
                                        <p:tgtEl>
                                          <p:spTgt spid="38"/>
                                        </p:tgtEl>
                                        <p:attrNameLst>
                                          <p:attrName>r</p:attrName>
                                        </p:attrNameLst>
                                      </p:cBhvr>
                                    </p:animRot>
                                  </p:childTnLst>
                                </p:cTn>
                              </p:par>
                              <p:par>
                                <p:cTn id="688" presetID="8" presetClass="emph" presetSubtype="0" fill="hold" grpId="4" nodeType="withEffect">
                                  <p:stCondLst>
                                    <p:cond delay="0"/>
                                  </p:stCondLst>
                                  <p:childTnLst>
                                    <p:animRot by="-21600000">
                                      <p:cBhvr>
                                        <p:cTn id="689" dur="2000" fill="hold"/>
                                        <p:tgtEl>
                                          <p:spTgt spid="40"/>
                                        </p:tgtEl>
                                        <p:attrNameLst>
                                          <p:attrName>r</p:attrName>
                                        </p:attrNameLst>
                                      </p:cBhvr>
                                    </p:animRot>
                                  </p:childTnLst>
                                </p:cTn>
                              </p:par>
                              <p:par>
                                <p:cTn id="690" presetID="8" presetClass="emph" presetSubtype="0" fill="hold" grpId="4" nodeType="withEffect">
                                  <p:stCondLst>
                                    <p:cond delay="0"/>
                                  </p:stCondLst>
                                  <p:childTnLst>
                                    <p:animRot by="-21600000">
                                      <p:cBhvr>
                                        <p:cTn id="691" dur="2000" fill="hold"/>
                                        <p:tgtEl>
                                          <p:spTgt spid="42"/>
                                        </p:tgtEl>
                                        <p:attrNameLst>
                                          <p:attrName>r</p:attrName>
                                        </p:attrNameLst>
                                      </p:cBhvr>
                                    </p:animRot>
                                  </p:childTnLst>
                                </p:cTn>
                              </p:par>
                              <p:par>
                                <p:cTn id="692" presetID="8" presetClass="emph" presetSubtype="0" fill="hold" grpId="4" nodeType="withEffect">
                                  <p:stCondLst>
                                    <p:cond delay="0"/>
                                  </p:stCondLst>
                                  <p:childTnLst>
                                    <p:animRot by="-21600000">
                                      <p:cBhvr>
                                        <p:cTn id="693" dur="2000" fill="hold"/>
                                        <p:tgtEl>
                                          <p:spTgt spid="44"/>
                                        </p:tgtEl>
                                        <p:attrNameLst>
                                          <p:attrName>r</p:attrName>
                                        </p:attrNameLst>
                                      </p:cBhvr>
                                    </p:animRot>
                                  </p:childTnLst>
                                </p:cTn>
                              </p:par>
                              <p:par>
                                <p:cTn id="694" presetID="8" presetClass="emph" presetSubtype="0" fill="hold" grpId="4" nodeType="withEffect">
                                  <p:stCondLst>
                                    <p:cond delay="0"/>
                                  </p:stCondLst>
                                  <p:childTnLst>
                                    <p:animRot by="-21600000">
                                      <p:cBhvr>
                                        <p:cTn id="695" dur="2000" fill="hold"/>
                                        <p:tgtEl>
                                          <p:spTgt spid="46"/>
                                        </p:tgtEl>
                                        <p:attrNameLst>
                                          <p:attrName>r</p:attrName>
                                        </p:attrNameLst>
                                      </p:cBhvr>
                                    </p:animRot>
                                  </p:childTnLst>
                                </p:cTn>
                              </p:par>
                              <p:par>
                                <p:cTn id="696" presetID="8" presetClass="emph" presetSubtype="0" fill="hold" grpId="4" nodeType="withEffect">
                                  <p:stCondLst>
                                    <p:cond delay="0"/>
                                  </p:stCondLst>
                                  <p:childTnLst>
                                    <p:animRot by="-21600000">
                                      <p:cBhvr>
                                        <p:cTn id="697" dur="2000" fill="hold"/>
                                        <p:tgtEl>
                                          <p:spTgt spid="48"/>
                                        </p:tgtEl>
                                        <p:attrNameLst>
                                          <p:attrName>r</p:attrName>
                                        </p:attrNameLst>
                                      </p:cBhvr>
                                    </p:animRot>
                                  </p:childTnLst>
                                </p:cTn>
                              </p:par>
                              <p:par>
                                <p:cTn id="698" presetID="17" presetClass="entr" presetSubtype="10" fill="hold" nodeType="withEffect">
                                  <p:stCondLst>
                                    <p:cond delay="0"/>
                                  </p:stCondLst>
                                  <p:childTnLst>
                                    <p:set>
                                      <p:cBhvr>
                                        <p:cTn id="699" dur="1" fill="hold">
                                          <p:stCondLst>
                                            <p:cond delay="0"/>
                                          </p:stCondLst>
                                        </p:cTn>
                                        <p:tgtEl>
                                          <p:spTgt spid="2"/>
                                        </p:tgtEl>
                                        <p:attrNameLst>
                                          <p:attrName>style.visibility</p:attrName>
                                        </p:attrNameLst>
                                      </p:cBhvr>
                                      <p:to>
                                        <p:strVal val="visible"/>
                                      </p:to>
                                    </p:set>
                                    <p:anim calcmode="lin" valueType="num">
                                      <p:cBhvr>
                                        <p:cTn id="700" dur="2000" fill="hold"/>
                                        <p:tgtEl>
                                          <p:spTgt spid="2"/>
                                        </p:tgtEl>
                                        <p:attrNameLst>
                                          <p:attrName>ppt_w</p:attrName>
                                        </p:attrNameLst>
                                      </p:cBhvr>
                                      <p:tavLst>
                                        <p:tav tm="0">
                                          <p:val>
                                            <p:fltVal val="0"/>
                                          </p:val>
                                        </p:tav>
                                        <p:tav tm="100000">
                                          <p:val>
                                            <p:strVal val="#ppt_w"/>
                                          </p:val>
                                        </p:tav>
                                      </p:tavLst>
                                    </p:anim>
                                    <p:anim calcmode="lin" valueType="num">
                                      <p:cBhvr>
                                        <p:cTn id="70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3000">
              <a:srgbClr val="D4DEFF"/>
            </a:gs>
            <a:gs pos="83000">
              <a:srgbClr val="D4DEFF"/>
            </a:gs>
            <a:gs pos="100000">
              <a:srgbClr val="96AB94"/>
            </a:gs>
          </a:gsLst>
          <a:lin ang="10800000" scaled="1"/>
          <a:tileRect/>
        </a:gradFill>
        <a:effectLst/>
      </p:bgPr>
    </p:bg>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16200000">
            <a:off x="3723675" y="2009157"/>
            <a:ext cx="1768091" cy="4500594"/>
          </a:xfrm>
          <a:prstGeom prst="moon">
            <a:avLst>
              <a:gd name="adj" fmla="val 8277"/>
            </a:avLst>
          </a:prstGeom>
          <a:gradFill flip="none" rotWithShape="1">
            <a:gsLst>
              <a:gs pos="44000">
                <a:schemeClr val="bg1"/>
              </a:gs>
              <a:gs pos="50000">
                <a:srgbClr val="CC66FF">
                  <a:shade val="67500"/>
                  <a:satMod val="115000"/>
                </a:srgbClr>
              </a:gs>
              <a:gs pos="100000">
                <a:srgbClr val="CC66FF">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6200000">
            <a:off x="3723675" y="1419813"/>
            <a:ext cx="1768091" cy="4500594"/>
          </a:xfrm>
          <a:prstGeom prst="moon">
            <a:avLst>
              <a:gd name="adj" fmla="val 10952"/>
            </a:avLst>
          </a:prstGeom>
          <a:gradFill flip="none" rotWithShape="1">
            <a:gsLst>
              <a:gs pos="44000">
                <a:schemeClr val="bg1"/>
              </a:gs>
              <a:gs pos="50000">
                <a:srgbClr val="CC66FF">
                  <a:shade val="67500"/>
                  <a:satMod val="115000"/>
                </a:srgbClr>
              </a:gs>
              <a:gs pos="100000">
                <a:srgbClr val="CC66FF">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6200000">
            <a:off x="3723674" y="705433"/>
            <a:ext cx="1768091" cy="4500594"/>
          </a:xfrm>
          <a:prstGeom prst="moon">
            <a:avLst>
              <a:gd name="adj" fmla="val 10952"/>
            </a:avLst>
          </a:prstGeom>
          <a:gradFill flip="none" rotWithShape="1">
            <a:gsLst>
              <a:gs pos="44000">
                <a:schemeClr val="bg1"/>
              </a:gs>
              <a:gs pos="50000">
                <a:srgbClr val="CC66FF">
                  <a:shade val="67500"/>
                  <a:satMod val="115000"/>
                </a:srgbClr>
              </a:gs>
              <a:gs pos="100000">
                <a:srgbClr val="CC66FF">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3723675" y="133929"/>
            <a:ext cx="1768091" cy="4500594"/>
          </a:xfrm>
          <a:prstGeom prst="moon">
            <a:avLst>
              <a:gd name="adj" fmla="val 11845"/>
            </a:avLst>
          </a:prstGeom>
          <a:gradFill flip="none" rotWithShape="1">
            <a:gsLst>
              <a:gs pos="44000">
                <a:schemeClr val="bg1"/>
              </a:gs>
              <a:gs pos="50000">
                <a:srgbClr val="CC66FF">
                  <a:shade val="67500"/>
                  <a:satMod val="115000"/>
                </a:srgbClr>
              </a:gs>
              <a:gs pos="100000">
                <a:srgbClr val="CC66FF">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723674" y="-509013"/>
            <a:ext cx="1768091" cy="4500594"/>
          </a:xfrm>
          <a:prstGeom prst="moon">
            <a:avLst>
              <a:gd name="adj" fmla="val 10952"/>
            </a:avLst>
          </a:prstGeom>
          <a:gradFill flip="none" rotWithShape="1">
            <a:gsLst>
              <a:gs pos="44000">
                <a:schemeClr val="bg1"/>
              </a:gs>
              <a:gs pos="50000">
                <a:srgbClr val="CC66FF">
                  <a:shade val="67500"/>
                  <a:satMod val="115000"/>
                </a:srgbClr>
              </a:gs>
              <a:gs pos="100000">
                <a:srgbClr val="CC66FF">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652236" y="-1080517"/>
            <a:ext cx="1768091" cy="4500594"/>
          </a:xfrm>
          <a:prstGeom prst="moon">
            <a:avLst>
              <a:gd name="adj" fmla="val 10952"/>
            </a:avLst>
          </a:prstGeom>
          <a:gradFill flip="none" rotWithShape="1">
            <a:gsLst>
              <a:gs pos="44000">
                <a:schemeClr val="bg1"/>
              </a:gs>
              <a:gs pos="50000">
                <a:srgbClr val="CC66FF">
                  <a:shade val="67500"/>
                  <a:satMod val="115000"/>
                </a:srgbClr>
              </a:gs>
              <a:gs pos="100000">
                <a:srgbClr val="CC66FF">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3652236" y="-1723459"/>
            <a:ext cx="1768091" cy="4500594"/>
          </a:xfrm>
          <a:prstGeom prst="moon">
            <a:avLst>
              <a:gd name="adj" fmla="val 11844"/>
            </a:avLst>
          </a:prstGeom>
          <a:gradFill flip="none" rotWithShape="1">
            <a:gsLst>
              <a:gs pos="44000">
                <a:schemeClr val="bg1"/>
              </a:gs>
              <a:gs pos="50000">
                <a:srgbClr val="CC66FF">
                  <a:shade val="67500"/>
                  <a:satMod val="115000"/>
                </a:srgbClr>
              </a:gs>
              <a:gs pos="100000">
                <a:srgbClr val="CC66FF">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3" presetClass="entr" presetSubtype="5" fill="hold" grpId="1" nodeType="with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blinds(vertical)">
                                      <p:cBhvr>
                                        <p:cTn id="37" dur="2000"/>
                                        <p:tgtEl>
                                          <p:spTgt spid="3"/>
                                        </p:tgtEl>
                                      </p:cBhvr>
                                    </p:animEffect>
                                  </p:childTnLst>
                                </p:cTn>
                              </p:par>
                              <p:par>
                                <p:cTn id="38" presetID="3" presetClass="entr" presetSubtype="5" fill="hold" grpId="1" nodeType="with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blinds(vertical)">
                                      <p:cBhvr>
                                        <p:cTn id="40" dur="2000"/>
                                        <p:tgtEl>
                                          <p:spTgt spid="4"/>
                                        </p:tgtEl>
                                      </p:cBhvr>
                                    </p:animEffect>
                                  </p:childTnLst>
                                </p:cTn>
                              </p:par>
                              <p:par>
                                <p:cTn id="41" presetID="3" presetClass="entr" presetSubtype="5" fill="hold" grpId="1" nodeType="with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blinds(vertical)">
                                      <p:cBhvr>
                                        <p:cTn id="43" dur="2000"/>
                                        <p:tgtEl>
                                          <p:spTgt spid="5"/>
                                        </p:tgtEl>
                                      </p:cBhvr>
                                    </p:animEffect>
                                  </p:childTnLst>
                                </p:cTn>
                              </p:par>
                              <p:par>
                                <p:cTn id="44" presetID="3" presetClass="entr" presetSubtype="5"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blinds(vertical)">
                                      <p:cBhvr>
                                        <p:cTn id="46" dur="2000"/>
                                        <p:tgtEl>
                                          <p:spTgt spid="6"/>
                                        </p:tgtEl>
                                      </p:cBhvr>
                                    </p:animEffect>
                                  </p:childTnLst>
                                </p:cTn>
                              </p:par>
                              <p:par>
                                <p:cTn id="47" presetID="3" presetClass="entr" presetSubtype="5" fill="hold" grpId="1" nodeType="with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blinds(vertical)">
                                      <p:cBhvr>
                                        <p:cTn id="49" dur="2000"/>
                                        <p:tgtEl>
                                          <p:spTgt spid="7"/>
                                        </p:tgtEl>
                                      </p:cBhvr>
                                    </p:animEffect>
                                  </p:childTnLst>
                                </p:cTn>
                              </p:par>
                              <p:par>
                                <p:cTn id="50" presetID="3" presetClass="entr" presetSubtype="5" fill="hold" grpId="1" nodeType="with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blinds(vertical)">
                                      <p:cBhvr>
                                        <p:cTn id="52" dur="2000"/>
                                        <p:tgtEl>
                                          <p:spTgt spid="8"/>
                                        </p:tgtEl>
                                      </p:cBhvr>
                                    </p:animEffect>
                                  </p:childTnLst>
                                </p:cTn>
                              </p:par>
                              <p:par>
                                <p:cTn id="53" presetID="3" presetClass="entr" presetSubtype="5" fill="hold" grpId="1" nodeType="with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blinds(vertical)">
                                      <p:cBhvr>
                                        <p:cTn id="55" dur="2000"/>
                                        <p:tgtEl>
                                          <p:spTgt spid="9"/>
                                        </p:tgtEl>
                                      </p:cBhvr>
                                    </p:animEffect>
                                  </p:childTnLst>
                                </p:cTn>
                              </p:par>
                              <p:par>
                                <p:cTn id="56" presetID="19" presetClass="entr" presetSubtype="5" fill="hold" grpId="2"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2000" fill="hold"/>
                                        <p:tgtEl>
                                          <p:spTgt spid="3"/>
                                        </p:tgtEl>
                                        <p:attrNameLst>
                                          <p:attrName>ppt_w</p:attrName>
                                        </p:attrNameLst>
                                      </p:cBhvr>
                                      <p:tavLst>
                                        <p:tav tm="0">
                                          <p:val>
                                            <p:strVal val="#ppt_w"/>
                                          </p:val>
                                        </p:tav>
                                        <p:tav tm="100000">
                                          <p:val>
                                            <p:strVal val="#ppt_w"/>
                                          </p:val>
                                        </p:tav>
                                      </p:tavLst>
                                    </p:anim>
                                    <p:anim calcmode="lin" valueType="num">
                                      <p:cBhvr>
                                        <p:cTn id="59" dur="2000" fill="hold"/>
                                        <p:tgtEl>
                                          <p:spTgt spid="3"/>
                                        </p:tgtEl>
                                        <p:attrNameLst>
                                          <p:attrName>ppt_h</p:attrName>
                                        </p:attrNameLst>
                                      </p:cBhvr>
                                      <p:tavLst>
                                        <p:tav tm="0" fmla="#ppt_h*sin(2.5*pi*$)">
                                          <p:val>
                                            <p:fltVal val="0"/>
                                          </p:val>
                                        </p:tav>
                                        <p:tav tm="100000">
                                          <p:val>
                                            <p:fltVal val="1"/>
                                          </p:val>
                                        </p:tav>
                                      </p:tavLst>
                                    </p:anim>
                                  </p:childTnLst>
                                </p:cTn>
                              </p:par>
                              <p:par>
                                <p:cTn id="60" presetID="19" presetClass="entr" presetSubtype="5" fill="hold" grpId="2"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2000" fill="hold"/>
                                        <p:tgtEl>
                                          <p:spTgt spid="4"/>
                                        </p:tgtEl>
                                        <p:attrNameLst>
                                          <p:attrName>ppt_w</p:attrName>
                                        </p:attrNameLst>
                                      </p:cBhvr>
                                      <p:tavLst>
                                        <p:tav tm="0">
                                          <p:val>
                                            <p:strVal val="#ppt_w"/>
                                          </p:val>
                                        </p:tav>
                                        <p:tav tm="100000">
                                          <p:val>
                                            <p:strVal val="#ppt_w"/>
                                          </p:val>
                                        </p:tav>
                                      </p:tavLst>
                                    </p:anim>
                                    <p:anim calcmode="lin" valueType="num">
                                      <p:cBhvr>
                                        <p:cTn id="63" dur="2000" fill="hold"/>
                                        <p:tgtEl>
                                          <p:spTgt spid="4"/>
                                        </p:tgtEl>
                                        <p:attrNameLst>
                                          <p:attrName>ppt_h</p:attrName>
                                        </p:attrNameLst>
                                      </p:cBhvr>
                                      <p:tavLst>
                                        <p:tav tm="0" fmla="#ppt_h*sin(2.5*pi*$)">
                                          <p:val>
                                            <p:fltVal val="0"/>
                                          </p:val>
                                        </p:tav>
                                        <p:tav tm="100000">
                                          <p:val>
                                            <p:fltVal val="1"/>
                                          </p:val>
                                        </p:tav>
                                      </p:tavLst>
                                    </p:anim>
                                  </p:childTnLst>
                                </p:cTn>
                              </p:par>
                              <p:par>
                                <p:cTn id="64" presetID="19" presetClass="entr" presetSubtype="5" fill="hold" grpId="2"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p:cTn id="66" dur="2000" fill="hold"/>
                                        <p:tgtEl>
                                          <p:spTgt spid="5"/>
                                        </p:tgtEl>
                                        <p:attrNameLst>
                                          <p:attrName>ppt_w</p:attrName>
                                        </p:attrNameLst>
                                      </p:cBhvr>
                                      <p:tavLst>
                                        <p:tav tm="0">
                                          <p:val>
                                            <p:strVal val="#ppt_w"/>
                                          </p:val>
                                        </p:tav>
                                        <p:tav tm="100000">
                                          <p:val>
                                            <p:strVal val="#ppt_w"/>
                                          </p:val>
                                        </p:tav>
                                      </p:tavLst>
                                    </p:anim>
                                    <p:anim calcmode="lin" valueType="num">
                                      <p:cBhvr>
                                        <p:cTn id="67" dur="2000" fill="hold"/>
                                        <p:tgtEl>
                                          <p:spTgt spid="5"/>
                                        </p:tgtEl>
                                        <p:attrNameLst>
                                          <p:attrName>ppt_h</p:attrName>
                                        </p:attrNameLst>
                                      </p:cBhvr>
                                      <p:tavLst>
                                        <p:tav tm="0" fmla="#ppt_h*sin(2.5*pi*$)">
                                          <p:val>
                                            <p:fltVal val="0"/>
                                          </p:val>
                                        </p:tav>
                                        <p:tav tm="100000">
                                          <p:val>
                                            <p:fltVal val="1"/>
                                          </p:val>
                                        </p:tav>
                                      </p:tavLst>
                                    </p:anim>
                                  </p:childTnLst>
                                </p:cTn>
                              </p:par>
                              <p:par>
                                <p:cTn id="68" presetID="19" presetClass="entr" presetSubtype="5" fill="hold" grpId="2"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2000" fill="hold"/>
                                        <p:tgtEl>
                                          <p:spTgt spid="6"/>
                                        </p:tgtEl>
                                        <p:attrNameLst>
                                          <p:attrName>ppt_w</p:attrName>
                                        </p:attrNameLst>
                                      </p:cBhvr>
                                      <p:tavLst>
                                        <p:tav tm="0">
                                          <p:val>
                                            <p:strVal val="#ppt_w"/>
                                          </p:val>
                                        </p:tav>
                                        <p:tav tm="100000">
                                          <p:val>
                                            <p:strVal val="#ppt_w"/>
                                          </p:val>
                                        </p:tav>
                                      </p:tavLst>
                                    </p:anim>
                                    <p:anim calcmode="lin" valueType="num">
                                      <p:cBhvr>
                                        <p:cTn id="71" dur="2000" fill="hold"/>
                                        <p:tgtEl>
                                          <p:spTgt spid="6"/>
                                        </p:tgtEl>
                                        <p:attrNameLst>
                                          <p:attrName>ppt_h</p:attrName>
                                        </p:attrNameLst>
                                      </p:cBhvr>
                                      <p:tavLst>
                                        <p:tav tm="0" fmla="#ppt_h*sin(2.5*pi*$)">
                                          <p:val>
                                            <p:fltVal val="0"/>
                                          </p:val>
                                        </p:tav>
                                        <p:tav tm="100000">
                                          <p:val>
                                            <p:fltVal val="1"/>
                                          </p:val>
                                        </p:tav>
                                      </p:tavLst>
                                    </p:anim>
                                  </p:childTnLst>
                                </p:cTn>
                              </p:par>
                              <p:par>
                                <p:cTn id="72" presetID="19" presetClass="entr" presetSubtype="5" fill="hold" grpId="2"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2000" fill="hold"/>
                                        <p:tgtEl>
                                          <p:spTgt spid="7"/>
                                        </p:tgtEl>
                                        <p:attrNameLst>
                                          <p:attrName>ppt_w</p:attrName>
                                        </p:attrNameLst>
                                      </p:cBhvr>
                                      <p:tavLst>
                                        <p:tav tm="0">
                                          <p:val>
                                            <p:strVal val="#ppt_w"/>
                                          </p:val>
                                        </p:tav>
                                        <p:tav tm="100000">
                                          <p:val>
                                            <p:strVal val="#ppt_w"/>
                                          </p:val>
                                        </p:tav>
                                      </p:tavLst>
                                    </p:anim>
                                    <p:anim calcmode="lin" valueType="num">
                                      <p:cBhvr>
                                        <p:cTn id="75" dur="2000" fill="hold"/>
                                        <p:tgtEl>
                                          <p:spTgt spid="7"/>
                                        </p:tgtEl>
                                        <p:attrNameLst>
                                          <p:attrName>ppt_h</p:attrName>
                                        </p:attrNameLst>
                                      </p:cBhvr>
                                      <p:tavLst>
                                        <p:tav tm="0" fmla="#ppt_h*sin(2.5*pi*$)">
                                          <p:val>
                                            <p:fltVal val="0"/>
                                          </p:val>
                                        </p:tav>
                                        <p:tav tm="100000">
                                          <p:val>
                                            <p:fltVal val="1"/>
                                          </p:val>
                                        </p:tav>
                                      </p:tavLst>
                                    </p:anim>
                                  </p:childTnLst>
                                </p:cTn>
                              </p:par>
                              <p:par>
                                <p:cTn id="76" presetID="19" presetClass="entr" presetSubtype="5" fill="hold" grpId="2"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2000" fill="hold"/>
                                        <p:tgtEl>
                                          <p:spTgt spid="8"/>
                                        </p:tgtEl>
                                        <p:attrNameLst>
                                          <p:attrName>ppt_w</p:attrName>
                                        </p:attrNameLst>
                                      </p:cBhvr>
                                      <p:tavLst>
                                        <p:tav tm="0">
                                          <p:val>
                                            <p:strVal val="#ppt_w"/>
                                          </p:val>
                                        </p:tav>
                                        <p:tav tm="100000">
                                          <p:val>
                                            <p:strVal val="#ppt_w"/>
                                          </p:val>
                                        </p:tav>
                                      </p:tavLst>
                                    </p:anim>
                                    <p:anim calcmode="lin" valueType="num">
                                      <p:cBhvr>
                                        <p:cTn id="79" dur="2000" fill="hold"/>
                                        <p:tgtEl>
                                          <p:spTgt spid="8"/>
                                        </p:tgtEl>
                                        <p:attrNameLst>
                                          <p:attrName>ppt_h</p:attrName>
                                        </p:attrNameLst>
                                      </p:cBhvr>
                                      <p:tavLst>
                                        <p:tav tm="0" fmla="#ppt_h*sin(2.5*pi*$)">
                                          <p:val>
                                            <p:fltVal val="0"/>
                                          </p:val>
                                        </p:tav>
                                        <p:tav tm="100000">
                                          <p:val>
                                            <p:fltVal val="1"/>
                                          </p:val>
                                        </p:tav>
                                      </p:tavLst>
                                    </p:anim>
                                  </p:childTnLst>
                                </p:cTn>
                              </p:par>
                              <p:par>
                                <p:cTn id="80" presetID="19" presetClass="entr" presetSubtype="5" fill="hold" grpId="2"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2000" fill="hold"/>
                                        <p:tgtEl>
                                          <p:spTgt spid="9"/>
                                        </p:tgtEl>
                                        <p:attrNameLst>
                                          <p:attrName>ppt_w</p:attrName>
                                        </p:attrNameLst>
                                      </p:cBhvr>
                                      <p:tavLst>
                                        <p:tav tm="0">
                                          <p:val>
                                            <p:strVal val="#ppt_w"/>
                                          </p:val>
                                        </p:tav>
                                        <p:tav tm="100000">
                                          <p:val>
                                            <p:strVal val="#ppt_w"/>
                                          </p:val>
                                        </p:tav>
                                      </p:tavLst>
                                    </p:anim>
                                    <p:anim calcmode="lin" valueType="num">
                                      <p:cBhvr>
                                        <p:cTn id="83" dur="2000" fill="hold"/>
                                        <p:tgtEl>
                                          <p:spTgt spid="9"/>
                                        </p:tgtEl>
                                        <p:attrNameLst>
                                          <p:attrName>ppt_h</p:attrName>
                                        </p:attrNameLst>
                                      </p:cBhvr>
                                      <p:tavLst>
                                        <p:tav tm="0" fmla="#ppt_h*sin(2.5*pi*$)">
                                          <p:val>
                                            <p:fltVal val="0"/>
                                          </p:val>
                                        </p:tav>
                                        <p:tav tm="100000">
                                          <p:val>
                                            <p:fltVal val="1"/>
                                          </p:val>
                                        </p:tav>
                                      </p:tavLst>
                                    </p:anim>
                                  </p:childTnLst>
                                </p:cTn>
                              </p:par>
                            </p:childTnLst>
                          </p:cTn>
                        </p:par>
                        <p:par>
                          <p:cTn id="84" fill="hold">
                            <p:stCondLst>
                              <p:cond delay="2000"/>
                            </p:stCondLst>
                            <p:childTnLst>
                              <p:par>
                                <p:cTn id="85" presetID="2" presetClass="exit" presetSubtype="4" fill="hold" grpId="3" nodeType="afterEffect">
                                  <p:stCondLst>
                                    <p:cond delay="0"/>
                                  </p:stCondLst>
                                  <p:childTnLst>
                                    <p:anim calcmode="lin" valueType="num">
                                      <p:cBhvr additive="base">
                                        <p:cTn id="86" dur="2000"/>
                                        <p:tgtEl>
                                          <p:spTgt spid="3"/>
                                        </p:tgtEl>
                                        <p:attrNameLst>
                                          <p:attrName>ppt_x</p:attrName>
                                        </p:attrNameLst>
                                      </p:cBhvr>
                                      <p:tavLst>
                                        <p:tav tm="0">
                                          <p:val>
                                            <p:strVal val="ppt_x"/>
                                          </p:val>
                                        </p:tav>
                                        <p:tav tm="100000">
                                          <p:val>
                                            <p:strVal val="ppt_x"/>
                                          </p:val>
                                        </p:tav>
                                      </p:tavLst>
                                    </p:anim>
                                    <p:anim calcmode="lin" valueType="num">
                                      <p:cBhvr additive="base">
                                        <p:cTn id="87" dur="2000"/>
                                        <p:tgtEl>
                                          <p:spTgt spid="3"/>
                                        </p:tgtEl>
                                        <p:attrNameLst>
                                          <p:attrName>ppt_y</p:attrName>
                                        </p:attrNameLst>
                                      </p:cBhvr>
                                      <p:tavLst>
                                        <p:tav tm="0">
                                          <p:val>
                                            <p:strVal val="ppt_y"/>
                                          </p:val>
                                        </p:tav>
                                        <p:tav tm="100000">
                                          <p:val>
                                            <p:strVal val="1+ppt_h/2"/>
                                          </p:val>
                                        </p:tav>
                                      </p:tavLst>
                                    </p:anim>
                                    <p:set>
                                      <p:cBhvr>
                                        <p:cTn id="88" dur="1" fill="hold">
                                          <p:stCondLst>
                                            <p:cond delay="1999"/>
                                          </p:stCondLst>
                                        </p:cTn>
                                        <p:tgtEl>
                                          <p:spTgt spid="3"/>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2000"/>
                                        <p:tgtEl>
                                          <p:spTgt spid="4"/>
                                        </p:tgtEl>
                                        <p:attrNameLst>
                                          <p:attrName>ppt_x</p:attrName>
                                        </p:attrNameLst>
                                      </p:cBhvr>
                                      <p:tavLst>
                                        <p:tav tm="0">
                                          <p:val>
                                            <p:strVal val="ppt_x"/>
                                          </p:val>
                                        </p:tav>
                                        <p:tav tm="100000">
                                          <p:val>
                                            <p:strVal val="ppt_x"/>
                                          </p:val>
                                        </p:tav>
                                      </p:tavLst>
                                    </p:anim>
                                    <p:anim calcmode="lin" valueType="num">
                                      <p:cBhvr additive="base">
                                        <p:cTn id="91" dur="2000"/>
                                        <p:tgtEl>
                                          <p:spTgt spid="4"/>
                                        </p:tgtEl>
                                        <p:attrNameLst>
                                          <p:attrName>ppt_y</p:attrName>
                                        </p:attrNameLst>
                                      </p:cBhvr>
                                      <p:tavLst>
                                        <p:tav tm="0">
                                          <p:val>
                                            <p:strVal val="ppt_y"/>
                                          </p:val>
                                        </p:tav>
                                        <p:tav tm="100000">
                                          <p:val>
                                            <p:strVal val="1+ppt_h/2"/>
                                          </p:val>
                                        </p:tav>
                                      </p:tavLst>
                                    </p:anim>
                                    <p:set>
                                      <p:cBhvr>
                                        <p:cTn id="92" dur="1" fill="hold">
                                          <p:stCondLst>
                                            <p:cond delay="1999"/>
                                          </p:stCondLst>
                                        </p:cTn>
                                        <p:tgtEl>
                                          <p:spTgt spid="4"/>
                                        </p:tgtEl>
                                        <p:attrNameLst>
                                          <p:attrName>style.visibility</p:attrName>
                                        </p:attrNameLst>
                                      </p:cBhvr>
                                      <p:to>
                                        <p:strVal val="hidden"/>
                                      </p:to>
                                    </p:set>
                                  </p:childTnLst>
                                </p:cTn>
                              </p:par>
                              <p:par>
                                <p:cTn id="93" presetID="2" presetClass="exit" presetSubtype="4" fill="hold" grpId="3" nodeType="with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ppt_x"/>
                                          </p:val>
                                        </p:tav>
                                      </p:tavLst>
                                    </p:anim>
                                    <p:anim calcmode="lin" valueType="num">
                                      <p:cBhvr additive="base">
                                        <p:cTn id="95" dur="2000"/>
                                        <p:tgtEl>
                                          <p:spTgt spid="5"/>
                                        </p:tgtEl>
                                        <p:attrNameLst>
                                          <p:attrName>ppt_y</p:attrName>
                                        </p:attrNameLst>
                                      </p:cBhvr>
                                      <p:tavLst>
                                        <p:tav tm="0">
                                          <p:val>
                                            <p:strVal val="ppt_y"/>
                                          </p:val>
                                        </p:tav>
                                        <p:tav tm="100000">
                                          <p:val>
                                            <p:strVal val="1+ppt_h/2"/>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4" fill="hold" grpId="3" nodeType="withEffect">
                                  <p:stCondLst>
                                    <p:cond delay="0"/>
                                  </p:stCondLst>
                                  <p:childTnLst>
                                    <p:anim calcmode="lin" valueType="num">
                                      <p:cBhvr additive="base">
                                        <p:cTn id="98" dur="2000"/>
                                        <p:tgtEl>
                                          <p:spTgt spid="6"/>
                                        </p:tgtEl>
                                        <p:attrNameLst>
                                          <p:attrName>ppt_x</p:attrName>
                                        </p:attrNameLst>
                                      </p:cBhvr>
                                      <p:tavLst>
                                        <p:tav tm="0">
                                          <p:val>
                                            <p:strVal val="ppt_x"/>
                                          </p:val>
                                        </p:tav>
                                        <p:tav tm="100000">
                                          <p:val>
                                            <p:strVal val="ppt_x"/>
                                          </p:val>
                                        </p:tav>
                                      </p:tavLst>
                                    </p:anim>
                                    <p:anim calcmode="lin" valueType="num">
                                      <p:cBhvr additive="base">
                                        <p:cTn id="99" dur="2000"/>
                                        <p:tgtEl>
                                          <p:spTgt spid="6"/>
                                        </p:tgtEl>
                                        <p:attrNameLst>
                                          <p:attrName>ppt_y</p:attrName>
                                        </p:attrNameLst>
                                      </p:cBhvr>
                                      <p:tavLst>
                                        <p:tav tm="0">
                                          <p:val>
                                            <p:strVal val="ppt_y"/>
                                          </p:val>
                                        </p:tav>
                                        <p:tav tm="100000">
                                          <p:val>
                                            <p:strVal val="1+ppt_h/2"/>
                                          </p:val>
                                        </p:tav>
                                      </p:tavLst>
                                    </p:anim>
                                    <p:set>
                                      <p:cBhvr>
                                        <p:cTn id="100" dur="1" fill="hold">
                                          <p:stCondLst>
                                            <p:cond delay="1999"/>
                                          </p:stCondLst>
                                        </p:cTn>
                                        <p:tgtEl>
                                          <p:spTgt spid="6"/>
                                        </p:tgtEl>
                                        <p:attrNameLst>
                                          <p:attrName>style.visibility</p:attrName>
                                        </p:attrNameLst>
                                      </p:cBhvr>
                                      <p:to>
                                        <p:strVal val="hidden"/>
                                      </p:to>
                                    </p:set>
                                  </p:childTnLst>
                                </p:cTn>
                              </p:par>
                              <p:par>
                                <p:cTn id="101" presetID="2" presetClass="exit" presetSubtype="4" fill="hold" grpId="3" nodeType="withEffect">
                                  <p:stCondLst>
                                    <p:cond delay="0"/>
                                  </p:stCondLst>
                                  <p:childTnLst>
                                    <p:anim calcmode="lin" valueType="num">
                                      <p:cBhvr additive="base">
                                        <p:cTn id="102" dur="2000"/>
                                        <p:tgtEl>
                                          <p:spTgt spid="7"/>
                                        </p:tgtEl>
                                        <p:attrNameLst>
                                          <p:attrName>ppt_x</p:attrName>
                                        </p:attrNameLst>
                                      </p:cBhvr>
                                      <p:tavLst>
                                        <p:tav tm="0">
                                          <p:val>
                                            <p:strVal val="ppt_x"/>
                                          </p:val>
                                        </p:tav>
                                        <p:tav tm="100000">
                                          <p:val>
                                            <p:strVal val="ppt_x"/>
                                          </p:val>
                                        </p:tav>
                                      </p:tavLst>
                                    </p:anim>
                                    <p:anim calcmode="lin" valueType="num">
                                      <p:cBhvr additive="base">
                                        <p:cTn id="103" dur="2000"/>
                                        <p:tgtEl>
                                          <p:spTgt spid="7"/>
                                        </p:tgtEl>
                                        <p:attrNameLst>
                                          <p:attrName>ppt_y</p:attrName>
                                        </p:attrNameLst>
                                      </p:cBhvr>
                                      <p:tavLst>
                                        <p:tav tm="0">
                                          <p:val>
                                            <p:strVal val="ppt_y"/>
                                          </p:val>
                                        </p:tav>
                                        <p:tav tm="100000">
                                          <p:val>
                                            <p:strVal val="1+ppt_h/2"/>
                                          </p:val>
                                        </p:tav>
                                      </p:tavLst>
                                    </p:anim>
                                    <p:set>
                                      <p:cBhvr>
                                        <p:cTn id="104" dur="1" fill="hold">
                                          <p:stCondLst>
                                            <p:cond delay="1999"/>
                                          </p:stCondLst>
                                        </p:cTn>
                                        <p:tgtEl>
                                          <p:spTgt spid="7"/>
                                        </p:tgtEl>
                                        <p:attrNameLst>
                                          <p:attrName>style.visibility</p:attrName>
                                        </p:attrNameLst>
                                      </p:cBhvr>
                                      <p:to>
                                        <p:strVal val="hidden"/>
                                      </p:to>
                                    </p:set>
                                  </p:childTnLst>
                                </p:cTn>
                              </p:par>
                              <p:par>
                                <p:cTn id="105" presetID="2" presetClass="exit" presetSubtype="4" fill="hold" grpId="3" nodeType="withEffect">
                                  <p:stCondLst>
                                    <p:cond delay="0"/>
                                  </p:stCondLst>
                                  <p:childTnLst>
                                    <p:anim calcmode="lin" valueType="num">
                                      <p:cBhvr additive="base">
                                        <p:cTn id="106" dur="2000"/>
                                        <p:tgtEl>
                                          <p:spTgt spid="8"/>
                                        </p:tgtEl>
                                        <p:attrNameLst>
                                          <p:attrName>ppt_x</p:attrName>
                                        </p:attrNameLst>
                                      </p:cBhvr>
                                      <p:tavLst>
                                        <p:tav tm="0">
                                          <p:val>
                                            <p:strVal val="ppt_x"/>
                                          </p:val>
                                        </p:tav>
                                        <p:tav tm="100000">
                                          <p:val>
                                            <p:strVal val="ppt_x"/>
                                          </p:val>
                                        </p:tav>
                                      </p:tavLst>
                                    </p:anim>
                                    <p:anim calcmode="lin" valueType="num">
                                      <p:cBhvr additive="base">
                                        <p:cTn id="107" dur="2000"/>
                                        <p:tgtEl>
                                          <p:spTgt spid="8"/>
                                        </p:tgtEl>
                                        <p:attrNameLst>
                                          <p:attrName>ppt_y</p:attrName>
                                        </p:attrNameLst>
                                      </p:cBhvr>
                                      <p:tavLst>
                                        <p:tav tm="0">
                                          <p:val>
                                            <p:strVal val="ppt_y"/>
                                          </p:val>
                                        </p:tav>
                                        <p:tav tm="100000">
                                          <p:val>
                                            <p:strVal val="1+ppt_h/2"/>
                                          </p:val>
                                        </p:tav>
                                      </p:tavLst>
                                    </p:anim>
                                    <p:set>
                                      <p:cBhvr>
                                        <p:cTn id="108" dur="1" fill="hold">
                                          <p:stCondLst>
                                            <p:cond delay="1999"/>
                                          </p:stCondLst>
                                        </p:cTn>
                                        <p:tgtEl>
                                          <p:spTgt spid="8"/>
                                        </p:tgtEl>
                                        <p:attrNameLst>
                                          <p:attrName>style.visibility</p:attrName>
                                        </p:attrNameLst>
                                      </p:cBhvr>
                                      <p:to>
                                        <p:strVal val="hidden"/>
                                      </p:to>
                                    </p:set>
                                  </p:childTnLst>
                                </p:cTn>
                              </p:par>
                              <p:par>
                                <p:cTn id="109" presetID="2" presetClass="exit" presetSubtype="4" fill="hold" grpId="3" nodeType="withEffect">
                                  <p:stCondLst>
                                    <p:cond delay="0"/>
                                  </p:stCondLst>
                                  <p:childTnLst>
                                    <p:anim calcmode="lin" valueType="num">
                                      <p:cBhvr additive="base">
                                        <p:cTn id="110" dur="2000"/>
                                        <p:tgtEl>
                                          <p:spTgt spid="9"/>
                                        </p:tgtEl>
                                        <p:attrNameLst>
                                          <p:attrName>ppt_x</p:attrName>
                                        </p:attrNameLst>
                                      </p:cBhvr>
                                      <p:tavLst>
                                        <p:tav tm="0">
                                          <p:val>
                                            <p:strVal val="ppt_x"/>
                                          </p:val>
                                        </p:tav>
                                        <p:tav tm="100000">
                                          <p:val>
                                            <p:strVal val="ppt_x"/>
                                          </p:val>
                                        </p:tav>
                                      </p:tavLst>
                                    </p:anim>
                                    <p:anim calcmode="lin" valueType="num">
                                      <p:cBhvr additive="base">
                                        <p:cTn id="111" dur="2000"/>
                                        <p:tgtEl>
                                          <p:spTgt spid="9"/>
                                        </p:tgtEl>
                                        <p:attrNameLst>
                                          <p:attrName>ppt_y</p:attrName>
                                        </p:attrNameLst>
                                      </p:cBhvr>
                                      <p:tavLst>
                                        <p:tav tm="0">
                                          <p:val>
                                            <p:strVal val="ppt_y"/>
                                          </p:val>
                                        </p:tav>
                                        <p:tav tm="100000">
                                          <p:val>
                                            <p:strVal val="1+ppt_h/2"/>
                                          </p:val>
                                        </p:tav>
                                      </p:tavLst>
                                    </p:anim>
                                    <p:set>
                                      <p:cBhvr>
                                        <p:cTn id="112" dur="1" fill="hold">
                                          <p:stCondLst>
                                            <p:cond delay="1999"/>
                                          </p:stCondLst>
                                        </p:cTn>
                                        <p:tgtEl>
                                          <p:spTgt spid="9"/>
                                        </p:tgtEl>
                                        <p:attrNameLst>
                                          <p:attrName>style.visibility</p:attrName>
                                        </p:attrNameLst>
                                      </p:cBhvr>
                                      <p:to>
                                        <p:strVal val="hidden"/>
                                      </p:to>
                                    </p:set>
                                  </p:childTnLst>
                                </p:cTn>
                              </p:par>
                              <p:par>
                                <p:cTn id="113" presetID="19" presetClass="exit" presetSubtype="5" fill="hold" grpId="4" nodeType="withEffect">
                                  <p:stCondLst>
                                    <p:cond delay="0"/>
                                  </p:stCondLst>
                                  <p:childTnLst>
                                    <p:anim calcmode="lin" valueType="num">
                                      <p:cBhvr>
                                        <p:cTn id="114" dur="2000"/>
                                        <p:tgtEl>
                                          <p:spTgt spid="3"/>
                                        </p:tgtEl>
                                        <p:attrNameLst>
                                          <p:attrName>ppt_w</p:attrName>
                                        </p:attrNameLst>
                                      </p:cBhvr>
                                      <p:tavLst>
                                        <p:tav tm="0">
                                          <p:val>
                                            <p:strVal val="ppt_w"/>
                                          </p:val>
                                        </p:tav>
                                        <p:tav tm="100000">
                                          <p:val>
                                            <p:strVal val="ppt_w"/>
                                          </p:val>
                                        </p:tav>
                                      </p:tavLst>
                                    </p:anim>
                                    <p:anim calcmode="lin" valueType="num">
                                      <p:cBhvr>
                                        <p:cTn id="115"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6" dur="1" fill="hold">
                                          <p:stCondLst>
                                            <p:cond delay="1999"/>
                                          </p:stCondLst>
                                        </p:cTn>
                                        <p:tgtEl>
                                          <p:spTgt spid="3"/>
                                        </p:tgtEl>
                                        <p:attrNameLst>
                                          <p:attrName>style.visibility</p:attrName>
                                        </p:attrNameLst>
                                      </p:cBhvr>
                                      <p:to>
                                        <p:strVal val="hidden"/>
                                      </p:to>
                                    </p:set>
                                  </p:childTnLst>
                                </p:cTn>
                              </p:par>
                              <p:par>
                                <p:cTn id="117" presetID="19" presetClass="exit" presetSubtype="5" fill="hold" grpId="4" nodeType="withEffect">
                                  <p:stCondLst>
                                    <p:cond delay="0"/>
                                  </p:stCondLst>
                                  <p:childTnLst>
                                    <p:anim calcmode="lin" valueType="num">
                                      <p:cBhvr>
                                        <p:cTn id="118" dur="2000"/>
                                        <p:tgtEl>
                                          <p:spTgt spid="4"/>
                                        </p:tgtEl>
                                        <p:attrNameLst>
                                          <p:attrName>ppt_w</p:attrName>
                                        </p:attrNameLst>
                                      </p:cBhvr>
                                      <p:tavLst>
                                        <p:tav tm="0">
                                          <p:val>
                                            <p:strVal val="ppt_w"/>
                                          </p:val>
                                        </p:tav>
                                        <p:tav tm="100000">
                                          <p:val>
                                            <p:strVal val="ppt_w"/>
                                          </p:val>
                                        </p:tav>
                                      </p:tavLst>
                                    </p:anim>
                                    <p:anim calcmode="lin" valueType="num">
                                      <p:cBhvr>
                                        <p:cTn id="119"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1999"/>
                                          </p:stCondLst>
                                        </p:cTn>
                                        <p:tgtEl>
                                          <p:spTgt spid="4"/>
                                        </p:tgtEl>
                                        <p:attrNameLst>
                                          <p:attrName>style.visibility</p:attrName>
                                        </p:attrNameLst>
                                      </p:cBhvr>
                                      <p:to>
                                        <p:strVal val="hidden"/>
                                      </p:to>
                                    </p:set>
                                  </p:childTnLst>
                                </p:cTn>
                              </p:par>
                              <p:par>
                                <p:cTn id="121" presetID="19" presetClass="exit" presetSubtype="5" fill="hold" grpId="4" nodeType="withEffect">
                                  <p:stCondLst>
                                    <p:cond delay="0"/>
                                  </p:stCondLst>
                                  <p:childTnLst>
                                    <p:anim calcmode="lin" valueType="num">
                                      <p:cBhvr>
                                        <p:cTn id="122" dur="2000"/>
                                        <p:tgtEl>
                                          <p:spTgt spid="5"/>
                                        </p:tgtEl>
                                        <p:attrNameLst>
                                          <p:attrName>ppt_w</p:attrName>
                                        </p:attrNameLst>
                                      </p:cBhvr>
                                      <p:tavLst>
                                        <p:tav tm="0">
                                          <p:val>
                                            <p:strVal val="ppt_w"/>
                                          </p:val>
                                        </p:tav>
                                        <p:tav tm="100000">
                                          <p:val>
                                            <p:strVal val="ppt_w"/>
                                          </p:val>
                                        </p:tav>
                                      </p:tavLst>
                                    </p:anim>
                                    <p:anim calcmode="lin" valueType="num">
                                      <p:cBhvr>
                                        <p:cTn id="123"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1999"/>
                                          </p:stCondLst>
                                        </p:cTn>
                                        <p:tgtEl>
                                          <p:spTgt spid="5"/>
                                        </p:tgtEl>
                                        <p:attrNameLst>
                                          <p:attrName>style.visibility</p:attrName>
                                        </p:attrNameLst>
                                      </p:cBhvr>
                                      <p:to>
                                        <p:strVal val="hidden"/>
                                      </p:to>
                                    </p:set>
                                  </p:childTnLst>
                                </p:cTn>
                              </p:par>
                              <p:par>
                                <p:cTn id="125" presetID="19" presetClass="exit" presetSubtype="5" fill="hold" grpId="4" nodeType="withEffect">
                                  <p:stCondLst>
                                    <p:cond delay="0"/>
                                  </p:stCondLst>
                                  <p:childTnLst>
                                    <p:anim calcmode="lin" valueType="num">
                                      <p:cBhvr>
                                        <p:cTn id="126" dur="2000"/>
                                        <p:tgtEl>
                                          <p:spTgt spid="6"/>
                                        </p:tgtEl>
                                        <p:attrNameLst>
                                          <p:attrName>ppt_w</p:attrName>
                                        </p:attrNameLst>
                                      </p:cBhvr>
                                      <p:tavLst>
                                        <p:tav tm="0">
                                          <p:val>
                                            <p:strVal val="ppt_w"/>
                                          </p:val>
                                        </p:tav>
                                        <p:tav tm="100000">
                                          <p:val>
                                            <p:strVal val="ppt_w"/>
                                          </p:val>
                                        </p:tav>
                                      </p:tavLst>
                                    </p:anim>
                                    <p:anim calcmode="lin" valueType="num">
                                      <p:cBhvr>
                                        <p:cTn id="127"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1999"/>
                                          </p:stCondLst>
                                        </p:cTn>
                                        <p:tgtEl>
                                          <p:spTgt spid="6"/>
                                        </p:tgtEl>
                                        <p:attrNameLst>
                                          <p:attrName>style.visibility</p:attrName>
                                        </p:attrNameLst>
                                      </p:cBhvr>
                                      <p:to>
                                        <p:strVal val="hidden"/>
                                      </p:to>
                                    </p:set>
                                  </p:childTnLst>
                                </p:cTn>
                              </p:par>
                              <p:par>
                                <p:cTn id="129" presetID="19" presetClass="exit" presetSubtype="5" fill="hold" grpId="4" nodeType="withEffect">
                                  <p:stCondLst>
                                    <p:cond delay="0"/>
                                  </p:stCondLst>
                                  <p:childTnLst>
                                    <p:anim calcmode="lin" valueType="num">
                                      <p:cBhvr>
                                        <p:cTn id="130" dur="2000"/>
                                        <p:tgtEl>
                                          <p:spTgt spid="7"/>
                                        </p:tgtEl>
                                        <p:attrNameLst>
                                          <p:attrName>ppt_w</p:attrName>
                                        </p:attrNameLst>
                                      </p:cBhvr>
                                      <p:tavLst>
                                        <p:tav tm="0">
                                          <p:val>
                                            <p:strVal val="ppt_w"/>
                                          </p:val>
                                        </p:tav>
                                        <p:tav tm="100000">
                                          <p:val>
                                            <p:strVal val="ppt_w"/>
                                          </p:val>
                                        </p:tav>
                                      </p:tavLst>
                                    </p:anim>
                                    <p:anim calcmode="lin" valueType="num">
                                      <p:cBhvr>
                                        <p:cTn id="131"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1999"/>
                                          </p:stCondLst>
                                        </p:cTn>
                                        <p:tgtEl>
                                          <p:spTgt spid="7"/>
                                        </p:tgtEl>
                                        <p:attrNameLst>
                                          <p:attrName>style.visibility</p:attrName>
                                        </p:attrNameLst>
                                      </p:cBhvr>
                                      <p:to>
                                        <p:strVal val="hidden"/>
                                      </p:to>
                                    </p:set>
                                  </p:childTnLst>
                                </p:cTn>
                              </p:par>
                              <p:par>
                                <p:cTn id="133" presetID="19" presetClass="exit" presetSubtype="5" fill="hold" grpId="4" nodeType="withEffect">
                                  <p:stCondLst>
                                    <p:cond delay="0"/>
                                  </p:stCondLst>
                                  <p:childTnLst>
                                    <p:anim calcmode="lin" valueType="num">
                                      <p:cBhvr>
                                        <p:cTn id="134" dur="2000"/>
                                        <p:tgtEl>
                                          <p:spTgt spid="8"/>
                                        </p:tgtEl>
                                        <p:attrNameLst>
                                          <p:attrName>ppt_w</p:attrName>
                                        </p:attrNameLst>
                                      </p:cBhvr>
                                      <p:tavLst>
                                        <p:tav tm="0">
                                          <p:val>
                                            <p:strVal val="ppt_w"/>
                                          </p:val>
                                        </p:tav>
                                        <p:tav tm="100000">
                                          <p:val>
                                            <p:strVal val="ppt_w"/>
                                          </p:val>
                                        </p:tav>
                                      </p:tavLst>
                                    </p:anim>
                                    <p:anim calcmode="lin" valueType="num">
                                      <p:cBhvr>
                                        <p:cTn id="135"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1999"/>
                                          </p:stCondLst>
                                        </p:cTn>
                                        <p:tgtEl>
                                          <p:spTgt spid="8"/>
                                        </p:tgtEl>
                                        <p:attrNameLst>
                                          <p:attrName>style.visibility</p:attrName>
                                        </p:attrNameLst>
                                      </p:cBhvr>
                                      <p:to>
                                        <p:strVal val="hidden"/>
                                      </p:to>
                                    </p:set>
                                  </p:childTnLst>
                                </p:cTn>
                              </p:par>
                              <p:par>
                                <p:cTn id="137" presetID="19" presetClass="exit" presetSubtype="5" fill="hold" grpId="4" nodeType="withEffect">
                                  <p:stCondLst>
                                    <p:cond delay="0"/>
                                  </p:stCondLst>
                                  <p:childTnLst>
                                    <p:anim calcmode="lin" valueType="num">
                                      <p:cBhvr>
                                        <p:cTn id="138" dur="2000"/>
                                        <p:tgtEl>
                                          <p:spTgt spid="9"/>
                                        </p:tgtEl>
                                        <p:attrNameLst>
                                          <p:attrName>ppt_w</p:attrName>
                                        </p:attrNameLst>
                                      </p:cBhvr>
                                      <p:tavLst>
                                        <p:tav tm="0">
                                          <p:val>
                                            <p:strVal val="ppt_w"/>
                                          </p:val>
                                        </p:tav>
                                        <p:tav tm="100000">
                                          <p:val>
                                            <p:strVal val="ppt_w"/>
                                          </p:val>
                                        </p:tav>
                                      </p:tavLst>
                                    </p:anim>
                                    <p:anim calcmode="lin" valueType="num">
                                      <p:cBhvr>
                                        <p:cTn id="139"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1999"/>
                                          </p:stCondLst>
                                        </p:cTn>
                                        <p:tgtEl>
                                          <p:spTgt spid="9"/>
                                        </p:tgtEl>
                                        <p:attrNameLst>
                                          <p:attrName>style.visibility</p:attrName>
                                        </p:attrNameLst>
                                      </p:cBhvr>
                                      <p:to>
                                        <p:strVal val="hidden"/>
                                      </p:to>
                                    </p:set>
                                  </p:childTnLst>
                                </p:cTn>
                              </p:par>
                              <p:par>
                                <p:cTn id="141" presetID="3" presetClass="exit" presetSubtype="5" fill="hold" grpId="5" nodeType="withEffect">
                                  <p:stCondLst>
                                    <p:cond delay="0"/>
                                  </p:stCondLst>
                                  <p:childTnLst>
                                    <p:animEffect transition="out" filter="blinds(vertical)">
                                      <p:cBhvr>
                                        <p:cTn id="142" dur="2000"/>
                                        <p:tgtEl>
                                          <p:spTgt spid="3"/>
                                        </p:tgtEl>
                                      </p:cBhvr>
                                    </p:animEffect>
                                    <p:set>
                                      <p:cBhvr>
                                        <p:cTn id="143" dur="1" fill="hold">
                                          <p:stCondLst>
                                            <p:cond delay="1999"/>
                                          </p:stCondLst>
                                        </p:cTn>
                                        <p:tgtEl>
                                          <p:spTgt spid="3"/>
                                        </p:tgtEl>
                                        <p:attrNameLst>
                                          <p:attrName>style.visibility</p:attrName>
                                        </p:attrNameLst>
                                      </p:cBhvr>
                                      <p:to>
                                        <p:strVal val="hidden"/>
                                      </p:to>
                                    </p:set>
                                  </p:childTnLst>
                                </p:cTn>
                              </p:par>
                              <p:par>
                                <p:cTn id="144" presetID="3" presetClass="exit" presetSubtype="5" fill="hold" grpId="5" nodeType="withEffect">
                                  <p:stCondLst>
                                    <p:cond delay="0"/>
                                  </p:stCondLst>
                                  <p:childTnLst>
                                    <p:animEffect transition="out" filter="blinds(vertical)">
                                      <p:cBhvr>
                                        <p:cTn id="145" dur="2000"/>
                                        <p:tgtEl>
                                          <p:spTgt spid="4"/>
                                        </p:tgtEl>
                                      </p:cBhvr>
                                    </p:animEffect>
                                    <p:set>
                                      <p:cBhvr>
                                        <p:cTn id="146" dur="1" fill="hold">
                                          <p:stCondLst>
                                            <p:cond delay="1999"/>
                                          </p:stCondLst>
                                        </p:cTn>
                                        <p:tgtEl>
                                          <p:spTgt spid="4"/>
                                        </p:tgtEl>
                                        <p:attrNameLst>
                                          <p:attrName>style.visibility</p:attrName>
                                        </p:attrNameLst>
                                      </p:cBhvr>
                                      <p:to>
                                        <p:strVal val="hidden"/>
                                      </p:to>
                                    </p:set>
                                  </p:childTnLst>
                                </p:cTn>
                              </p:par>
                              <p:par>
                                <p:cTn id="147" presetID="3" presetClass="exit" presetSubtype="5" fill="hold" grpId="5" nodeType="withEffect">
                                  <p:stCondLst>
                                    <p:cond delay="0"/>
                                  </p:stCondLst>
                                  <p:childTnLst>
                                    <p:animEffect transition="out" filter="blinds(vertical)">
                                      <p:cBhvr>
                                        <p:cTn id="148" dur="2000"/>
                                        <p:tgtEl>
                                          <p:spTgt spid="5"/>
                                        </p:tgtEl>
                                      </p:cBhvr>
                                    </p:animEffect>
                                    <p:set>
                                      <p:cBhvr>
                                        <p:cTn id="149" dur="1" fill="hold">
                                          <p:stCondLst>
                                            <p:cond delay="1999"/>
                                          </p:stCondLst>
                                        </p:cTn>
                                        <p:tgtEl>
                                          <p:spTgt spid="5"/>
                                        </p:tgtEl>
                                        <p:attrNameLst>
                                          <p:attrName>style.visibility</p:attrName>
                                        </p:attrNameLst>
                                      </p:cBhvr>
                                      <p:to>
                                        <p:strVal val="hidden"/>
                                      </p:to>
                                    </p:set>
                                  </p:childTnLst>
                                </p:cTn>
                              </p:par>
                              <p:par>
                                <p:cTn id="150" presetID="3" presetClass="exit" presetSubtype="5" fill="hold" grpId="5" nodeType="withEffect">
                                  <p:stCondLst>
                                    <p:cond delay="0"/>
                                  </p:stCondLst>
                                  <p:childTnLst>
                                    <p:animEffect transition="out" filter="blinds(vertical)">
                                      <p:cBhvr>
                                        <p:cTn id="151" dur="2000"/>
                                        <p:tgtEl>
                                          <p:spTgt spid="6"/>
                                        </p:tgtEl>
                                      </p:cBhvr>
                                    </p:animEffect>
                                    <p:set>
                                      <p:cBhvr>
                                        <p:cTn id="152" dur="1" fill="hold">
                                          <p:stCondLst>
                                            <p:cond delay="1999"/>
                                          </p:stCondLst>
                                        </p:cTn>
                                        <p:tgtEl>
                                          <p:spTgt spid="6"/>
                                        </p:tgtEl>
                                        <p:attrNameLst>
                                          <p:attrName>style.visibility</p:attrName>
                                        </p:attrNameLst>
                                      </p:cBhvr>
                                      <p:to>
                                        <p:strVal val="hidden"/>
                                      </p:to>
                                    </p:set>
                                  </p:childTnLst>
                                </p:cTn>
                              </p:par>
                              <p:par>
                                <p:cTn id="153" presetID="3" presetClass="exit" presetSubtype="5" fill="hold" grpId="5" nodeType="withEffect">
                                  <p:stCondLst>
                                    <p:cond delay="0"/>
                                  </p:stCondLst>
                                  <p:childTnLst>
                                    <p:animEffect transition="out" filter="blinds(vertical)">
                                      <p:cBhvr>
                                        <p:cTn id="154" dur="2000"/>
                                        <p:tgtEl>
                                          <p:spTgt spid="7"/>
                                        </p:tgtEl>
                                      </p:cBhvr>
                                    </p:animEffect>
                                    <p:set>
                                      <p:cBhvr>
                                        <p:cTn id="155" dur="1" fill="hold">
                                          <p:stCondLst>
                                            <p:cond delay="1999"/>
                                          </p:stCondLst>
                                        </p:cTn>
                                        <p:tgtEl>
                                          <p:spTgt spid="7"/>
                                        </p:tgtEl>
                                        <p:attrNameLst>
                                          <p:attrName>style.visibility</p:attrName>
                                        </p:attrNameLst>
                                      </p:cBhvr>
                                      <p:to>
                                        <p:strVal val="hidden"/>
                                      </p:to>
                                    </p:set>
                                  </p:childTnLst>
                                </p:cTn>
                              </p:par>
                              <p:par>
                                <p:cTn id="156" presetID="3" presetClass="exit" presetSubtype="5" fill="hold" grpId="5" nodeType="withEffect">
                                  <p:stCondLst>
                                    <p:cond delay="0"/>
                                  </p:stCondLst>
                                  <p:childTnLst>
                                    <p:animEffect transition="out" filter="blinds(vertical)">
                                      <p:cBhvr>
                                        <p:cTn id="157" dur="2000"/>
                                        <p:tgtEl>
                                          <p:spTgt spid="8"/>
                                        </p:tgtEl>
                                      </p:cBhvr>
                                    </p:animEffect>
                                    <p:set>
                                      <p:cBhvr>
                                        <p:cTn id="158" dur="1" fill="hold">
                                          <p:stCondLst>
                                            <p:cond delay="1999"/>
                                          </p:stCondLst>
                                        </p:cTn>
                                        <p:tgtEl>
                                          <p:spTgt spid="8"/>
                                        </p:tgtEl>
                                        <p:attrNameLst>
                                          <p:attrName>style.visibility</p:attrName>
                                        </p:attrNameLst>
                                      </p:cBhvr>
                                      <p:to>
                                        <p:strVal val="hidden"/>
                                      </p:to>
                                    </p:set>
                                  </p:childTnLst>
                                </p:cTn>
                              </p:par>
                              <p:par>
                                <p:cTn id="159" presetID="3" presetClass="exit" presetSubtype="5" fill="hold" grpId="5" nodeType="withEffect">
                                  <p:stCondLst>
                                    <p:cond delay="0"/>
                                  </p:stCondLst>
                                  <p:childTnLst>
                                    <p:animEffect transition="out" filter="blinds(vertical)">
                                      <p:cBhvr>
                                        <p:cTn id="160" dur="2000"/>
                                        <p:tgtEl>
                                          <p:spTgt spid="9"/>
                                        </p:tgtEl>
                                      </p:cBhvr>
                                    </p:animEffect>
                                    <p:set>
                                      <p:cBhvr>
                                        <p:cTn id="161" dur="1" fill="hold">
                                          <p:stCondLst>
                                            <p:cond delay="1999"/>
                                          </p:stCondLst>
                                        </p:cTn>
                                        <p:tgtEl>
                                          <p:spTgt spid="9"/>
                                        </p:tgtEl>
                                        <p:attrNameLst>
                                          <p:attrName>style.visibility</p:attrName>
                                        </p:attrNameLst>
                                      </p:cBhvr>
                                      <p:to>
                                        <p:strVal val="hidden"/>
                                      </p:to>
                                    </p:set>
                                  </p:childTnLst>
                                </p:cTn>
                              </p:par>
                              <p:par>
                                <p:cTn id="162" presetID="17" presetClass="entr" presetSubtype="1" fill="hold" nodeType="withEffect">
                                  <p:stCondLst>
                                    <p:cond delay="0"/>
                                  </p:stCondLst>
                                  <p:childTnLst>
                                    <p:set>
                                      <p:cBhvr>
                                        <p:cTn id="163" dur="1" fill="hold">
                                          <p:stCondLst>
                                            <p:cond delay="0"/>
                                          </p:stCondLst>
                                        </p:cTn>
                                        <p:tgtEl>
                                          <p:spTgt spid="2"/>
                                        </p:tgtEl>
                                        <p:attrNameLst>
                                          <p:attrName>style.visibility</p:attrName>
                                        </p:attrNameLst>
                                      </p:cBhvr>
                                      <p:to>
                                        <p:strVal val="visible"/>
                                      </p:to>
                                    </p:set>
                                    <p:anim calcmode="lin" valueType="num">
                                      <p:cBhvr>
                                        <p:cTn id="164" dur="2000" fill="hold"/>
                                        <p:tgtEl>
                                          <p:spTgt spid="2"/>
                                        </p:tgtEl>
                                        <p:attrNameLst>
                                          <p:attrName>ppt_x</p:attrName>
                                        </p:attrNameLst>
                                      </p:cBhvr>
                                      <p:tavLst>
                                        <p:tav tm="0">
                                          <p:val>
                                            <p:strVal val="#ppt_x"/>
                                          </p:val>
                                        </p:tav>
                                        <p:tav tm="100000">
                                          <p:val>
                                            <p:strVal val="#ppt_x"/>
                                          </p:val>
                                        </p:tav>
                                      </p:tavLst>
                                    </p:anim>
                                    <p:anim calcmode="lin" valueType="num">
                                      <p:cBhvr>
                                        <p:cTn id="165" dur="2000" fill="hold"/>
                                        <p:tgtEl>
                                          <p:spTgt spid="2"/>
                                        </p:tgtEl>
                                        <p:attrNameLst>
                                          <p:attrName>ppt_y</p:attrName>
                                        </p:attrNameLst>
                                      </p:cBhvr>
                                      <p:tavLst>
                                        <p:tav tm="0">
                                          <p:val>
                                            <p:strVal val="#ppt_y-#ppt_h/2"/>
                                          </p:val>
                                        </p:tav>
                                        <p:tav tm="100000">
                                          <p:val>
                                            <p:strVal val="#ppt_y"/>
                                          </p:val>
                                        </p:tav>
                                      </p:tavLst>
                                    </p:anim>
                                    <p:anim calcmode="lin" valueType="num">
                                      <p:cBhvr>
                                        <p:cTn id="166" dur="2000" fill="hold"/>
                                        <p:tgtEl>
                                          <p:spTgt spid="2"/>
                                        </p:tgtEl>
                                        <p:attrNameLst>
                                          <p:attrName>ppt_w</p:attrName>
                                        </p:attrNameLst>
                                      </p:cBhvr>
                                      <p:tavLst>
                                        <p:tav tm="0">
                                          <p:val>
                                            <p:strVal val="#ppt_w"/>
                                          </p:val>
                                        </p:tav>
                                        <p:tav tm="100000">
                                          <p:val>
                                            <p:strVal val="#ppt_w"/>
                                          </p:val>
                                        </p:tav>
                                      </p:tavLst>
                                    </p:anim>
                                    <p:anim calcmode="lin" valueType="num">
                                      <p:cBhvr>
                                        <p:cTn id="16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662-illustration-of-a-blue-spiral-blank-border-design-pv.png"/>
          <p:cNvPicPr>
            <a:picLocks noChangeAspect="1"/>
          </p:cNvPicPr>
          <p:nvPr/>
        </p:nvPicPr>
        <p:blipFill>
          <a:blip r:embed="rId2"/>
          <a:stretch>
            <a:fillRect/>
          </a:stretch>
        </p:blipFill>
        <p:spPr>
          <a:xfrm>
            <a:off x="785786" y="0"/>
            <a:ext cx="7572428" cy="5143500"/>
          </a:xfrm>
          <a:prstGeom prst="rect">
            <a:avLst/>
          </a:prstGeom>
        </p:spPr>
      </p:pic>
      <p:sp>
        <p:nvSpPr>
          <p:cNvPr id="5" name="4 Rectángulo"/>
          <p:cNvSpPr/>
          <p:nvPr/>
        </p:nvSpPr>
        <p:spPr>
          <a:xfrm>
            <a:off x="8358214" y="0"/>
            <a:ext cx="785786" cy="514350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785786" cy="514350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uadroTexto"/>
          <p:cNvSpPr txBox="1"/>
          <p:nvPr/>
        </p:nvSpPr>
        <p:spPr>
          <a:xfrm>
            <a:off x="2786051" y="1357304"/>
            <a:ext cx="3929089" cy="2800767"/>
          </a:xfrm>
          <a:prstGeom prst="rect">
            <a:avLst/>
          </a:prstGeom>
          <a:noFill/>
        </p:spPr>
        <p:txBody>
          <a:bodyPr wrap="square" rtlCol="0">
            <a:spAutoFit/>
          </a:bodyPr>
          <a:lstStyle/>
          <a:p>
            <a:pPr algn="ctr"/>
            <a:r>
              <a:rPr lang="es-PE" sz="1600" b="1" dirty="0" smtClean="0">
                <a:solidFill>
                  <a:srgbClr val="FF0000"/>
                </a:solidFill>
                <a:effectLst>
                  <a:outerShdw blurRad="38100" dist="38100" dir="2700000" algn="tl">
                    <a:srgbClr val="000000">
                      <a:alpha val="43137"/>
                    </a:srgbClr>
                  </a:outerShdw>
                </a:effectLst>
                <a:latin typeface="Agency FB" pitchFamily="34" charset="0"/>
              </a:rPr>
              <a:t>La Organización de las Naciones Unidas para la Educación, la Ciencia y la Cultura (UNESCO), por su parte, especifica que "todos los niños del mundo juegan, y esta actividad es tan preponderante en su existencia que se diría que es la razón de ser de la infancia". Este organismo subraya que el juego es vital, puesto que "condiciona un desarrollo armonioso del cuerpo, de la inteligencia y de la afectividad". El que no juega, afirma la UNESCO, "es un niño enfermo, de cuerpo y de espíritu". </a:t>
            </a:r>
          </a:p>
          <a:p>
            <a:pPr algn="ctr"/>
            <a:endParaRPr lang="es-PE" sz="1600" b="1" dirty="0">
              <a:solidFill>
                <a:srgbClr val="FF0000"/>
              </a:solidFill>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1285866"/>
            <a:ext cx="1714512" cy="1232306"/>
          </a:xfrm>
          <a:prstGeom prst="parallelogram">
            <a:avLst>
              <a:gd name="adj" fmla="val 67898"/>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rot="10800000" flipH="1">
            <a:off x="0" y="2625328"/>
            <a:ext cx="1714480" cy="1232306"/>
          </a:xfrm>
          <a:prstGeom prst="parallelogram">
            <a:avLst>
              <a:gd name="adj" fmla="val 69003"/>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857224" y="1285866"/>
            <a:ext cx="1714512" cy="1232306"/>
          </a:xfrm>
          <a:prstGeom prst="parallelogram">
            <a:avLst>
              <a:gd name="adj" fmla="val 67898"/>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10800000" flipH="1">
            <a:off x="857224" y="2625328"/>
            <a:ext cx="1714480" cy="1232306"/>
          </a:xfrm>
          <a:prstGeom prst="parallelogram">
            <a:avLst>
              <a:gd name="adj" fmla="val 69003"/>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1643074" y="1285866"/>
            <a:ext cx="1714512" cy="1232306"/>
          </a:xfrm>
          <a:prstGeom prst="parallelogram">
            <a:avLst>
              <a:gd name="adj" fmla="val 67898"/>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0800000" flipH="1">
            <a:off x="1643074" y="2625328"/>
            <a:ext cx="1714480" cy="1232306"/>
          </a:xfrm>
          <a:prstGeom prst="parallelogram">
            <a:avLst>
              <a:gd name="adj" fmla="val 69003"/>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500298" y="1285866"/>
            <a:ext cx="1714512" cy="1232306"/>
          </a:xfrm>
          <a:prstGeom prst="parallelogram">
            <a:avLst>
              <a:gd name="adj" fmla="val 67898"/>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0800000" flipH="1">
            <a:off x="2500298" y="2625328"/>
            <a:ext cx="1714480" cy="1232306"/>
          </a:xfrm>
          <a:prstGeom prst="parallelogram">
            <a:avLst>
              <a:gd name="adj" fmla="val 69003"/>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286148" y="1285866"/>
            <a:ext cx="1714512" cy="1232306"/>
          </a:xfrm>
          <a:prstGeom prst="parallelogram">
            <a:avLst>
              <a:gd name="adj" fmla="val 67898"/>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0800000" flipH="1">
            <a:off x="3286148" y="2625328"/>
            <a:ext cx="1714480" cy="1232306"/>
          </a:xfrm>
          <a:prstGeom prst="parallelogram">
            <a:avLst>
              <a:gd name="adj" fmla="val 69003"/>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4143372" y="1285866"/>
            <a:ext cx="1714512" cy="1232306"/>
          </a:xfrm>
          <a:prstGeom prst="parallelogram">
            <a:avLst>
              <a:gd name="adj" fmla="val 67898"/>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0800000" flipH="1">
            <a:off x="4143372" y="2625328"/>
            <a:ext cx="1714480" cy="1232306"/>
          </a:xfrm>
          <a:prstGeom prst="parallelogram">
            <a:avLst>
              <a:gd name="adj" fmla="val 69003"/>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4929222" y="1285866"/>
            <a:ext cx="1714512" cy="1232306"/>
          </a:xfrm>
          <a:prstGeom prst="parallelogram">
            <a:avLst>
              <a:gd name="adj" fmla="val 67898"/>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0800000" flipH="1">
            <a:off x="4929222" y="2625328"/>
            <a:ext cx="1714480" cy="1232306"/>
          </a:xfrm>
          <a:prstGeom prst="parallelogram">
            <a:avLst>
              <a:gd name="adj" fmla="val 69003"/>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5786446" y="1285866"/>
            <a:ext cx="1714512" cy="1232306"/>
          </a:xfrm>
          <a:prstGeom prst="parallelogram">
            <a:avLst>
              <a:gd name="adj" fmla="val 67898"/>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0800000" flipH="1">
            <a:off x="5786446" y="2625328"/>
            <a:ext cx="1714480" cy="1232306"/>
          </a:xfrm>
          <a:prstGeom prst="parallelogram">
            <a:avLst>
              <a:gd name="adj" fmla="val 69003"/>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6572296" y="1285866"/>
            <a:ext cx="1714512" cy="1232306"/>
          </a:xfrm>
          <a:prstGeom prst="parallelogram">
            <a:avLst>
              <a:gd name="adj" fmla="val 67898"/>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0800000" flipH="1">
            <a:off x="6572296" y="2625328"/>
            <a:ext cx="1714480" cy="1232306"/>
          </a:xfrm>
          <a:prstGeom prst="parallelogram">
            <a:avLst>
              <a:gd name="adj" fmla="val 69003"/>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7429520" y="1285866"/>
            <a:ext cx="1714512" cy="1232306"/>
          </a:xfrm>
          <a:prstGeom prst="parallelogram">
            <a:avLst>
              <a:gd name="adj" fmla="val 67898"/>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0800000" flipH="1">
            <a:off x="7429520" y="2625328"/>
            <a:ext cx="1714480" cy="1232306"/>
          </a:xfrm>
          <a:prstGeom prst="parallelogram">
            <a:avLst>
              <a:gd name="adj" fmla="val 69003"/>
            </a:avLst>
          </a:prstGeom>
          <a:gradFill flip="none" rotWithShape="1">
            <a:gsLst>
              <a:gs pos="0">
                <a:srgbClr val="FFC000"/>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3" presetClass="entr" presetSubtype="10" fill="hold" grpId="1" nodeType="withEffect">
                                  <p:stCondLst>
                                    <p:cond delay="0"/>
                                  </p:stCondLst>
                                  <p:childTnLst>
                                    <p:set>
                                      <p:cBhvr>
                                        <p:cTn id="88" dur="1" fill="hold">
                                          <p:stCondLst>
                                            <p:cond delay="0"/>
                                          </p:stCondLst>
                                        </p:cTn>
                                        <p:tgtEl>
                                          <p:spTgt spid="3"/>
                                        </p:tgtEl>
                                        <p:attrNameLst>
                                          <p:attrName>style.visibility</p:attrName>
                                        </p:attrNameLst>
                                      </p:cBhvr>
                                      <p:to>
                                        <p:strVal val="visible"/>
                                      </p:to>
                                    </p:set>
                                    <p:animEffect transition="in" filter="blinds(horizontal)">
                                      <p:cBhvr>
                                        <p:cTn id="89" dur="2000"/>
                                        <p:tgtEl>
                                          <p:spTgt spid="3"/>
                                        </p:tgtEl>
                                      </p:cBhvr>
                                    </p:animEffect>
                                  </p:childTnLst>
                                </p:cTn>
                              </p:par>
                              <p:par>
                                <p:cTn id="90" presetID="3" presetClass="entr" presetSubtype="10" fill="hold" grpId="1" nodeType="with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blinds(horizontal)">
                                      <p:cBhvr>
                                        <p:cTn id="92" dur="2000"/>
                                        <p:tgtEl>
                                          <p:spTgt spid="4"/>
                                        </p:tgtEl>
                                      </p:cBhvr>
                                    </p:animEffect>
                                  </p:childTnLst>
                                </p:cTn>
                              </p:par>
                              <p:par>
                                <p:cTn id="93" presetID="3" presetClass="entr" presetSubtype="10" fill="hold" grpId="1" nodeType="withEffect">
                                  <p:stCondLst>
                                    <p:cond delay="0"/>
                                  </p:stCondLst>
                                  <p:childTnLst>
                                    <p:set>
                                      <p:cBhvr>
                                        <p:cTn id="94" dur="1" fill="hold">
                                          <p:stCondLst>
                                            <p:cond delay="0"/>
                                          </p:stCondLst>
                                        </p:cTn>
                                        <p:tgtEl>
                                          <p:spTgt spid="5"/>
                                        </p:tgtEl>
                                        <p:attrNameLst>
                                          <p:attrName>style.visibility</p:attrName>
                                        </p:attrNameLst>
                                      </p:cBhvr>
                                      <p:to>
                                        <p:strVal val="visible"/>
                                      </p:to>
                                    </p:set>
                                    <p:animEffect transition="in" filter="blinds(horizontal)">
                                      <p:cBhvr>
                                        <p:cTn id="95" dur="2000"/>
                                        <p:tgtEl>
                                          <p:spTgt spid="5"/>
                                        </p:tgtEl>
                                      </p:cBhvr>
                                    </p:animEffect>
                                  </p:childTnLst>
                                </p:cTn>
                              </p:par>
                              <p:par>
                                <p:cTn id="96" presetID="3" presetClass="entr" presetSubtype="10"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blinds(horizontal)">
                                      <p:cBhvr>
                                        <p:cTn id="98" dur="2000"/>
                                        <p:tgtEl>
                                          <p:spTgt spid="6"/>
                                        </p:tgtEl>
                                      </p:cBhvr>
                                    </p:animEffect>
                                  </p:childTnLst>
                                </p:cTn>
                              </p:par>
                              <p:par>
                                <p:cTn id="99" presetID="3" presetClass="entr" presetSubtype="10" fill="hold" grpId="1" nodeType="withEffect">
                                  <p:stCondLst>
                                    <p:cond delay="0"/>
                                  </p:stCondLst>
                                  <p:childTnLst>
                                    <p:set>
                                      <p:cBhvr>
                                        <p:cTn id="100" dur="1" fill="hold">
                                          <p:stCondLst>
                                            <p:cond delay="0"/>
                                          </p:stCondLst>
                                        </p:cTn>
                                        <p:tgtEl>
                                          <p:spTgt spid="7"/>
                                        </p:tgtEl>
                                        <p:attrNameLst>
                                          <p:attrName>style.visibility</p:attrName>
                                        </p:attrNameLst>
                                      </p:cBhvr>
                                      <p:to>
                                        <p:strVal val="visible"/>
                                      </p:to>
                                    </p:set>
                                    <p:animEffect transition="in" filter="blinds(horizontal)">
                                      <p:cBhvr>
                                        <p:cTn id="101" dur="2000"/>
                                        <p:tgtEl>
                                          <p:spTgt spid="7"/>
                                        </p:tgtEl>
                                      </p:cBhvr>
                                    </p:animEffect>
                                  </p:childTnLst>
                                </p:cTn>
                              </p:par>
                              <p:par>
                                <p:cTn id="102" presetID="3" presetClass="entr" presetSubtype="10" fill="hold" grpId="1" nodeType="withEffect">
                                  <p:stCondLst>
                                    <p:cond delay="0"/>
                                  </p:stCondLst>
                                  <p:childTnLst>
                                    <p:set>
                                      <p:cBhvr>
                                        <p:cTn id="103" dur="1" fill="hold">
                                          <p:stCondLst>
                                            <p:cond delay="0"/>
                                          </p:stCondLst>
                                        </p:cTn>
                                        <p:tgtEl>
                                          <p:spTgt spid="8"/>
                                        </p:tgtEl>
                                        <p:attrNameLst>
                                          <p:attrName>style.visibility</p:attrName>
                                        </p:attrNameLst>
                                      </p:cBhvr>
                                      <p:to>
                                        <p:strVal val="visible"/>
                                      </p:to>
                                    </p:set>
                                    <p:animEffect transition="in" filter="blinds(horizontal)">
                                      <p:cBhvr>
                                        <p:cTn id="104" dur="2000"/>
                                        <p:tgtEl>
                                          <p:spTgt spid="8"/>
                                        </p:tgtEl>
                                      </p:cBhvr>
                                    </p:animEffect>
                                  </p:childTnLst>
                                </p:cTn>
                              </p:par>
                              <p:par>
                                <p:cTn id="105" presetID="3" presetClass="entr" presetSubtype="10" fill="hold" grpId="1" nodeType="withEffect">
                                  <p:stCondLst>
                                    <p:cond delay="0"/>
                                  </p:stCondLst>
                                  <p:childTnLst>
                                    <p:set>
                                      <p:cBhvr>
                                        <p:cTn id="106" dur="1" fill="hold">
                                          <p:stCondLst>
                                            <p:cond delay="0"/>
                                          </p:stCondLst>
                                        </p:cTn>
                                        <p:tgtEl>
                                          <p:spTgt spid="9"/>
                                        </p:tgtEl>
                                        <p:attrNameLst>
                                          <p:attrName>style.visibility</p:attrName>
                                        </p:attrNameLst>
                                      </p:cBhvr>
                                      <p:to>
                                        <p:strVal val="visible"/>
                                      </p:to>
                                    </p:set>
                                    <p:animEffect transition="in" filter="blinds(horizontal)">
                                      <p:cBhvr>
                                        <p:cTn id="107" dur="2000"/>
                                        <p:tgtEl>
                                          <p:spTgt spid="9"/>
                                        </p:tgtEl>
                                      </p:cBhvr>
                                    </p:animEffect>
                                  </p:childTnLst>
                                </p:cTn>
                              </p:par>
                              <p:par>
                                <p:cTn id="108" presetID="3" presetClass="entr" presetSubtype="10" fill="hold" grpId="1" nodeType="withEffect">
                                  <p:stCondLst>
                                    <p:cond delay="0"/>
                                  </p:stCondLst>
                                  <p:childTnLst>
                                    <p:set>
                                      <p:cBhvr>
                                        <p:cTn id="109" dur="1" fill="hold">
                                          <p:stCondLst>
                                            <p:cond delay="0"/>
                                          </p:stCondLst>
                                        </p:cTn>
                                        <p:tgtEl>
                                          <p:spTgt spid="10"/>
                                        </p:tgtEl>
                                        <p:attrNameLst>
                                          <p:attrName>style.visibility</p:attrName>
                                        </p:attrNameLst>
                                      </p:cBhvr>
                                      <p:to>
                                        <p:strVal val="visible"/>
                                      </p:to>
                                    </p:set>
                                    <p:animEffect transition="in" filter="blinds(horizontal)">
                                      <p:cBhvr>
                                        <p:cTn id="110" dur="2000"/>
                                        <p:tgtEl>
                                          <p:spTgt spid="10"/>
                                        </p:tgtEl>
                                      </p:cBhvr>
                                    </p:animEffect>
                                  </p:childTnLst>
                                </p:cTn>
                              </p:par>
                              <p:par>
                                <p:cTn id="111" presetID="3" presetClass="entr" presetSubtype="10"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Effect transition="in" filter="blinds(horizontal)">
                                      <p:cBhvr>
                                        <p:cTn id="113" dur="2000"/>
                                        <p:tgtEl>
                                          <p:spTgt spid="11"/>
                                        </p:tgtEl>
                                      </p:cBhvr>
                                    </p:animEffect>
                                  </p:childTnLst>
                                </p:cTn>
                              </p:par>
                              <p:par>
                                <p:cTn id="114" presetID="3" presetClass="entr" presetSubtype="10" fill="hold" grpId="1" nodeType="with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blinds(horizontal)">
                                      <p:cBhvr>
                                        <p:cTn id="116" dur="2000"/>
                                        <p:tgtEl>
                                          <p:spTgt spid="12"/>
                                        </p:tgtEl>
                                      </p:cBhvr>
                                    </p:animEffect>
                                  </p:childTnLst>
                                </p:cTn>
                              </p:par>
                              <p:par>
                                <p:cTn id="117" presetID="3" presetClass="entr" presetSubtype="10" fill="hold" grpId="1" nodeType="withEffect">
                                  <p:stCondLst>
                                    <p:cond delay="0"/>
                                  </p:stCondLst>
                                  <p:childTnLst>
                                    <p:set>
                                      <p:cBhvr>
                                        <p:cTn id="118" dur="1" fill="hold">
                                          <p:stCondLst>
                                            <p:cond delay="0"/>
                                          </p:stCondLst>
                                        </p:cTn>
                                        <p:tgtEl>
                                          <p:spTgt spid="13"/>
                                        </p:tgtEl>
                                        <p:attrNameLst>
                                          <p:attrName>style.visibility</p:attrName>
                                        </p:attrNameLst>
                                      </p:cBhvr>
                                      <p:to>
                                        <p:strVal val="visible"/>
                                      </p:to>
                                    </p:set>
                                    <p:animEffect transition="in" filter="blinds(horizontal)">
                                      <p:cBhvr>
                                        <p:cTn id="119" dur="2000"/>
                                        <p:tgtEl>
                                          <p:spTgt spid="13"/>
                                        </p:tgtEl>
                                      </p:cBhvr>
                                    </p:animEffect>
                                  </p:childTnLst>
                                </p:cTn>
                              </p:par>
                              <p:par>
                                <p:cTn id="120" presetID="3" presetClass="entr" presetSubtype="10" fill="hold" grpId="1" nodeType="withEffect">
                                  <p:stCondLst>
                                    <p:cond delay="0"/>
                                  </p:stCondLst>
                                  <p:childTnLst>
                                    <p:set>
                                      <p:cBhvr>
                                        <p:cTn id="121" dur="1" fill="hold">
                                          <p:stCondLst>
                                            <p:cond delay="0"/>
                                          </p:stCondLst>
                                        </p:cTn>
                                        <p:tgtEl>
                                          <p:spTgt spid="14"/>
                                        </p:tgtEl>
                                        <p:attrNameLst>
                                          <p:attrName>style.visibility</p:attrName>
                                        </p:attrNameLst>
                                      </p:cBhvr>
                                      <p:to>
                                        <p:strVal val="visible"/>
                                      </p:to>
                                    </p:set>
                                    <p:animEffect transition="in" filter="blinds(horizontal)">
                                      <p:cBhvr>
                                        <p:cTn id="122" dur="2000"/>
                                        <p:tgtEl>
                                          <p:spTgt spid="14"/>
                                        </p:tgtEl>
                                      </p:cBhvr>
                                    </p:animEffect>
                                  </p:childTnLst>
                                </p:cTn>
                              </p:par>
                              <p:par>
                                <p:cTn id="123" presetID="3" presetClass="entr" presetSubtype="10" fill="hold" grpId="1" nodeType="withEffect">
                                  <p:stCondLst>
                                    <p:cond delay="0"/>
                                  </p:stCondLst>
                                  <p:childTnLst>
                                    <p:set>
                                      <p:cBhvr>
                                        <p:cTn id="124" dur="1" fill="hold">
                                          <p:stCondLst>
                                            <p:cond delay="0"/>
                                          </p:stCondLst>
                                        </p:cTn>
                                        <p:tgtEl>
                                          <p:spTgt spid="15"/>
                                        </p:tgtEl>
                                        <p:attrNameLst>
                                          <p:attrName>style.visibility</p:attrName>
                                        </p:attrNameLst>
                                      </p:cBhvr>
                                      <p:to>
                                        <p:strVal val="visible"/>
                                      </p:to>
                                    </p:set>
                                    <p:animEffect transition="in" filter="blinds(horizontal)">
                                      <p:cBhvr>
                                        <p:cTn id="125" dur="2000"/>
                                        <p:tgtEl>
                                          <p:spTgt spid="15"/>
                                        </p:tgtEl>
                                      </p:cBhvr>
                                    </p:animEffect>
                                  </p:childTnLst>
                                </p:cTn>
                              </p:par>
                              <p:par>
                                <p:cTn id="126" presetID="3" presetClass="entr" presetSubtype="10"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Effect transition="in" filter="blinds(horizontal)">
                                      <p:cBhvr>
                                        <p:cTn id="128" dur="2000"/>
                                        <p:tgtEl>
                                          <p:spTgt spid="16"/>
                                        </p:tgtEl>
                                      </p:cBhvr>
                                    </p:animEffect>
                                  </p:childTnLst>
                                </p:cTn>
                              </p:par>
                              <p:par>
                                <p:cTn id="129" presetID="3" presetClass="entr" presetSubtype="10" fill="hold" grpId="1" nodeType="withEffect">
                                  <p:stCondLst>
                                    <p:cond delay="0"/>
                                  </p:stCondLst>
                                  <p:childTnLst>
                                    <p:set>
                                      <p:cBhvr>
                                        <p:cTn id="130" dur="1" fill="hold">
                                          <p:stCondLst>
                                            <p:cond delay="0"/>
                                          </p:stCondLst>
                                        </p:cTn>
                                        <p:tgtEl>
                                          <p:spTgt spid="17"/>
                                        </p:tgtEl>
                                        <p:attrNameLst>
                                          <p:attrName>style.visibility</p:attrName>
                                        </p:attrNameLst>
                                      </p:cBhvr>
                                      <p:to>
                                        <p:strVal val="visible"/>
                                      </p:to>
                                    </p:set>
                                    <p:animEffect transition="in" filter="blinds(horizontal)">
                                      <p:cBhvr>
                                        <p:cTn id="131" dur="2000"/>
                                        <p:tgtEl>
                                          <p:spTgt spid="17"/>
                                        </p:tgtEl>
                                      </p:cBhvr>
                                    </p:animEffect>
                                  </p:childTnLst>
                                </p:cTn>
                              </p:par>
                              <p:par>
                                <p:cTn id="132" presetID="3" presetClass="entr" presetSubtype="10"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Effect transition="in" filter="blinds(horizontal)">
                                      <p:cBhvr>
                                        <p:cTn id="134" dur="2000"/>
                                        <p:tgtEl>
                                          <p:spTgt spid="18"/>
                                        </p:tgtEl>
                                      </p:cBhvr>
                                    </p:animEffect>
                                  </p:childTnLst>
                                </p:cTn>
                              </p:par>
                              <p:par>
                                <p:cTn id="135" presetID="3" presetClass="entr" presetSubtype="10" fill="hold" grpId="1" nodeType="withEffect">
                                  <p:stCondLst>
                                    <p:cond delay="0"/>
                                  </p:stCondLst>
                                  <p:childTnLst>
                                    <p:set>
                                      <p:cBhvr>
                                        <p:cTn id="136" dur="1" fill="hold">
                                          <p:stCondLst>
                                            <p:cond delay="0"/>
                                          </p:stCondLst>
                                        </p:cTn>
                                        <p:tgtEl>
                                          <p:spTgt spid="19"/>
                                        </p:tgtEl>
                                        <p:attrNameLst>
                                          <p:attrName>style.visibility</p:attrName>
                                        </p:attrNameLst>
                                      </p:cBhvr>
                                      <p:to>
                                        <p:strVal val="visible"/>
                                      </p:to>
                                    </p:set>
                                    <p:animEffect transition="in" filter="blinds(horizontal)">
                                      <p:cBhvr>
                                        <p:cTn id="137" dur="2000"/>
                                        <p:tgtEl>
                                          <p:spTgt spid="19"/>
                                        </p:tgtEl>
                                      </p:cBhvr>
                                    </p:animEffect>
                                  </p:childTnLst>
                                </p:cTn>
                              </p:par>
                              <p:par>
                                <p:cTn id="138" presetID="3" presetClass="entr" presetSubtype="10" fill="hold" grpId="1" nodeType="withEffect">
                                  <p:stCondLst>
                                    <p:cond delay="0"/>
                                  </p:stCondLst>
                                  <p:childTnLst>
                                    <p:set>
                                      <p:cBhvr>
                                        <p:cTn id="139" dur="1" fill="hold">
                                          <p:stCondLst>
                                            <p:cond delay="0"/>
                                          </p:stCondLst>
                                        </p:cTn>
                                        <p:tgtEl>
                                          <p:spTgt spid="20"/>
                                        </p:tgtEl>
                                        <p:attrNameLst>
                                          <p:attrName>style.visibility</p:attrName>
                                        </p:attrNameLst>
                                      </p:cBhvr>
                                      <p:to>
                                        <p:strVal val="visible"/>
                                      </p:to>
                                    </p:set>
                                    <p:animEffect transition="in" filter="blinds(horizontal)">
                                      <p:cBhvr>
                                        <p:cTn id="140" dur="2000"/>
                                        <p:tgtEl>
                                          <p:spTgt spid="20"/>
                                        </p:tgtEl>
                                      </p:cBhvr>
                                    </p:animEffect>
                                  </p:childTnLst>
                                </p:cTn>
                              </p:par>
                              <p:par>
                                <p:cTn id="141" presetID="3" presetClass="entr" presetSubtype="10" fill="hold" grpId="1" nodeType="withEffect">
                                  <p:stCondLst>
                                    <p:cond delay="0"/>
                                  </p:stCondLst>
                                  <p:childTnLst>
                                    <p:set>
                                      <p:cBhvr>
                                        <p:cTn id="142" dur="1" fill="hold">
                                          <p:stCondLst>
                                            <p:cond delay="0"/>
                                          </p:stCondLst>
                                        </p:cTn>
                                        <p:tgtEl>
                                          <p:spTgt spid="21"/>
                                        </p:tgtEl>
                                        <p:attrNameLst>
                                          <p:attrName>style.visibility</p:attrName>
                                        </p:attrNameLst>
                                      </p:cBhvr>
                                      <p:to>
                                        <p:strVal val="visible"/>
                                      </p:to>
                                    </p:set>
                                    <p:animEffect transition="in" filter="blinds(horizontal)">
                                      <p:cBhvr>
                                        <p:cTn id="143" dur="2000"/>
                                        <p:tgtEl>
                                          <p:spTgt spid="21"/>
                                        </p:tgtEl>
                                      </p:cBhvr>
                                    </p:animEffect>
                                  </p:childTnLst>
                                </p:cTn>
                              </p:par>
                              <p:par>
                                <p:cTn id="144" presetID="3" presetClass="entr" presetSubtype="10" fill="hold" grpId="1" nodeType="withEffect">
                                  <p:stCondLst>
                                    <p:cond delay="0"/>
                                  </p:stCondLst>
                                  <p:childTnLst>
                                    <p:set>
                                      <p:cBhvr>
                                        <p:cTn id="145" dur="1" fill="hold">
                                          <p:stCondLst>
                                            <p:cond delay="0"/>
                                          </p:stCondLst>
                                        </p:cTn>
                                        <p:tgtEl>
                                          <p:spTgt spid="22"/>
                                        </p:tgtEl>
                                        <p:attrNameLst>
                                          <p:attrName>style.visibility</p:attrName>
                                        </p:attrNameLst>
                                      </p:cBhvr>
                                      <p:to>
                                        <p:strVal val="visible"/>
                                      </p:to>
                                    </p:set>
                                    <p:animEffect transition="in" filter="blinds(horizontal)">
                                      <p:cBhvr>
                                        <p:cTn id="146" dur="2000"/>
                                        <p:tgtEl>
                                          <p:spTgt spid="22"/>
                                        </p:tgtEl>
                                      </p:cBhvr>
                                    </p:animEffect>
                                  </p:childTnLst>
                                </p:cTn>
                              </p:par>
                              <p:par>
                                <p:cTn id="147" presetID="8" presetClass="emph" presetSubtype="0" fill="hold" grpId="2" nodeType="withEffect">
                                  <p:stCondLst>
                                    <p:cond delay="0"/>
                                  </p:stCondLst>
                                  <p:childTnLst>
                                    <p:animRot by="21600000">
                                      <p:cBhvr>
                                        <p:cTn id="148" dur="2000" fill="hold"/>
                                        <p:tgtEl>
                                          <p:spTgt spid="3"/>
                                        </p:tgtEl>
                                        <p:attrNameLst>
                                          <p:attrName>r</p:attrName>
                                        </p:attrNameLst>
                                      </p:cBhvr>
                                    </p:animRot>
                                  </p:childTnLst>
                                </p:cTn>
                              </p:par>
                              <p:par>
                                <p:cTn id="149" presetID="8" presetClass="emph" presetSubtype="0" fill="hold" grpId="2" nodeType="withEffect">
                                  <p:stCondLst>
                                    <p:cond delay="0"/>
                                  </p:stCondLst>
                                  <p:childTnLst>
                                    <p:animRot by="21600000">
                                      <p:cBhvr>
                                        <p:cTn id="150" dur="2000" fill="hold"/>
                                        <p:tgtEl>
                                          <p:spTgt spid="5"/>
                                        </p:tgtEl>
                                        <p:attrNameLst>
                                          <p:attrName>r</p:attrName>
                                        </p:attrNameLst>
                                      </p:cBhvr>
                                    </p:animRot>
                                  </p:childTnLst>
                                </p:cTn>
                              </p:par>
                              <p:par>
                                <p:cTn id="151" presetID="8" presetClass="emph" presetSubtype="0" fill="hold" grpId="2" nodeType="withEffect">
                                  <p:stCondLst>
                                    <p:cond delay="0"/>
                                  </p:stCondLst>
                                  <p:childTnLst>
                                    <p:animRot by="21600000">
                                      <p:cBhvr>
                                        <p:cTn id="152" dur="2000" fill="hold"/>
                                        <p:tgtEl>
                                          <p:spTgt spid="7"/>
                                        </p:tgtEl>
                                        <p:attrNameLst>
                                          <p:attrName>r</p:attrName>
                                        </p:attrNameLst>
                                      </p:cBhvr>
                                    </p:animRot>
                                  </p:childTnLst>
                                </p:cTn>
                              </p:par>
                              <p:par>
                                <p:cTn id="153" presetID="8" presetClass="emph" presetSubtype="0" fill="hold" grpId="2" nodeType="withEffect">
                                  <p:stCondLst>
                                    <p:cond delay="0"/>
                                  </p:stCondLst>
                                  <p:childTnLst>
                                    <p:animRot by="21600000">
                                      <p:cBhvr>
                                        <p:cTn id="154" dur="2000" fill="hold"/>
                                        <p:tgtEl>
                                          <p:spTgt spid="9"/>
                                        </p:tgtEl>
                                        <p:attrNameLst>
                                          <p:attrName>r</p:attrName>
                                        </p:attrNameLst>
                                      </p:cBhvr>
                                    </p:animRot>
                                  </p:childTnLst>
                                </p:cTn>
                              </p:par>
                              <p:par>
                                <p:cTn id="155" presetID="8" presetClass="emph" presetSubtype="0" fill="hold" grpId="2" nodeType="withEffect">
                                  <p:stCondLst>
                                    <p:cond delay="0"/>
                                  </p:stCondLst>
                                  <p:childTnLst>
                                    <p:animRot by="21600000">
                                      <p:cBhvr>
                                        <p:cTn id="156" dur="2000" fill="hold"/>
                                        <p:tgtEl>
                                          <p:spTgt spid="11"/>
                                        </p:tgtEl>
                                        <p:attrNameLst>
                                          <p:attrName>r</p:attrName>
                                        </p:attrNameLst>
                                      </p:cBhvr>
                                    </p:animRot>
                                  </p:childTnLst>
                                </p:cTn>
                              </p:par>
                              <p:par>
                                <p:cTn id="157" presetID="8" presetClass="emph" presetSubtype="0" fill="hold" grpId="2" nodeType="withEffect">
                                  <p:stCondLst>
                                    <p:cond delay="0"/>
                                  </p:stCondLst>
                                  <p:childTnLst>
                                    <p:animRot by="21600000">
                                      <p:cBhvr>
                                        <p:cTn id="158" dur="2000" fill="hold"/>
                                        <p:tgtEl>
                                          <p:spTgt spid="13"/>
                                        </p:tgtEl>
                                        <p:attrNameLst>
                                          <p:attrName>r</p:attrName>
                                        </p:attrNameLst>
                                      </p:cBhvr>
                                    </p:animRot>
                                  </p:childTnLst>
                                </p:cTn>
                              </p:par>
                              <p:par>
                                <p:cTn id="159" presetID="8" presetClass="emph" presetSubtype="0" fill="hold" grpId="2" nodeType="withEffect">
                                  <p:stCondLst>
                                    <p:cond delay="0"/>
                                  </p:stCondLst>
                                  <p:childTnLst>
                                    <p:animRot by="21600000">
                                      <p:cBhvr>
                                        <p:cTn id="160" dur="2000" fill="hold"/>
                                        <p:tgtEl>
                                          <p:spTgt spid="15"/>
                                        </p:tgtEl>
                                        <p:attrNameLst>
                                          <p:attrName>r</p:attrName>
                                        </p:attrNameLst>
                                      </p:cBhvr>
                                    </p:animRot>
                                  </p:childTnLst>
                                </p:cTn>
                              </p:par>
                              <p:par>
                                <p:cTn id="161" presetID="8" presetClass="emph" presetSubtype="0" fill="hold" grpId="2" nodeType="withEffect">
                                  <p:stCondLst>
                                    <p:cond delay="0"/>
                                  </p:stCondLst>
                                  <p:childTnLst>
                                    <p:animRot by="21600000">
                                      <p:cBhvr>
                                        <p:cTn id="162" dur="2000" fill="hold"/>
                                        <p:tgtEl>
                                          <p:spTgt spid="17"/>
                                        </p:tgtEl>
                                        <p:attrNameLst>
                                          <p:attrName>r</p:attrName>
                                        </p:attrNameLst>
                                      </p:cBhvr>
                                    </p:animRot>
                                  </p:childTnLst>
                                </p:cTn>
                              </p:par>
                              <p:par>
                                <p:cTn id="163" presetID="8" presetClass="emph" presetSubtype="0" fill="hold" grpId="2" nodeType="withEffect">
                                  <p:stCondLst>
                                    <p:cond delay="0"/>
                                  </p:stCondLst>
                                  <p:childTnLst>
                                    <p:animRot by="21600000">
                                      <p:cBhvr>
                                        <p:cTn id="164" dur="2000" fill="hold"/>
                                        <p:tgtEl>
                                          <p:spTgt spid="19"/>
                                        </p:tgtEl>
                                        <p:attrNameLst>
                                          <p:attrName>r</p:attrName>
                                        </p:attrNameLst>
                                      </p:cBhvr>
                                    </p:animRot>
                                  </p:childTnLst>
                                </p:cTn>
                              </p:par>
                              <p:par>
                                <p:cTn id="165" presetID="8" presetClass="emph" presetSubtype="0" fill="hold" grpId="2" nodeType="withEffect">
                                  <p:stCondLst>
                                    <p:cond delay="0"/>
                                  </p:stCondLst>
                                  <p:childTnLst>
                                    <p:animRot by="21600000">
                                      <p:cBhvr>
                                        <p:cTn id="166" dur="2000" fill="hold"/>
                                        <p:tgtEl>
                                          <p:spTgt spid="21"/>
                                        </p:tgtEl>
                                        <p:attrNameLst>
                                          <p:attrName>r</p:attrName>
                                        </p:attrNameLst>
                                      </p:cBhvr>
                                    </p:animRot>
                                  </p:childTnLst>
                                </p:cTn>
                              </p:par>
                              <p:par>
                                <p:cTn id="167" presetID="8" presetClass="emph" presetSubtype="0" fill="hold" grpId="2" nodeType="withEffect">
                                  <p:stCondLst>
                                    <p:cond delay="0"/>
                                  </p:stCondLst>
                                  <p:childTnLst>
                                    <p:animRot by="-21600000">
                                      <p:cBhvr>
                                        <p:cTn id="168" dur="2000" fill="hold"/>
                                        <p:tgtEl>
                                          <p:spTgt spid="4"/>
                                        </p:tgtEl>
                                        <p:attrNameLst>
                                          <p:attrName>r</p:attrName>
                                        </p:attrNameLst>
                                      </p:cBhvr>
                                    </p:animRot>
                                  </p:childTnLst>
                                </p:cTn>
                              </p:par>
                              <p:par>
                                <p:cTn id="169" presetID="8" presetClass="emph" presetSubtype="0" fill="hold" grpId="2" nodeType="withEffect">
                                  <p:stCondLst>
                                    <p:cond delay="0"/>
                                  </p:stCondLst>
                                  <p:childTnLst>
                                    <p:animRot by="-21600000">
                                      <p:cBhvr>
                                        <p:cTn id="170" dur="2000" fill="hold"/>
                                        <p:tgtEl>
                                          <p:spTgt spid="6"/>
                                        </p:tgtEl>
                                        <p:attrNameLst>
                                          <p:attrName>r</p:attrName>
                                        </p:attrNameLst>
                                      </p:cBhvr>
                                    </p:animRot>
                                  </p:childTnLst>
                                </p:cTn>
                              </p:par>
                              <p:par>
                                <p:cTn id="171" presetID="8" presetClass="emph" presetSubtype="0" fill="hold" grpId="2" nodeType="withEffect">
                                  <p:stCondLst>
                                    <p:cond delay="0"/>
                                  </p:stCondLst>
                                  <p:childTnLst>
                                    <p:animRot by="-21600000">
                                      <p:cBhvr>
                                        <p:cTn id="172" dur="2000" fill="hold"/>
                                        <p:tgtEl>
                                          <p:spTgt spid="8"/>
                                        </p:tgtEl>
                                        <p:attrNameLst>
                                          <p:attrName>r</p:attrName>
                                        </p:attrNameLst>
                                      </p:cBhvr>
                                    </p:animRot>
                                  </p:childTnLst>
                                </p:cTn>
                              </p:par>
                              <p:par>
                                <p:cTn id="173" presetID="8" presetClass="emph" presetSubtype="0" fill="hold" grpId="2" nodeType="withEffect">
                                  <p:stCondLst>
                                    <p:cond delay="0"/>
                                  </p:stCondLst>
                                  <p:childTnLst>
                                    <p:animRot by="-21600000">
                                      <p:cBhvr>
                                        <p:cTn id="174" dur="2000" fill="hold"/>
                                        <p:tgtEl>
                                          <p:spTgt spid="10"/>
                                        </p:tgtEl>
                                        <p:attrNameLst>
                                          <p:attrName>r</p:attrName>
                                        </p:attrNameLst>
                                      </p:cBhvr>
                                    </p:animRot>
                                  </p:childTnLst>
                                </p:cTn>
                              </p:par>
                              <p:par>
                                <p:cTn id="175" presetID="8" presetClass="emph" presetSubtype="0" fill="hold" grpId="2" nodeType="withEffect">
                                  <p:stCondLst>
                                    <p:cond delay="0"/>
                                  </p:stCondLst>
                                  <p:childTnLst>
                                    <p:animRot by="-21600000">
                                      <p:cBhvr>
                                        <p:cTn id="176" dur="2000" fill="hold"/>
                                        <p:tgtEl>
                                          <p:spTgt spid="12"/>
                                        </p:tgtEl>
                                        <p:attrNameLst>
                                          <p:attrName>r</p:attrName>
                                        </p:attrNameLst>
                                      </p:cBhvr>
                                    </p:animRot>
                                  </p:childTnLst>
                                </p:cTn>
                              </p:par>
                              <p:par>
                                <p:cTn id="177" presetID="8" presetClass="emph" presetSubtype="0" fill="hold" grpId="2" nodeType="withEffect">
                                  <p:stCondLst>
                                    <p:cond delay="0"/>
                                  </p:stCondLst>
                                  <p:childTnLst>
                                    <p:animRot by="-21600000">
                                      <p:cBhvr>
                                        <p:cTn id="178" dur="2000" fill="hold"/>
                                        <p:tgtEl>
                                          <p:spTgt spid="14"/>
                                        </p:tgtEl>
                                        <p:attrNameLst>
                                          <p:attrName>r</p:attrName>
                                        </p:attrNameLst>
                                      </p:cBhvr>
                                    </p:animRot>
                                  </p:childTnLst>
                                </p:cTn>
                              </p:par>
                              <p:par>
                                <p:cTn id="179" presetID="8" presetClass="emph" presetSubtype="0" fill="hold" grpId="2" nodeType="withEffect">
                                  <p:stCondLst>
                                    <p:cond delay="0"/>
                                  </p:stCondLst>
                                  <p:childTnLst>
                                    <p:animRot by="-21600000">
                                      <p:cBhvr>
                                        <p:cTn id="180" dur="2000" fill="hold"/>
                                        <p:tgtEl>
                                          <p:spTgt spid="16"/>
                                        </p:tgtEl>
                                        <p:attrNameLst>
                                          <p:attrName>r</p:attrName>
                                        </p:attrNameLst>
                                      </p:cBhvr>
                                    </p:animRot>
                                  </p:childTnLst>
                                </p:cTn>
                              </p:par>
                              <p:par>
                                <p:cTn id="181" presetID="8" presetClass="emph" presetSubtype="0" fill="hold" grpId="2" nodeType="withEffect">
                                  <p:stCondLst>
                                    <p:cond delay="0"/>
                                  </p:stCondLst>
                                  <p:childTnLst>
                                    <p:animRot by="-21600000">
                                      <p:cBhvr>
                                        <p:cTn id="182" dur="2000" fill="hold"/>
                                        <p:tgtEl>
                                          <p:spTgt spid="18"/>
                                        </p:tgtEl>
                                        <p:attrNameLst>
                                          <p:attrName>r</p:attrName>
                                        </p:attrNameLst>
                                      </p:cBhvr>
                                    </p:animRot>
                                  </p:childTnLst>
                                </p:cTn>
                              </p:par>
                              <p:par>
                                <p:cTn id="183" presetID="8" presetClass="emph" presetSubtype="0" fill="hold" grpId="2" nodeType="withEffect">
                                  <p:stCondLst>
                                    <p:cond delay="0"/>
                                  </p:stCondLst>
                                  <p:childTnLst>
                                    <p:animRot by="-21600000">
                                      <p:cBhvr>
                                        <p:cTn id="184" dur="2000" fill="hold"/>
                                        <p:tgtEl>
                                          <p:spTgt spid="20"/>
                                        </p:tgtEl>
                                        <p:attrNameLst>
                                          <p:attrName>r</p:attrName>
                                        </p:attrNameLst>
                                      </p:cBhvr>
                                    </p:animRot>
                                  </p:childTnLst>
                                </p:cTn>
                              </p:par>
                              <p:par>
                                <p:cTn id="185" presetID="8" presetClass="emph" presetSubtype="0" fill="hold" grpId="2" nodeType="withEffect">
                                  <p:stCondLst>
                                    <p:cond delay="0"/>
                                  </p:stCondLst>
                                  <p:childTnLst>
                                    <p:animRot by="-21600000">
                                      <p:cBhvr>
                                        <p:cTn id="186" dur="2000" fill="hold"/>
                                        <p:tgtEl>
                                          <p:spTgt spid="22"/>
                                        </p:tgtEl>
                                        <p:attrNameLst>
                                          <p:attrName>r</p:attrName>
                                        </p:attrNameLst>
                                      </p:cBhvr>
                                    </p:animRot>
                                  </p:childTnLst>
                                </p:cTn>
                              </p:par>
                            </p:childTnLst>
                          </p:cTn>
                        </p:par>
                        <p:par>
                          <p:cTn id="187" fill="hold">
                            <p:stCondLst>
                              <p:cond delay="2000"/>
                            </p:stCondLst>
                            <p:childTnLst>
                              <p:par>
                                <p:cTn id="188" presetID="2" presetClass="exit" presetSubtype="3" fill="hold" grpId="3" nodeType="afterEffect">
                                  <p:stCondLst>
                                    <p:cond delay="0"/>
                                  </p:stCondLst>
                                  <p:childTnLst>
                                    <p:anim calcmode="lin" valueType="num">
                                      <p:cBhvr additive="base">
                                        <p:cTn id="189" dur="2000"/>
                                        <p:tgtEl>
                                          <p:spTgt spid="3"/>
                                        </p:tgtEl>
                                        <p:attrNameLst>
                                          <p:attrName>ppt_x</p:attrName>
                                        </p:attrNameLst>
                                      </p:cBhvr>
                                      <p:tavLst>
                                        <p:tav tm="0">
                                          <p:val>
                                            <p:strVal val="ppt_x"/>
                                          </p:val>
                                        </p:tav>
                                        <p:tav tm="100000">
                                          <p:val>
                                            <p:strVal val="1+ppt_w/2"/>
                                          </p:val>
                                        </p:tav>
                                      </p:tavLst>
                                    </p:anim>
                                    <p:anim calcmode="lin" valueType="num">
                                      <p:cBhvr additive="base">
                                        <p:cTn id="190" dur="2000"/>
                                        <p:tgtEl>
                                          <p:spTgt spid="3"/>
                                        </p:tgtEl>
                                        <p:attrNameLst>
                                          <p:attrName>ppt_y</p:attrName>
                                        </p:attrNameLst>
                                      </p:cBhvr>
                                      <p:tavLst>
                                        <p:tav tm="0">
                                          <p:val>
                                            <p:strVal val="ppt_y"/>
                                          </p:val>
                                        </p:tav>
                                        <p:tav tm="100000">
                                          <p:val>
                                            <p:strVal val="0-ppt_h/2"/>
                                          </p:val>
                                        </p:tav>
                                      </p:tavLst>
                                    </p:anim>
                                    <p:set>
                                      <p:cBhvr>
                                        <p:cTn id="191" dur="1" fill="hold">
                                          <p:stCondLst>
                                            <p:cond delay="1999"/>
                                          </p:stCondLst>
                                        </p:cTn>
                                        <p:tgtEl>
                                          <p:spTgt spid="3"/>
                                        </p:tgtEl>
                                        <p:attrNameLst>
                                          <p:attrName>style.visibility</p:attrName>
                                        </p:attrNameLst>
                                      </p:cBhvr>
                                      <p:to>
                                        <p:strVal val="hidden"/>
                                      </p:to>
                                    </p:set>
                                  </p:childTnLst>
                                </p:cTn>
                              </p:par>
                              <p:par>
                                <p:cTn id="192" presetID="2" presetClass="exit" presetSubtype="3" fill="hold" grpId="3"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1+ppt_w/2"/>
                                          </p:val>
                                        </p:tav>
                                      </p:tavLst>
                                    </p:anim>
                                    <p:anim calcmode="lin" valueType="num">
                                      <p:cBhvr additive="base">
                                        <p:cTn id="194" dur="2000"/>
                                        <p:tgtEl>
                                          <p:spTgt spid="5"/>
                                        </p:tgtEl>
                                        <p:attrNameLst>
                                          <p:attrName>ppt_y</p:attrName>
                                        </p:attrNameLst>
                                      </p:cBhvr>
                                      <p:tavLst>
                                        <p:tav tm="0">
                                          <p:val>
                                            <p:strVal val="ppt_y"/>
                                          </p:val>
                                        </p:tav>
                                        <p:tav tm="100000">
                                          <p:val>
                                            <p:strVal val="0-ppt_h/2"/>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3" fill="hold" grpId="3" nodeType="withEffect">
                                  <p:stCondLst>
                                    <p:cond delay="0"/>
                                  </p:stCondLst>
                                  <p:childTnLst>
                                    <p:anim calcmode="lin" valueType="num">
                                      <p:cBhvr additive="base">
                                        <p:cTn id="197" dur="2000"/>
                                        <p:tgtEl>
                                          <p:spTgt spid="7"/>
                                        </p:tgtEl>
                                        <p:attrNameLst>
                                          <p:attrName>ppt_x</p:attrName>
                                        </p:attrNameLst>
                                      </p:cBhvr>
                                      <p:tavLst>
                                        <p:tav tm="0">
                                          <p:val>
                                            <p:strVal val="ppt_x"/>
                                          </p:val>
                                        </p:tav>
                                        <p:tav tm="100000">
                                          <p:val>
                                            <p:strVal val="1+ppt_w/2"/>
                                          </p:val>
                                        </p:tav>
                                      </p:tavLst>
                                    </p:anim>
                                    <p:anim calcmode="lin" valueType="num">
                                      <p:cBhvr additive="base">
                                        <p:cTn id="198" dur="2000"/>
                                        <p:tgtEl>
                                          <p:spTgt spid="7"/>
                                        </p:tgtEl>
                                        <p:attrNameLst>
                                          <p:attrName>ppt_y</p:attrName>
                                        </p:attrNameLst>
                                      </p:cBhvr>
                                      <p:tavLst>
                                        <p:tav tm="0">
                                          <p:val>
                                            <p:strVal val="ppt_y"/>
                                          </p:val>
                                        </p:tav>
                                        <p:tav tm="100000">
                                          <p:val>
                                            <p:strVal val="0-ppt_h/2"/>
                                          </p:val>
                                        </p:tav>
                                      </p:tavLst>
                                    </p:anim>
                                    <p:set>
                                      <p:cBhvr>
                                        <p:cTn id="199" dur="1" fill="hold">
                                          <p:stCondLst>
                                            <p:cond delay="1999"/>
                                          </p:stCondLst>
                                        </p:cTn>
                                        <p:tgtEl>
                                          <p:spTgt spid="7"/>
                                        </p:tgtEl>
                                        <p:attrNameLst>
                                          <p:attrName>style.visibility</p:attrName>
                                        </p:attrNameLst>
                                      </p:cBhvr>
                                      <p:to>
                                        <p:strVal val="hidden"/>
                                      </p:to>
                                    </p:set>
                                  </p:childTnLst>
                                </p:cTn>
                              </p:par>
                              <p:par>
                                <p:cTn id="200" presetID="2" presetClass="exit" presetSubtype="3" fill="hold" grpId="3" nodeType="withEffect">
                                  <p:stCondLst>
                                    <p:cond delay="0"/>
                                  </p:stCondLst>
                                  <p:childTnLst>
                                    <p:anim calcmode="lin" valueType="num">
                                      <p:cBhvr additive="base">
                                        <p:cTn id="201" dur="2000"/>
                                        <p:tgtEl>
                                          <p:spTgt spid="9"/>
                                        </p:tgtEl>
                                        <p:attrNameLst>
                                          <p:attrName>ppt_x</p:attrName>
                                        </p:attrNameLst>
                                      </p:cBhvr>
                                      <p:tavLst>
                                        <p:tav tm="0">
                                          <p:val>
                                            <p:strVal val="ppt_x"/>
                                          </p:val>
                                        </p:tav>
                                        <p:tav tm="100000">
                                          <p:val>
                                            <p:strVal val="1+ppt_w/2"/>
                                          </p:val>
                                        </p:tav>
                                      </p:tavLst>
                                    </p:anim>
                                    <p:anim calcmode="lin" valueType="num">
                                      <p:cBhvr additive="base">
                                        <p:cTn id="202" dur="2000"/>
                                        <p:tgtEl>
                                          <p:spTgt spid="9"/>
                                        </p:tgtEl>
                                        <p:attrNameLst>
                                          <p:attrName>ppt_y</p:attrName>
                                        </p:attrNameLst>
                                      </p:cBhvr>
                                      <p:tavLst>
                                        <p:tav tm="0">
                                          <p:val>
                                            <p:strVal val="ppt_y"/>
                                          </p:val>
                                        </p:tav>
                                        <p:tav tm="100000">
                                          <p:val>
                                            <p:strVal val="0-ppt_h/2"/>
                                          </p:val>
                                        </p:tav>
                                      </p:tavLst>
                                    </p:anim>
                                    <p:set>
                                      <p:cBhvr>
                                        <p:cTn id="203" dur="1" fill="hold">
                                          <p:stCondLst>
                                            <p:cond delay="1999"/>
                                          </p:stCondLst>
                                        </p:cTn>
                                        <p:tgtEl>
                                          <p:spTgt spid="9"/>
                                        </p:tgtEl>
                                        <p:attrNameLst>
                                          <p:attrName>style.visibility</p:attrName>
                                        </p:attrNameLst>
                                      </p:cBhvr>
                                      <p:to>
                                        <p:strVal val="hidden"/>
                                      </p:to>
                                    </p:set>
                                  </p:childTnLst>
                                </p:cTn>
                              </p:par>
                              <p:par>
                                <p:cTn id="204" presetID="2" presetClass="exit" presetSubtype="3" fill="hold" grpId="3" nodeType="withEffect">
                                  <p:stCondLst>
                                    <p:cond delay="0"/>
                                  </p:stCondLst>
                                  <p:childTnLst>
                                    <p:anim calcmode="lin" valueType="num">
                                      <p:cBhvr additive="base">
                                        <p:cTn id="205" dur="2000"/>
                                        <p:tgtEl>
                                          <p:spTgt spid="11"/>
                                        </p:tgtEl>
                                        <p:attrNameLst>
                                          <p:attrName>ppt_x</p:attrName>
                                        </p:attrNameLst>
                                      </p:cBhvr>
                                      <p:tavLst>
                                        <p:tav tm="0">
                                          <p:val>
                                            <p:strVal val="ppt_x"/>
                                          </p:val>
                                        </p:tav>
                                        <p:tav tm="100000">
                                          <p:val>
                                            <p:strVal val="1+ppt_w/2"/>
                                          </p:val>
                                        </p:tav>
                                      </p:tavLst>
                                    </p:anim>
                                    <p:anim calcmode="lin" valueType="num">
                                      <p:cBhvr additive="base">
                                        <p:cTn id="206" dur="2000"/>
                                        <p:tgtEl>
                                          <p:spTgt spid="11"/>
                                        </p:tgtEl>
                                        <p:attrNameLst>
                                          <p:attrName>ppt_y</p:attrName>
                                        </p:attrNameLst>
                                      </p:cBhvr>
                                      <p:tavLst>
                                        <p:tav tm="0">
                                          <p:val>
                                            <p:strVal val="ppt_y"/>
                                          </p:val>
                                        </p:tav>
                                        <p:tav tm="100000">
                                          <p:val>
                                            <p:strVal val="0-ppt_h/2"/>
                                          </p:val>
                                        </p:tav>
                                      </p:tavLst>
                                    </p:anim>
                                    <p:set>
                                      <p:cBhvr>
                                        <p:cTn id="207" dur="1" fill="hold">
                                          <p:stCondLst>
                                            <p:cond delay="1999"/>
                                          </p:stCondLst>
                                        </p:cTn>
                                        <p:tgtEl>
                                          <p:spTgt spid="11"/>
                                        </p:tgtEl>
                                        <p:attrNameLst>
                                          <p:attrName>style.visibility</p:attrName>
                                        </p:attrNameLst>
                                      </p:cBhvr>
                                      <p:to>
                                        <p:strVal val="hidden"/>
                                      </p:to>
                                    </p:set>
                                  </p:childTnLst>
                                </p:cTn>
                              </p:par>
                              <p:par>
                                <p:cTn id="208" presetID="2" presetClass="exit" presetSubtype="3" fill="hold" grpId="3" nodeType="withEffect">
                                  <p:stCondLst>
                                    <p:cond delay="0"/>
                                  </p:stCondLst>
                                  <p:childTnLst>
                                    <p:anim calcmode="lin" valueType="num">
                                      <p:cBhvr additive="base">
                                        <p:cTn id="209" dur="2000"/>
                                        <p:tgtEl>
                                          <p:spTgt spid="13"/>
                                        </p:tgtEl>
                                        <p:attrNameLst>
                                          <p:attrName>ppt_x</p:attrName>
                                        </p:attrNameLst>
                                      </p:cBhvr>
                                      <p:tavLst>
                                        <p:tav tm="0">
                                          <p:val>
                                            <p:strVal val="ppt_x"/>
                                          </p:val>
                                        </p:tav>
                                        <p:tav tm="100000">
                                          <p:val>
                                            <p:strVal val="1+ppt_w/2"/>
                                          </p:val>
                                        </p:tav>
                                      </p:tavLst>
                                    </p:anim>
                                    <p:anim calcmode="lin" valueType="num">
                                      <p:cBhvr additive="base">
                                        <p:cTn id="210" dur="2000"/>
                                        <p:tgtEl>
                                          <p:spTgt spid="13"/>
                                        </p:tgtEl>
                                        <p:attrNameLst>
                                          <p:attrName>ppt_y</p:attrName>
                                        </p:attrNameLst>
                                      </p:cBhvr>
                                      <p:tavLst>
                                        <p:tav tm="0">
                                          <p:val>
                                            <p:strVal val="ppt_y"/>
                                          </p:val>
                                        </p:tav>
                                        <p:tav tm="100000">
                                          <p:val>
                                            <p:strVal val="0-ppt_h/2"/>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3" fill="hold" grpId="3" nodeType="withEffect">
                                  <p:stCondLst>
                                    <p:cond delay="0"/>
                                  </p:stCondLst>
                                  <p:childTnLst>
                                    <p:anim calcmode="lin" valueType="num">
                                      <p:cBhvr additive="base">
                                        <p:cTn id="213" dur="2000"/>
                                        <p:tgtEl>
                                          <p:spTgt spid="15"/>
                                        </p:tgtEl>
                                        <p:attrNameLst>
                                          <p:attrName>ppt_x</p:attrName>
                                        </p:attrNameLst>
                                      </p:cBhvr>
                                      <p:tavLst>
                                        <p:tav tm="0">
                                          <p:val>
                                            <p:strVal val="ppt_x"/>
                                          </p:val>
                                        </p:tav>
                                        <p:tav tm="100000">
                                          <p:val>
                                            <p:strVal val="1+ppt_w/2"/>
                                          </p:val>
                                        </p:tav>
                                      </p:tavLst>
                                    </p:anim>
                                    <p:anim calcmode="lin" valueType="num">
                                      <p:cBhvr additive="base">
                                        <p:cTn id="214" dur="2000"/>
                                        <p:tgtEl>
                                          <p:spTgt spid="15"/>
                                        </p:tgtEl>
                                        <p:attrNameLst>
                                          <p:attrName>ppt_y</p:attrName>
                                        </p:attrNameLst>
                                      </p:cBhvr>
                                      <p:tavLst>
                                        <p:tav tm="0">
                                          <p:val>
                                            <p:strVal val="ppt_y"/>
                                          </p:val>
                                        </p:tav>
                                        <p:tav tm="100000">
                                          <p:val>
                                            <p:strVal val="0-ppt_h/2"/>
                                          </p:val>
                                        </p:tav>
                                      </p:tavLst>
                                    </p:anim>
                                    <p:set>
                                      <p:cBhvr>
                                        <p:cTn id="215" dur="1" fill="hold">
                                          <p:stCondLst>
                                            <p:cond delay="1999"/>
                                          </p:stCondLst>
                                        </p:cTn>
                                        <p:tgtEl>
                                          <p:spTgt spid="15"/>
                                        </p:tgtEl>
                                        <p:attrNameLst>
                                          <p:attrName>style.visibility</p:attrName>
                                        </p:attrNameLst>
                                      </p:cBhvr>
                                      <p:to>
                                        <p:strVal val="hidden"/>
                                      </p:to>
                                    </p:set>
                                  </p:childTnLst>
                                </p:cTn>
                              </p:par>
                              <p:par>
                                <p:cTn id="216" presetID="2" presetClass="exit" presetSubtype="3" fill="hold" grpId="3" nodeType="withEffect">
                                  <p:stCondLst>
                                    <p:cond delay="0"/>
                                  </p:stCondLst>
                                  <p:childTnLst>
                                    <p:anim calcmode="lin" valueType="num">
                                      <p:cBhvr additive="base">
                                        <p:cTn id="217" dur="2000"/>
                                        <p:tgtEl>
                                          <p:spTgt spid="17"/>
                                        </p:tgtEl>
                                        <p:attrNameLst>
                                          <p:attrName>ppt_x</p:attrName>
                                        </p:attrNameLst>
                                      </p:cBhvr>
                                      <p:tavLst>
                                        <p:tav tm="0">
                                          <p:val>
                                            <p:strVal val="ppt_x"/>
                                          </p:val>
                                        </p:tav>
                                        <p:tav tm="100000">
                                          <p:val>
                                            <p:strVal val="1+ppt_w/2"/>
                                          </p:val>
                                        </p:tav>
                                      </p:tavLst>
                                    </p:anim>
                                    <p:anim calcmode="lin" valueType="num">
                                      <p:cBhvr additive="base">
                                        <p:cTn id="218" dur="2000"/>
                                        <p:tgtEl>
                                          <p:spTgt spid="17"/>
                                        </p:tgtEl>
                                        <p:attrNameLst>
                                          <p:attrName>ppt_y</p:attrName>
                                        </p:attrNameLst>
                                      </p:cBhvr>
                                      <p:tavLst>
                                        <p:tav tm="0">
                                          <p:val>
                                            <p:strVal val="ppt_y"/>
                                          </p:val>
                                        </p:tav>
                                        <p:tav tm="100000">
                                          <p:val>
                                            <p:strVal val="0-ppt_h/2"/>
                                          </p:val>
                                        </p:tav>
                                      </p:tavLst>
                                    </p:anim>
                                    <p:set>
                                      <p:cBhvr>
                                        <p:cTn id="219" dur="1" fill="hold">
                                          <p:stCondLst>
                                            <p:cond delay="1999"/>
                                          </p:stCondLst>
                                        </p:cTn>
                                        <p:tgtEl>
                                          <p:spTgt spid="17"/>
                                        </p:tgtEl>
                                        <p:attrNameLst>
                                          <p:attrName>style.visibility</p:attrName>
                                        </p:attrNameLst>
                                      </p:cBhvr>
                                      <p:to>
                                        <p:strVal val="hidden"/>
                                      </p:to>
                                    </p:set>
                                  </p:childTnLst>
                                </p:cTn>
                              </p:par>
                              <p:par>
                                <p:cTn id="220" presetID="2" presetClass="exit" presetSubtype="3" fill="hold" grpId="3" nodeType="withEffect">
                                  <p:stCondLst>
                                    <p:cond delay="0"/>
                                  </p:stCondLst>
                                  <p:childTnLst>
                                    <p:anim calcmode="lin" valueType="num">
                                      <p:cBhvr additive="base">
                                        <p:cTn id="221" dur="2000"/>
                                        <p:tgtEl>
                                          <p:spTgt spid="19"/>
                                        </p:tgtEl>
                                        <p:attrNameLst>
                                          <p:attrName>ppt_x</p:attrName>
                                        </p:attrNameLst>
                                      </p:cBhvr>
                                      <p:tavLst>
                                        <p:tav tm="0">
                                          <p:val>
                                            <p:strVal val="ppt_x"/>
                                          </p:val>
                                        </p:tav>
                                        <p:tav tm="100000">
                                          <p:val>
                                            <p:strVal val="1+ppt_w/2"/>
                                          </p:val>
                                        </p:tav>
                                      </p:tavLst>
                                    </p:anim>
                                    <p:anim calcmode="lin" valueType="num">
                                      <p:cBhvr additive="base">
                                        <p:cTn id="222" dur="2000"/>
                                        <p:tgtEl>
                                          <p:spTgt spid="19"/>
                                        </p:tgtEl>
                                        <p:attrNameLst>
                                          <p:attrName>ppt_y</p:attrName>
                                        </p:attrNameLst>
                                      </p:cBhvr>
                                      <p:tavLst>
                                        <p:tav tm="0">
                                          <p:val>
                                            <p:strVal val="ppt_y"/>
                                          </p:val>
                                        </p:tav>
                                        <p:tav tm="100000">
                                          <p:val>
                                            <p:strVal val="0-ppt_h/2"/>
                                          </p:val>
                                        </p:tav>
                                      </p:tavLst>
                                    </p:anim>
                                    <p:set>
                                      <p:cBhvr>
                                        <p:cTn id="223" dur="1" fill="hold">
                                          <p:stCondLst>
                                            <p:cond delay="1999"/>
                                          </p:stCondLst>
                                        </p:cTn>
                                        <p:tgtEl>
                                          <p:spTgt spid="19"/>
                                        </p:tgtEl>
                                        <p:attrNameLst>
                                          <p:attrName>style.visibility</p:attrName>
                                        </p:attrNameLst>
                                      </p:cBhvr>
                                      <p:to>
                                        <p:strVal val="hidden"/>
                                      </p:to>
                                    </p:set>
                                  </p:childTnLst>
                                </p:cTn>
                              </p:par>
                              <p:par>
                                <p:cTn id="224" presetID="2" presetClass="exit" presetSubtype="3" fill="hold" grpId="3" nodeType="withEffect">
                                  <p:stCondLst>
                                    <p:cond delay="0"/>
                                  </p:stCondLst>
                                  <p:childTnLst>
                                    <p:anim calcmode="lin" valueType="num">
                                      <p:cBhvr additive="base">
                                        <p:cTn id="225" dur="2000"/>
                                        <p:tgtEl>
                                          <p:spTgt spid="21"/>
                                        </p:tgtEl>
                                        <p:attrNameLst>
                                          <p:attrName>ppt_x</p:attrName>
                                        </p:attrNameLst>
                                      </p:cBhvr>
                                      <p:tavLst>
                                        <p:tav tm="0">
                                          <p:val>
                                            <p:strVal val="ppt_x"/>
                                          </p:val>
                                        </p:tav>
                                        <p:tav tm="100000">
                                          <p:val>
                                            <p:strVal val="1+ppt_w/2"/>
                                          </p:val>
                                        </p:tav>
                                      </p:tavLst>
                                    </p:anim>
                                    <p:anim calcmode="lin" valueType="num">
                                      <p:cBhvr additive="base">
                                        <p:cTn id="226" dur="2000"/>
                                        <p:tgtEl>
                                          <p:spTgt spid="21"/>
                                        </p:tgtEl>
                                        <p:attrNameLst>
                                          <p:attrName>ppt_y</p:attrName>
                                        </p:attrNameLst>
                                      </p:cBhvr>
                                      <p:tavLst>
                                        <p:tav tm="0">
                                          <p:val>
                                            <p:strVal val="ppt_y"/>
                                          </p:val>
                                        </p:tav>
                                        <p:tav tm="100000">
                                          <p:val>
                                            <p:strVal val="0-ppt_h/2"/>
                                          </p:val>
                                        </p:tav>
                                      </p:tavLst>
                                    </p:anim>
                                    <p:set>
                                      <p:cBhvr>
                                        <p:cTn id="227" dur="1" fill="hold">
                                          <p:stCondLst>
                                            <p:cond delay="1999"/>
                                          </p:stCondLst>
                                        </p:cTn>
                                        <p:tgtEl>
                                          <p:spTgt spid="21"/>
                                        </p:tgtEl>
                                        <p:attrNameLst>
                                          <p:attrName>style.visibility</p:attrName>
                                        </p:attrNameLst>
                                      </p:cBhvr>
                                      <p:to>
                                        <p:strVal val="hidden"/>
                                      </p:to>
                                    </p:set>
                                  </p:childTnLst>
                                </p:cTn>
                              </p:par>
                              <p:par>
                                <p:cTn id="228" presetID="2" presetClass="exit" presetSubtype="6" fill="hold" grpId="3" nodeType="withEffect">
                                  <p:stCondLst>
                                    <p:cond delay="0"/>
                                  </p:stCondLst>
                                  <p:childTnLst>
                                    <p:anim calcmode="lin" valueType="num">
                                      <p:cBhvr additive="base">
                                        <p:cTn id="229" dur="2000"/>
                                        <p:tgtEl>
                                          <p:spTgt spid="4"/>
                                        </p:tgtEl>
                                        <p:attrNameLst>
                                          <p:attrName>ppt_x</p:attrName>
                                        </p:attrNameLst>
                                      </p:cBhvr>
                                      <p:tavLst>
                                        <p:tav tm="0">
                                          <p:val>
                                            <p:strVal val="ppt_x"/>
                                          </p:val>
                                        </p:tav>
                                        <p:tav tm="100000">
                                          <p:val>
                                            <p:strVal val="1+ppt_w/2"/>
                                          </p:val>
                                        </p:tav>
                                      </p:tavLst>
                                    </p:anim>
                                    <p:anim calcmode="lin" valueType="num">
                                      <p:cBhvr additive="base">
                                        <p:cTn id="230" dur="2000"/>
                                        <p:tgtEl>
                                          <p:spTgt spid="4"/>
                                        </p:tgtEl>
                                        <p:attrNameLst>
                                          <p:attrName>ppt_y</p:attrName>
                                        </p:attrNameLst>
                                      </p:cBhvr>
                                      <p:tavLst>
                                        <p:tav tm="0">
                                          <p:val>
                                            <p:strVal val="ppt_y"/>
                                          </p:val>
                                        </p:tav>
                                        <p:tav tm="100000">
                                          <p:val>
                                            <p:strVal val="1+ppt_h/2"/>
                                          </p:val>
                                        </p:tav>
                                      </p:tavLst>
                                    </p:anim>
                                    <p:set>
                                      <p:cBhvr>
                                        <p:cTn id="231" dur="1" fill="hold">
                                          <p:stCondLst>
                                            <p:cond delay="1999"/>
                                          </p:stCondLst>
                                        </p:cTn>
                                        <p:tgtEl>
                                          <p:spTgt spid="4"/>
                                        </p:tgtEl>
                                        <p:attrNameLst>
                                          <p:attrName>style.visibility</p:attrName>
                                        </p:attrNameLst>
                                      </p:cBhvr>
                                      <p:to>
                                        <p:strVal val="hidden"/>
                                      </p:to>
                                    </p:set>
                                  </p:childTnLst>
                                </p:cTn>
                              </p:par>
                              <p:par>
                                <p:cTn id="232" presetID="2" presetClass="exit" presetSubtype="6" fill="hold" grpId="3" nodeType="withEffect">
                                  <p:stCondLst>
                                    <p:cond delay="0"/>
                                  </p:stCondLst>
                                  <p:childTnLst>
                                    <p:anim calcmode="lin" valueType="num">
                                      <p:cBhvr additive="base">
                                        <p:cTn id="233" dur="2000"/>
                                        <p:tgtEl>
                                          <p:spTgt spid="6"/>
                                        </p:tgtEl>
                                        <p:attrNameLst>
                                          <p:attrName>ppt_x</p:attrName>
                                        </p:attrNameLst>
                                      </p:cBhvr>
                                      <p:tavLst>
                                        <p:tav tm="0">
                                          <p:val>
                                            <p:strVal val="ppt_x"/>
                                          </p:val>
                                        </p:tav>
                                        <p:tav tm="100000">
                                          <p:val>
                                            <p:strVal val="1+ppt_w/2"/>
                                          </p:val>
                                        </p:tav>
                                      </p:tavLst>
                                    </p:anim>
                                    <p:anim calcmode="lin" valueType="num">
                                      <p:cBhvr additive="base">
                                        <p:cTn id="234" dur="2000"/>
                                        <p:tgtEl>
                                          <p:spTgt spid="6"/>
                                        </p:tgtEl>
                                        <p:attrNameLst>
                                          <p:attrName>ppt_y</p:attrName>
                                        </p:attrNameLst>
                                      </p:cBhvr>
                                      <p:tavLst>
                                        <p:tav tm="0">
                                          <p:val>
                                            <p:strVal val="ppt_y"/>
                                          </p:val>
                                        </p:tav>
                                        <p:tav tm="100000">
                                          <p:val>
                                            <p:strVal val="1+ppt_h/2"/>
                                          </p:val>
                                        </p:tav>
                                      </p:tavLst>
                                    </p:anim>
                                    <p:set>
                                      <p:cBhvr>
                                        <p:cTn id="235" dur="1" fill="hold">
                                          <p:stCondLst>
                                            <p:cond delay="1999"/>
                                          </p:stCondLst>
                                        </p:cTn>
                                        <p:tgtEl>
                                          <p:spTgt spid="6"/>
                                        </p:tgtEl>
                                        <p:attrNameLst>
                                          <p:attrName>style.visibility</p:attrName>
                                        </p:attrNameLst>
                                      </p:cBhvr>
                                      <p:to>
                                        <p:strVal val="hidden"/>
                                      </p:to>
                                    </p:set>
                                  </p:childTnLst>
                                </p:cTn>
                              </p:par>
                              <p:par>
                                <p:cTn id="236" presetID="2" presetClass="exit" presetSubtype="6" fill="hold" grpId="3" nodeType="withEffect">
                                  <p:stCondLst>
                                    <p:cond delay="0"/>
                                  </p:stCondLst>
                                  <p:childTnLst>
                                    <p:anim calcmode="lin" valueType="num">
                                      <p:cBhvr additive="base">
                                        <p:cTn id="237" dur="2000"/>
                                        <p:tgtEl>
                                          <p:spTgt spid="8"/>
                                        </p:tgtEl>
                                        <p:attrNameLst>
                                          <p:attrName>ppt_x</p:attrName>
                                        </p:attrNameLst>
                                      </p:cBhvr>
                                      <p:tavLst>
                                        <p:tav tm="0">
                                          <p:val>
                                            <p:strVal val="ppt_x"/>
                                          </p:val>
                                        </p:tav>
                                        <p:tav tm="100000">
                                          <p:val>
                                            <p:strVal val="1+ppt_w/2"/>
                                          </p:val>
                                        </p:tav>
                                      </p:tavLst>
                                    </p:anim>
                                    <p:anim calcmode="lin" valueType="num">
                                      <p:cBhvr additive="base">
                                        <p:cTn id="238" dur="2000"/>
                                        <p:tgtEl>
                                          <p:spTgt spid="8"/>
                                        </p:tgtEl>
                                        <p:attrNameLst>
                                          <p:attrName>ppt_y</p:attrName>
                                        </p:attrNameLst>
                                      </p:cBhvr>
                                      <p:tavLst>
                                        <p:tav tm="0">
                                          <p:val>
                                            <p:strVal val="ppt_y"/>
                                          </p:val>
                                        </p:tav>
                                        <p:tav tm="100000">
                                          <p:val>
                                            <p:strVal val="1+ppt_h/2"/>
                                          </p:val>
                                        </p:tav>
                                      </p:tavLst>
                                    </p:anim>
                                    <p:set>
                                      <p:cBhvr>
                                        <p:cTn id="239" dur="1" fill="hold">
                                          <p:stCondLst>
                                            <p:cond delay="1999"/>
                                          </p:stCondLst>
                                        </p:cTn>
                                        <p:tgtEl>
                                          <p:spTgt spid="8"/>
                                        </p:tgtEl>
                                        <p:attrNameLst>
                                          <p:attrName>style.visibility</p:attrName>
                                        </p:attrNameLst>
                                      </p:cBhvr>
                                      <p:to>
                                        <p:strVal val="hidden"/>
                                      </p:to>
                                    </p:set>
                                  </p:childTnLst>
                                </p:cTn>
                              </p:par>
                              <p:par>
                                <p:cTn id="240" presetID="2" presetClass="exit" presetSubtype="6" fill="hold" grpId="3" nodeType="withEffect">
                                  <p:stCondLst>
                                    <p:cond delay="0"/>
                                  </p:stCondLst>
                                  <p:childTnLst>
                                    <p:anim calcmode="lin" valueType="num">
                                      <p:cBhvr additive="base">
                                        <p:cTn id="241" dur="2000"/>
                                        <p:tgtEl>
                                          <p:spTgt spid="10"/>
                                        </p:tgtEl>
                                        <p:attrNameLst>
                                          <p:attrName>ppt_x</p:attrName>
                                        </p:attrNameLst>
                                      </p:cBhvr>
                                      <p:tavLst>
                                        <p:tav tm="0">
                                          <p:val>
                                            <p:strVal val="ppt_x"/>
                                          </p:val>
                                        </p:tav>
                                        <p:tav tm="100000">
                                          <p:val>
                                            <p:strVal val="1+ppt_w/2"/>
                                          </p:val>
                                        </p:tav>
                                      </p:tavLst>
                                    </p:anim>
                                    <p:anim calcmode="lin" valueType="num">
                                      <p:cBhvr additive="base">
                                        <p:cTn id="242" dur="2000"/>
                                        <p:tgtEl>
                                          <p:spTgt spid="10"/>
                                        </p:tgtEl>
                                        <p:attrNameLst>
                                          <p:attrName>ppt_y</p:attrName>
                                        </p:attrNameLst>
                                      </p:cBhvr>
                                      <p:tavLst>
                                        <p:tav tm="0">
                                          <p:val>
                                            <p:strVal val="ppt_y"/>
                                          </p:val>
                                        </p:tav>
                                        <p:tav tm="100000">
                                          <p:val>
                                            <p:strVal val="1+ppt_h/2"/>
                                          </p:val>
                                        </p:tav>
                                      </p:tavLst>
                                    </p:anim>
                                    <p:set>
                                      <p:cBhvr>
                                        <p:cTn id="243" dur="1" fill="hold">
                                          <p:stCondLst>
                                            <p:cond delay="1999"/>
                                          </p:stCondLst>
                                        </p:cTn>
                                        <p:tgtEl>
                                          <p:spTgt spid="10"/>
                                        </p:tgtEl>
                                        <p:attrNameLst>
                                          <p:attrName>style.visibility</p:attrName>
                                        </p:attrNameLst>
                                      </p:cBhvr>
                                      <p:to>
                                        <p:strVal val="hidden"/>
                                      </p:to>
                                    </p:set>
                                  </p:childTnLst>
                                </p:cTn>
                              </p:par>
                              <p:par>
                                <p:cTn id="244" presetID="2" presetClass="exit" presetSubtype="6" fill="hold" grpId="3" nodeType="withEffect">
                                  <p:stCondLst>
                                    <p:cond delay="0"/>
                                  </p:stCondLst>
                                  <p:childTnLst>
                                    <p:anim calcmode="lin" valueType="num">
                                      <p:cBhvr additive="base">
                                        <p:cTn id="245" dur="2000"/>
                                        <p:tgtEl>
                                          <p:spTgt spid="12"/>
                                        </p:tgtEl>
                                        <p:attrNameLst>
                                          <p:attrName>ppt_x</p:attrName>
                                        </p:attrNameLst>
                                      </p:cBhvr>
                                      <p:tavLst>
                                        <p:tav tm="0">
                                          <p:val>
                                            <p:strVal val="ppt_x"/>
                                          </p:val>
                                        </p:tav>
                                        <p:tav tm="100000">
                                          <p:val>
                                            <p:strVal val="1+ppt_w/2"/>
                                          </p:val>
                                        </p:tav>
                                      </p:tavLst>
                                    </p:anim>
                                    <p:anim calcmode="lin" valueType="num">
                                      <p:cBhvr additive="base">
                                        <p:cTn id="246" dur="2000"/>
                                        <p:tgtEl>
                                          <p:spTgt spid="12"/>
                                        </p:tgtEl>
                                        <p:attrNameLst>
                                          <p:attrName>ppt_y</p:attrName>
                                        </p:attrNameLst>
                                      </p:cBhvr>
                                      <p:tavLst>
                                        <p:tav tm="0">
                                          <p:val>
                                            <p:strVal val="ppt_y"/>
                                          </p:val>
                                        </p:tav>
                                        <p:tav tm="100000">
                                          <p:val>
                                            <p:strVal val="1+ppt_h/2"/>
                                          </p:val>
                                        </p:tav>
                                      </p:tavLst>
                                    </p:anim>
                                    <p:set>
                                      <p:cBhvr>
                                        <p:cTn id="247" dur="1" fill="hold">
                                          <p:stCondLst>
                                            <p:cond delay="1999"/>
                                          </p:stCondLst>
                                        </p:cTn>
                                        <p:tgtEl>
                                          <p:spTgt spid="12"/>
                                        </p:tgtEl>
                                        <p:attrNameLst>
                                          <p:attrName>style.visibility</p:attrName>
                                        </p:attrNameLst>
                                      </p:cBhvr>
                                      <p:to>
                                        <p:strVal val="hidden"/>
                                      </p:to>
                                    </p:set>
                                  </p:childTnLst>
                                </p:cTn>
                              </p:par>
                              <p:par>
                                <p:cTn id="248" presetID="2" presetClass="exit" presetSubtype="6" fill="hold" grpId="3" nodeType="withEffect">
                                  <p:stCondLst>
                                    <p:cond delay="0"/>
                                  </p:stCondLst>
                                  <p:childTnLst>
                                    <p:anim calcmode="lin" valueType="num">
                                      <p:cBhvr additive="base">
                                        <p:cTn id="249" dur="2000"/>
                                        <p:tgtEl>
                                          <p:spTgt spid="14"/>
                                        </p:tgtEl>
                                        <p:attrNameLst>
                                          <p:attrName>ppt_x</p:attrName>
                                        </p:attrNameLst>
                                      </p:cBhvr>
                                      <p:tavLst>
                                        <p:tav tm="0">
                                          <p:val>
                                            <p:strVal val="ppt_x"/>
                                          </p:val>
                                        </p:tav>
                                        <p:tav tm="100000">
                                          <p:val>
                                            <p:strVal val="1+ppt_w/2"/>
                                          </p:val>
                                        </p:tav>
                                      </p:tavLst>
                                    </p:anim>
                                    <p:anim calcmode="lin" valueType="num">
                                      <p:cBhvr additive="base">
                                        <p:cTn id="250" dur="2000"/>
                                        <p:tgtEl>
                                          <p:spTgt spid="14"/>
                                        </p:tgtEl>
                                        <p:attrNameLst>
                                          <p:attrName>ppt_y</p:attrName>
                                        </p:attrNameLst>
                                      </p:cBhvr>
                                      <p:tavLst>
                                        <p:tav tm="0">
                                          <p:val>
                                            <p:strVal val="ppt_y"/>
                                          </p:val>
                                        </p:tav>
                                        <p:tav tm="100000">
                                          <p:val>
                                            <p:strVal val="1+ppt_h/2"/>
                                          </p:val>
                                        </p:tav>
                                      </p:tavLst>
                                    </p:anim>
                                    <p:set>
                                      <p:cBhvr>
                                        <p:cTn id="251" dur="1" fill="hold">
                                          <p:stCondLst>
                                            <p:cond delay="1999"/>
                                          </p:stCondLst>
                                        </p:cTn>
                                        <p:tgtEl>
                                          <p:spTgt spid="14"/>
                                        </p:tgtEl>
                                        <p:attrNameLst>
                                          <p:attrName>style.visibility</p:attrName>
                                        </p:attrNameLst>
                                      </p:cBhvr>
                                      <p:to>
                                        <p:strVal val="hidden"/>
                                      </p:to>
                                    </p:set>
                                  </p:childTnLst>
                                </p:cTn>
                              </p:par>
                              <p:par>
                                <p:cTn id="252" presetID="2" presetClass="exit" presetSubtype="6" fill="hold" grpId="3" nodeType="withEffect">
                                  <p:stCondLst>
                                    <p:cond delay="0"/>
                                  </p:stCondLst>
                                  <p:childTnLst>
                                    <p:anim calcmode="lin" valueType="num">
                                      <p:cBhvr additive="base">
                                        <p:cTn id="253" dur="2000"/>
                                        <p:tgtEl>
                                          <p:spTgt spid="16"/>
                                        </p:tgtEl>
                                        <p:attrNameLst>
                                          <p:attrName>ppt_x</p:attrName>
                                        </p:attrNameLst>
                                      </p:cBhvr>
                                      <p:tavLst>
                                        <p:tav tm="0">
                                          <p:val>
                                            <p:strVal val="ppt_x"/>
                                          </p:val>
                                        </p:tav>
                                        <p:tav tm="100000">
                                          <p:val>
                                            <p:strVal val="1+ppt_w/2"/>
                                          </p:val>
                                        </p:tav>
                                      </p:tavLst>
                                    </p:anim>
                                    <p:anim calcmode="lin" valueType="num">
                                      <p:cBhvr additive="base">
                                        <p:cTn id="254" dur="2000"/>
                                        <p:tgtEl>
                                          <p:spTgt spid="16"/>
                                        </p:tgtEl>
                                        <p:attrNameLst>
                                          <p:attrName>ppt_y</p:attrName>
                                        </p:attrNameLst>
                                      </p:cBhvr>
                                      <p:tavLst>
                                        <p:tav tm="0">
                                          <p:val>
                                            <p:strVal val="ppt_y"/>
                                          </p:val>
                                        </p:tav>
                                        <p:tav tm="100000">
                                          <p:val>
                                            <p:strVal val="1+ppt_h/2"/>
                                          </p:val>
                                        </p:tav>
                                      </p:tavLst>
                                    </p:anim>
                                    <p:set>
                                      <p:cBhvr>
                                        <p:cTn id="255" dur="1" fill="hold">
                                          <p:stCondLst>
                                            <p:cond delay="1999"/>
                                          </p:stCondLst>
                                        </p:cTn>
                                        <p:tgtEl>
                                          <p:spTgt spid="16"/>
                                        </p:tgtEl>
                                        <p:attrNameLst>
                                          <p:attrName>style.visibility</p:attrName>
                                        </p:attrNameLst>
                                      </p:cBhvr>
                                      <p:to>
                                        <p:strVal val="hidden"/>
                                      </p:to>
                                    </p:set>
                                  </p:childTnLst>
                                </p:cTn>
                              </p:par>
                              <p:par>
                                <p:cTn id="256" presetID="2" presetClass="exit" presetSubtype="6" fill="hold" grpId="3" nodeType="withEffect">
                                  <p:stCondLst>
                                    <p:cond delay="0"/>
                                  </p:stCondLst>
                                  <p:childTnLst>
                                    <p:anim calcmode="lin" valueType="num">
                                      <p:cBhvr additive="base">
                                        <p:cTn id="257" dur="2000"/>
                                        <p:tgtEl>
                                          <p:spTgt spid="18"/>
                                        </p:tgtEl>
                                        <p:attrNameLst>
                                          <p:attrName>ppt_x</p:attrName>
                                        </p:attrNameLst>
                                      </p:cBhvr>
                                      <p:tavLst>
                                        <p:tav tm="0">
                                          <p:val>
                                            <p:strVal val="ppt_x"/>
                                          </p:val>
                                        </p:tav>
                                        <p:tav tm="100000">
                                          <p:val>
                                            <p:strVal val="1+ppt_w/2"/>
                                          </p:val>
                                        </p:tav>
                                      </p:tavLst>
                                    </p:anim>
                                    <p:anim calcmode="lin" valueType="num">
                                      <p:cBhvr additive="base">
                                        <p:cTn id="258" dur="2000"/>
                                        <p:tgtEl>
                                          <p:spTgt spid="18"/>
                                        </p:tgtEl>
                                        <p:attrNameLst>
                                          <p:attrName>ppt_y</p:attrName>
                                        </p:attrNameLst>
                                      </p:cBhvr>
                                      <p:tavLst>
                                        <p:tav tm="0">
                                          <p:val>
                                            <p:strVal val="ppt_y"/>
                                          </p:val>
                                        </p:tav>
                                        <p:tav tm="100000">
                                          <p:val>
                                            <p:strVal val="1+ppt_h/2"/>
                                          </p:val>
                                        </p:tav>
                                      </p:tavLst>
                                    </p:anim>
                                    <p:set>
                                      <p:cBhvr>
                                        <p:cTn id="259" dur="1" fill="hold">
                                          <p:stCondLst>
                                            <p:cond delay="1999"/>
                                          </p:stCondLst>
                                        </p:cTn>
                                        <p:tgtEl>
                                          <p:spTgt spid="18"/>
                                        </p:tgtEl>
                                        <p:attrNameLst>
                                          <p:attrName>style.visibility</p:attrName>
                                        </p:attrNameLst>
                                      </p:cBhvr>
                                      <p:to>
                                        <p:strVal val="hidden"/>
                                      </p:to>
                                    </p:set>
                                  </p:childTnLst>
                                </p:cTn>
                              </p:par>
                              <p:par>
                                <p:cTn id="260" presetID="2" presetClass="exit" presetSubtype="6" fill="hold" grpId="3" nodeType="withEffect">
                                  <p:stCondLst>
                                    <p:cond delay="0"/>
                                  </p:stCondLst>
                                  <p:childTnLst>
                                    <p:anim calcmode="lin" valueType="num">
                                      <p:cBhvr additive="base">
                                        <p:cTn id="261" dur="2000"/>
                                        <p:tgtEl>
                                          <p:spTgt spid="20"/>
                                        </p:tgtEl>
                                        <p:attrNameLst>
                                          <p:attrName>ppt_x</p:attrName>
                                        </p:attrNameLst>
                                      </p:cBhvr>
                                      <p:tavLst>
                                        <p:tav tm="0">
                                          <p:val>
                                            <p:strVal val="ppt_x"/>
                                          </p:val>
                                        </p:tav>
                                        <p:tav tm="100000">
                                          <p:val>
                                            <p:strVal val="1+ppt_w/2"/>
                                          </p:val>
                                        </p:tav>
                                      </p:tavLst>
                                    </p:anim>
                                    <p:anim calcmode="lin" valueType="num">
                                      <p:cBhvr additive="base">
                                        <p:cTn id="262" dur="2000"/>
                                        <p:tgtEl>
                                          <p:spTgt spid="20"/>
                                        </p:tgtEl>
                                        <p:attrNameLst>
                                          <p:attrName>ppt_y</p:attrName>
                                        </p:attrNameLst>
                                      </p:cBhvr>
                                      <p:tavLst>
                                        <p:tav tm="0">
                                          <p:val>
                                            <p:strVal val="ppt_y"/>
                                          </p:val>
                                        </p:tav>
                                        <p:tav tm="100000">
                                          <p:val>
                                            <p:strVal val="1+ppt_h/2"/>
                                          </p:val>
                                        </p:tav>
                                      </p:tavLst>
                                    </p:anim>
                                    <p:set>
                                      <p:cBhvr>
                                        <p:cTn id="263" dur="1" fill="hold">
                                          <p:stCondLst>
                                            <p:cond delay="1999"/>
                                          </p:stCondLst>
                                        </p:cTn>
                                        <p:tgtEl>
                                          <p:spTgt spid="20"/>
                                        </p:tgtEl>
                                        <p:attrNameLst>
                                          <p:attrName>style.visibility</p:attrName>
                                        </p:attrNameLst>
                                      </p:cBhvr>
                                      <p:to>
                                        <p:strVal val="hidden"/>
                                      </p:to>
                                    </p:set>
                                  </p:childTnLst>
                                </p:cTn>
                              </p:par>
                              <p:par>
                                <p:cTn id="264" presetID="2" presetClass="exit" presetSubtype="6" fill="hold" grpId="3" nodeType="withEffect">
                                  <p:stCondLst>
                                    <p:cond delay="0"/>
                                  </p:stCondLst>
                                  <p:childTnLst>
                                    <p:anim calcmode="lin" valueType="num">
                                      <p:cBhvr additive="base">
                                        <p:cTn id="265" dur="2000"/>
                                        <p:tgtEl>
                                          <p:spTgt spid="22"/>
                                        </p:tgtEl>
                                        <p:attrNameLst>
                                          <p:attrName>ppt_x</p:attrName>
                                        </p:attrNameLst>
                                      </p:cBhvr>
                                      <p:tavLst>
                                        <p:tav tm="0">
                                          <p:val>
                                            <p:strVal val="ppt_x"/>
                                          </p:val>
                                        </p:tav>
                                        <p:tav tm="100000">
                                          <p:val>
                                            <p:strVal val="1+ppt_w/2"/>
                                          </p:val>
                                        </p:tav>
                                      </p:tavLst>
                                    </p:anim>
                                    <p:anim calcmode="lin" valueType="num">
                                      <p:cBhvr additive="base">
                                        <p:cTn id="266" dur="2000"/>
                                        <p:tgtEl>
                                          <p:spTgt spid="22"/>
                                        </p:tgtEl>
                                        <p:attrNameLst>
                                          <p:attrName>ppt_y</p:attrName>
                                        </p:attrNameLst>
                                      </p:cBhvr>
                                      <p:tavLst>
                                        <p:tav tm="0">
                                          <p:val>
                                            <p:strVal val="ppt_y"/>
                                          </p:val>
                                        </p:tav>
                                        <p:tav tm="100000">
                                          <p:val>
                                            <p:strVal val="1+ppt_h/2"/>
                                          </p:val>
                                        </p:tav>
                                      </p:tavLst>
                                    </p:anim>
                                    <p:set>
                                      <p:cBhvr>
                                        <p:cTn id="267" dur="1" fill="hold">
                                          <p:stCondLst>
                                            <p:cond delay="1999"/>
                                          </p:stCondLst>
                                        </p:cTn>
                                        <p:tgtEl>
                                          <p:spTgt spid="22"/>
                                        </p:tgtEl>
                                        <p:attrNameLst>
                                          <p:attrName>style.visibility</p:attrName>
                                        </p:attrNameLst>
                                      </p:cBhvr>
                                      <p:to>
                                        <p:strVal val="hidden"/>
                                      </p:to>
                                    </p:set>
                                  </p:childTnLst>
                                </p:cTn>
                              </p:par>
                              <p:par>
                                <p:cTn id="268" presetID="17" presetClass="entr" presetSubtype="8" fill="hold" nodeType="withEffect">
                                  <p:stCondLst>
                                    <p:cond delay="0"/>
                                  </p:stCondLst>
                                  <p:childTnLst>
                                    <p:set>
                                      <p:cBhvr>
                                        <p:cTn id="269" dur="1" fill="hold">
                                          <p:stCondLst>
                                            <p:cond delay="0"/>
                                          </p:stCondLst>
                                        </p:cTn>
                                        <p:tgtEl>
                                          <p:spTgt spid="2"/>
                                        </p:tgtEl>
                                        <p:attrNameLst>
                                          <p:attrName>style.visibility</p:attrName>
                                        </p:attrNameLst>
                                      </p:cBhvr>
                                      <p:to>
                                        <p:strVal val="visible"/>
                                      </p:to>
                                    </p:set>
                                    <p:anim calcmode="lin" valueType="num">
                                      <p:cBhvr>
                                        <p:cTn id="270" dur="2000" fill="hold"/>
                                        <p:tgtEl>
                                          <p:spTgt spid="2"/>
                                        </p:tgtEl>
                                        <p:attrNameLst>
                                          <p:attrName>ppt_x</p:attrName>
                                        </p:attrNameLst>
                                      </p:cBhvr>
                                      <p:tavLst>
                                        <p:tav tm="0">
                                          <p:val>
                                            <p:strVal val="#ppt_x-#ppt_w/2"/>
                                          </p:val>
                                        </p:tav>
                                        <p:tav tm="100000">
                                          <p:val>
                                            <p:strVal val="#ppt_x"/>
                                          </p:val>
                                        </p:tav>
                                      </p:tavLst>
                                    </p:anim>
                                    <p:anim calcmode="lin" valueType="num">
                                      <p:cBhvr>
                                        <p:cTn id="271" dur="2000" fill="hold"/>
                                        <p:tgtEl>
                                          <p:spTgt spid="2"/>
                                        </p:tgtEl>
                                        <p:attrNameLst>
                                          <p:attrName>ppt_y</p:attrName>
                                        </p:attrNameLst>
                                      </p:cBhvr>
                                      <p:tavLst>
                                        <p:tav tm="0">
                                          <p:val>
                                            <p:strVal val="#ppt_y"/>
                                          </p:val>
                                        </p:tav>
                                        <p:tav tm="100000">
                                          <p:val>
                                            <p:strVal val="#ppt_y"/>
                                          </p:val>
                                        </p:tav>
                                      </p:tavLst>
                                    </p:anim>
                                    <p:anim calcmode="lin" valueType="num">
                                      <p:cBhvr>
                                        <p:cTn id="272" dur="2000" fill="hold"/>
                                        <p:tgtEl>
                                          <p:spTgt spid="2"/>
                                        </p:tgtEl>
                                        <p:attrNameLst>
                                          <p:attrName>ppt_w</p:attrName>
                                        </p:attrNameLst>
                                      </p:cBhvr>
                                      <p:tavLst>
                                        <p:tav tm="0">
                                          <p:val>
                                            <p:fltVal val="0"/>
                                          </p:val>
                                        </p:tav>
                                        <p:tav tm="100000">
                                          <p:val>
                                            <p:strVal val="#ppt_w"/>
                                          </p:val>
                                        </p:tav>
                                      </p:tavLst>
                                    </p:anim>
                                    <p:anim calcmode="lin" valueType="num">
                                      <p:cBhvr>
                                        <p:cTn id="273" dur="2000" fill="hold"/>
                                        <p:tgtEl>
                                          <p:spTgt spid="2"/>
                                        </p:tgtEl>
                                        <p:attrNameLst>
                                          <p:attrName>ppt_h</p:attrName>
                                        </p:attrNameLst>
                                      </p:cBhvr>
                                      <p:tavLst>
                                        <p:tav tm="0">
                                          <p:val>
                                            <p:strVal val="#ppt_h"/>
                                          </p:val>
                                        </p:tav>
                                        <p:tav tm="100000">
                                          <p:val>
                                            <p:strVal val="#ppt_h"/>
                                          </p:val>
                                        </p:tav>
                                      </p:tavLst>
                                    </p:anim>
                                  </p:childTnLst>
                                </p:cTn>
                              </p:par>
                              <p:par>
                                <p:cTn id="274" presetID="16" presetClass="entr" presetSubtype="42" fill="hold" nodeType="withEffect">
                                  <p:stCondLst>
                                    <p:cond delay="0"/>
                                  </p:stCondLst>
                                  <p:childTnLst>
                                    <p:set>
                                      <p:cBhvr>
                                        <p:cTn id="275" dur="1" fill="hold">
                                          <p:stCondLst>
                                            <p:cond delay="0"/>
                                          </p:stCondLst>
                                        </p:cTn>
                                        <p:tgtEl>
                                          <p:spTgt spid="2"/>
                                        </p:tgtEl>
                                        <p:attrNameLst>
                                          <p:attrName>style.visibility</p:attrName>
                                        </p:attrNameLst>
                                      </p:cBhvr>
                                      <p:to>
                                        <p:strVal val="visible"/>
                                      </p:to>
                                    </p:set>
                                    <p:animEffect transition="in" filter="barn(outHorizontal)">
                                      <p:cBhvr>
                                        <p:cTn id="27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000E2A"/>
            </a:gs>
            <a:gs pos="50000">
              <a:srgbClr val="00B0F0">
                <a:shade val="67500"/>
                <a:satMod val="115000"/>
              </a:srgbClr>
            </a:gs>
            <a:gs pos="100000">
              <a:srgbClr val="00B0F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214314" y="1660916"/>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214314" y="2571750"/>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714348" y="1660916"/>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48" y="2571750"/>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214446" y="1660916"/>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214446" y="2571750"/>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714480" y="1660916"/>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714480" y="2571750"/>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214578" y="1660916"/>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214578" y="2571750"/>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714612" y="1660916"/>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714612" y="2571750"/>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214710" y="1660916"/>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214710" y="2571750"/>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714744" y="1660916"/>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714744" y="2571750"/>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214842" y="1660916"/>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214842" y="2571750"/>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714876" y="1660916"/>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714876" y="2571750"/>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5214974" y="1660916"/>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214974" y="2571750"/>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715008" y="1660916"/>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5715008" y="2571750"/>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6215106" y="1660916"/>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215106" y="2571750"/>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715140" y="1660916"/>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715140" y="2571750"/>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215238" y="1660916"/>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215238" y="2571750"/>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715272" y="1660916"/>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715272" y="2571750"/>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8215370" y="1660916"/>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8215370" y="2571750"/>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8715404" y="1660916"/>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8715404" y="2571750"/>
            <a:ext cx="428596" cy="857256"/>
          </a:xfrm>
          <a:prstGeom prst="rect">
            <a:avLst/>
          </a:prstGeom>
          <a:gradFill flip="none" rotWithShape="1">
            <a:gsLst>
              <a:gs pos="21000">
                <a:srgbClr val="00B050">
                  <a:alpha val="12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0-#ppt_w/2"/>
                                          </p:val>
                                        </p:tav>
                                        <p:tav tm="100000">
                                          <p:val>
                                            <p:strVal val="#ppt_x"/>
                                          </p:val>
                                        </p:tav>
                                      </p:tavLst>
                                    </p:anim>
                                    <p:anim calcmode="lin" valueType="num">
                                      <p:cBhvr additive="base">
                                        <p:cTn id="42" dur="2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0-#ppt_w/2"/>
                                          </p:val>
                                        </p:tav>
                                        <p:tav tm="100000">
                                          <p:val>
                                            <p:strVal val="#ppt_x"/>
                                          </p:val>
                                        </p:tav>
                                      </p:tavLst>
                                    </p:anim>
                                    <p:anim calcmode="lin" valueType="num">
                                      <p:cBhvr additive="base">
                                        <p:cTn id="46" dur="2000" fill="hold"/>
                                        <p:tgtEl>
                                          <p:spTgt spid="21"/>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0-#ppt_w/2"/>
                                          </p:val>
                                        </p:tav>
                                        <p:tav tm="100000">
                                          <p:val>
                                            <p:strVal val="#ppt_x"/>
                                          </p:val>
                                        </p:tav>
                                      </p:tavLst>
                                    </p:anim>
                                    <p:anim calcmode="lin" valueType="num">
                                      <p:cBhvr additive="base">
                                        <p:cTn id="50" dur="2000" fill="hold"/>
                                        <p:tgtEl>
                                          <p:spTgt spid="2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0-#ppt_w/2"/>
                                          </p:val>
                                        </p:tav>
                                        <p:tav tm="100000">
                                          <p:val>
                                            <p:strVal val="#ppt_x"/>
                                          </p:val>
                                        </p:tav>
                                      </p:tavLst>
                                    </p:anim>
                                    <p:anim calcmode="lin" valueType="num">
                                      <p:cBhvr additive="base">
                                        <p:cTn id="54" dur="2000" fill="hold"/>
                                        <p:tgtEl>
                                          <p:spTgt spid="2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0-#ppt_w/2"/>
                                          </p:val>
                                        </p:tav>
                                        <p:tav tm="100000">
                                          <p:val>
                                            <p:strVal val="#ppt_x"/>
                                          </p:val>
                                        </p:tav>
                                      </p:tavLst>
                                    </p:anim>
                                    <p:anim calcmode="lin" valueType="num">
                                      <p:cBhvr additive="base">
                                        <p:cTn id="58" dur="2000" fill="hold"/>
                                        <p:tgtEl>
                                          <p:spTgt spid="27"/>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2000" fill="hold"/>
                                        <p:tgtEl>
                                          <p:spTgt spid="29"/>
                                        </p:tgtEl>
                                        <p:attrNameLst>
                                          <p:attrName>ppt_x</p:attrName>
                                        </p:attrNameLst>
                                      </p:cBhvr>
                                      <p:tavLst>
                                        <p:tav tm="0">
                                          <p:val>
                                            <p:strVal val="0-#ppt_w/2"/>
                                          </p:val>
                                        </p:tav>
                                        <p:tav tm="100000">
                                          <p:val>
                                            <p:strVal val="#ppt_x"/>
                                          </p:val>
                                        </p:tav>
                                      </p:tavLst>
                                    </p:anim>
                                    <p:anim calcmode="lin" valueType="num">
                                      <p:cBhvr additive="base">
                                        <p:cTn id="62" dur="20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2000" fill="hold"/>
                                        <p:tgtEl>
                                          <p:spTgt spid="31"/>
                                        </p:tgtEl>
                                        <p:attrNameLst>
                                          <p:attrName>ppt_x</p:attrName>
                                        </p:attrNameLst>
                                      </p:cBhvr>
                                      <p:tavLst>
                                        <p:tav tm="0">
                                          <p:val>
                                            <p:strVal val="0-#ppt_w/2"/>
                                          </p:val>
                                        </p:tav>
                                        <p:tav tm="100000">
                                          <p:val>
                                            <p:strVal val="#ppt_x"/>
                                          </p:val>
                                        </p:tav>
                                      </p:tavLst>
                                    </p:anim>
                                    <p:anim calcmode="lin" valueType="num">
                                      <p:cBhvr additive="base">
                                        <p:cTn id="66" dur="2000" fill="hold"/>
                                        <p:tgtEl>
                                          <p:spTgt spid="31"/>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33"/>
                                        </p:tgtEl>
                                        <p:attrNameLst>
                                          <p:attrName>style.visibility</p:attrName>
                                        </p:attrNameLst>
                                      </p:cBhvr>
                                      <p:to>
                                        <p:strVal val="visible"/>
                                      </p:to>
                                    </p:set>
                                    <p:anim calcmode="lin" valueType="num">
                                      <p:cBhvr additive="base">
                                        <p:cTn id="69" dur="2000" fill="hold"/>
                                        <p:tgtEl>
                                          <p:spTgt spid="33"/>
                                        </p:tgtEl>
                                        <p:attrNameLst>
                                          <p:attrName>ppt_x</p:attrName>
                                        </p:attrNameLst>
                                      </p:cBhvr>
                                      <p:tavLst>
                                        <p:tav tm="0">
                                          <p:val>
                                            <p:strVal val="0-#ppt_w/2"/>
                                          </p:val>
                                        </p:tav>
                                        <p:tav tm="100000">
                                          <p:val>
                                            <p:strVal val="#ppt_x"/>
                                          </p:val>
                                        </p:tav>
                                      </p:tavLst>
                                    </p:anim>
                                    <p:anim calcmode="lin" valueType="num">
                                      <p:cBhvr additive="base">
                                        <p:cTn id="70" dur="2000" fill="hold"/>
                                        <p:tgtEl>
                                          <p:spTgt spid="33"/>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additive="base">
                                        <p:cTn id="73" dur="2000" fill="hold"/>
                                        <p:tgtEl>
                                          <p:spTgt spid="35"/>
                                        </p:tgtEl>
                                        <p:attrNameLst>
                                          <p:attrName>ppt_x</p:attrName>
                                        </p:attrNameLst>
                                      </p:cBhvr>
                                      <p:tavLst>
                                        <p:tav tm="0">
                                          <p:val>
                                            <p:strVal val="0-#ppt_w/2"/>
                                          </p:val>
                                        </p:tav>
                                        <p:tav tm="100000">
                                          <p:val>
                                            <p:strVal val="#ppt_x"/>
                                          </p:val>
                                        </p:tav>
                                      </p:tavLst>
                                    </p:anim>
                                    <p:anim calcmode="lin" valueType="num">
                                      <p:cBhvr additive="base">
                                        <p:cTn id="74" dur="2000" fill="hold"/>
                                        <p:tgtEl>
                                          <p:spTgt spid="35"/>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2000" fill="hold"/>
                                        <p:tgtEl>
                                          <p:spTgt spid="37"/>
                                        </p:tgtEl>
                                        <p:attrNameLst>
                                          <p:attrName>ppt_x</p:attrName>
                                        </p:attrNameLst>
                                      </p:cBhvr>
                                      <p:tavLst>
                                        <p:tav tm="0">
                                          <p:val>
                                            <p:strVal val="0-#ppt_w/2"/>
                                          </p:val>
                                        </p:tav>
                                        <p:tav tm="100000">
                                          <p:val>
                                            <p:strVal val="#ppt_x"/>
                                          </p:val>
                                        </p:tav>
                                      </p:tavLst>
                                    </p:anim>
                                    <p:anim calcmode="lin" valueType="num">
                                      <p:cBhvr additive="base">
                                        <p:cTn id="78" dur="2000" fill="hold"/>
                                        <p:tgtEl>
                                          <p:spTgt spid="37"/>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2000" fill="hold"/>
                                        <p:tgtEl>
                                          <p:spTgt spid="4"/>
                                        </p:tgtEl>
                                        <p:attrNameLst>
                                          <p:attrName>ppt_x</p:attrName>
                                        </p:attrNameLst>
                                      </p:cBhvr>
                                      <p:tavLst>
                                        <p:tav tm="0">
                                          <p:val>
                                            <p:strVal val="1+#ppt_w/2"/>
                                          </p:val>
                                        </p:tav>
                                        <p:tav tm="100000">
                                          <p:val>
                                            <p:strVal val="#ppt_x"/>
                                          </p:val>
                                        </p:tav>
                                      </p:tavLst>
                                    </p:anim>
                                    <p:anim calcmode="lin" valueType="num">
                                      <p:cBhvr additive="base">
                                        <p:cTn id="82" dur="2000" fill="hold"/>
                                        <p:tgtEl>
                                          <p:spTgt spid="4"/>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additive="base">
                                        <p:cTn id="85" dur="2000" fill="hold"/>
                                        <p:tgtEl>
                                          <p:spTgt spid="6"/>
                                        </p:tgtEl>
                                        <p:attrNameLst>
                                          <p:attrName>ppt_x</p:attrName>
                                        </p:attrNameLst>
                                      </p:cBhvr>
                                      <p:tavLst>
                                        <p:tav tm="0">
                                          <p:val>
                                            <p:strVal val="1+#ppt_w/2"/>
                                          </p:val>
                                        </p:tav>
                                        <p:tav tm="100000">
                                          <p:val>
                                            <p:strVal val="#ppt_x"/>
                                          </p:val>
                                        </p:tav>
                                      </p:tavLst>
                                    </p:anim>
                                    <p:anim calcmode="lin" valueType="num">
                                      <p:cBhvr additive="base">
                                        <p:cTn id="86" dur="2000" fill="hold"/>
                                        <p:tgtEl>
                                          <p:spTgt spid="6"/>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additive="base">
                                        <p:cTn id="89" dur="2000" fill="hold"/>
                                        <p:tgtEl>
                                          <p:spTgt spid="8"/>
                                        </p:tgtEl>
                                        <p:attrNameLst>
                                          <p:attrName>ppt_x</p:attrName>
                                        </p:attrNameLst>
                                      </p:cBhvr>
                                      <p:tavLst>
                                        <p:tav tm="0">
                                          <p:val>
                                            <p:strVal val="1+#ppt_w/2"/>
                                          </p:val>
                                        </p:tav>
                                        <p:tav tm="100000">
                                          <p:val>
                                            <p:strVal val="#ppt_x"/>
                                          </p:val>
                                        </p:tav>
                                      </p:tavLst>
                                    </p:anim>
                                    <p:anim calcmode="lin" valueType="num">
                                      <p:cBhvr additive="base">
                                        <p:cTn id="90" dur="2000" fill="hold"/>
                                        <p:tgtEl>
                                          <p:spTgt spid="8"/>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additive="base">
                                        <p:cTn id="93" dur="2000" fill="hold"/>
                                        <p:tgtEl>
                                          <p:spTgt spid="10"/>
                                        </p:tgtEl>
                                        <p:attrNameLst>
                                          <p:attrName>ppt_x</p:attrName>
                                        </p:attrNameLst>
                                      </p:cBhvr>
                                      <p:tavLst>
                                        <p:tav tm="0">
                                          <p:val>
                                            <p:strVal val="1+#ppt_w/2"/>
                                          </p:val>
                                        </p:tav>
                                        <p:tav tm="100000">
                                          <p:val>
                                            <p:strVal val="#ppt_x"/>
                                          </p:val>
                                        </p:tav>
                                      </p:tavLst>
                                    </p:anim>
                                    <p:anim calcmode="lin" valueType="num">
                                      <p:cBhvr additive="base">
                                        <p:cTn id="94" dur="2000" fill="hold"/>
                                        <p:tgtEl>
                                          <p:spTgt spid="10"/>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additive="base">
                                        <p:cTn id="97" dur="2000" fill="hold"/>
                                        <p:tgtEl>
                                          <p:spTgt spid="12"/>
                                        </p:tgtEl>
                                        <p:attrNameLst>
                                          <p:attrName>ppt_x</p:attrName>
                                        </p:attrNameLst>
                                      </p:cBhvr>
                                      <p:tavLst>
                                        <p:tav tm="0">
                                          <p:val>
                                            <p:strVal val="1+#ppt_w/2"/>
                                          </p:val>
                                        </p:tav>
                                        <p:tav tm="100000">
                                          <p:val>
                                            <p:strVal val="#ppt_x"/>
                                          </p:val>
                                        </p:tav>
                                      </p:tavLst>
                                    </p:anim>
                                    <p:anim calcmode="lin" valueType="num">
                                      <p:cBhvr additive="base">
                                        <p:cTn id="98" dur="2000" fill="hold"/>
                                        <p:tgtEl>
                                          <p:spTgt spid="12"/>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14"/>
                                        </p:tgtEl>
                                        <p:attrNameLst>
                                          <p:attrName>style.visibility</p:attrName>
                                        </p:attrNameLst>
                                      </p:cBhvr>
                                      <p:to>
                                        <p:strVal val="visible"/>
                                      </p:to>
                                    </p:set>
                                    <p:anim calcmode="lin" valueType="num">
                                      <p:cBhvr additive="base">
                                        <p:cTn id="101" dur="2000" fill="hold"/>
                                        <p:tgtEl>
                                          <p:spTgt spid="14"/>
                                        </p:tgtEl>
                                        <p:attrNameLst>
                                          <p:attrName>ppt_x</p:attrName>
                                        </p:attrNameLst>
                                      </p:cBhvr>
                                      <p:tavLst>
                                        <p:tav tm="0">
                                          <p:val>
                                            <p:strVal val="1+#ppt_w/2"/>
                                          </p:val>
                                        </p:tav>
                                        <p:tav tm="100000">
                                          <p:val>
                                            <p:strVal val="#ppt_x"/>
                                          </p:val>
                                        </p:tav>
                                      </p:tavLst>
                                    </p:anim>
                                    <p:anim calcmode="lin" valueType="num">
                                      <p:cBhvr additive="base">
                                        <p:cTn id="102" dur="2000" fill="hold"/>
                                        <p:tgtEl>
                                          <p:spTgt spid="14"/>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16"/>
                                        </p:tgtEl>
                                        <p:attrNameLst>
                                          <p:attrName>style.visibility</p:attrName>
                                        </p:attrNameLst>
                                      </p:cBhvr>
                                      <p:to>
                                        <p:strVal val="visible"/>
                                      </p:to>
                                    </p:set>
                                    <p:anim calcmode="lin" valueType="num">
                                      <p:cBhvr additive="base">
                                        <p:cTn id="105" dur="2000" fill="hold"/>
                                        <p:tgtEl>
                                          <p:spTgt spid="16"/>
                                        </p:tgtEl>
                                        <p:attrNameLst>
                                          <p:attrName>ppt_x</p:attrName>
                                        </p:attrNameLst>
                                      </p:cBhvr>
                                      <p:tavLst>
                                        <p:tav tm="0">
                                          <p:val>
                                            <p:strVal val="1+#ppt_w/2"/>
                                          </p:val>
                                        </p:tav>
                                        <p:tav tm="100000">
                                          <p:val>
                                            <p:strVal val="#ppt_x"/>
                                          </p:val>
                                        </p:tav>
                                      </p:tavLst>
                                    </p:anim>
                                    <p:anim calcmode="lin" valueType="num">
                                      <p:cBhvr additive="base">
                                        <p:cTn id="106" dur="2000" fill="hold"/>
                                        <p:tgtEl>
                                          <p:spTgt spid="16"/>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18"/>
                                        </p:tgtEl>
                                        <p:attrNameLst>
                                          <p:attrName>style.visibility</p:attrName>
                                        </p:attrNameLst>
                                      </p:cBhvr>
                                      <p:to>
                                        <p:strVal val="visible"/>
                                      </p:to>
                                    </p:set>
                                    <p:anim calcmode="lin" valueType="num">
                                      <p:cBhvr additive="base">
                                        <p:cTn id="109" dur="2000" fill="hold"/>
                                        <p:tgtEl>
                                          <p:spTgt spid="18"/>
                                        </p:tgtEl>
                                        <p:attrNameLst>
                                          <p:attrName>ppt_x</p:attrName>
                                        </p:attrNameLst>
                                      </p:cBhvr>
                                      <p:tavLst>
                                        <p:tav tm="0">
                                          <p:val>
                                            <p:strVal val="1+#ppt_w/2"/>
                                          </p:val>
                                        </p:tav>
                                        <p:tav tm="100000">
                                          <p:val>
                                            <p:strVal val="#ppt_x"/>
                                          </p:val>
                                        </p:tav>
                                      </p:tavLst>
                                    </p:anim>
                                    <p:anim calcmode="lin" valueType="num">
                                      <p:cBhvr additive="base">
                                        <p:cTn id="110" dur="2000" fill="hold"/>
                                        <p:tgtEl>
                                          <p:spTgt spid="18"/>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20"/>
                                        </p:tgtEl>
                                        <p:attrNameLst>
                                          <p:attrName>style.visibility</p:attrName>
                                        </p:attrNameLst>
                                      </p:cBhvr>
                                      <p:to>
                                        <p:strVal val="visible"/>
                                      </p:to>
                                    </p:set>
                                    <p:anim calcmode="lin" valueType="num">
                                      <p:cBhvr additive="base">
                                        <p:cTn id="113" dur="2000" fill="hold"/>
                                        <p:tgtEl>
                                          <p:spTgt spid="20"/>
                                        </p:tgtEl>
                                        <p:attrNameLst>
                                          <p:attrName>ppt_x</p:attrName>
                                        </p:attrNameLst>
                                      </p:cBhvr>
                                      <p:tavLst>
                                        <p:tav tm="0">
                                          <p:val>
                                            <p:strVal val="1+#ppt_w/2"/>
                                          </p:val>
                                        </p:tav>
                                        <p:tav tm="100000">
                                          <p:val>
                                            <p:strVal val="#ppt_x"/>
                                          </p:val>
                                        </p:tav>
                                      </p:tavLst>
                                    </p:anim>
                                    <p:anim calcmode="lin" valueType="num">
                                      <p:cBhvr additive="base">
                                        <p:cTn id="114" dur="2000" fill="hold"/>
                                        <p:tgtEl>
                                          <p:spTgt spid="20"/>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2000" fill="hold"/>
                                        <p:tgtEl>
                                          <p:spTgt spid="22"/>
                                        </p:tgtEl>
                                        <p:attrNameLst>
                                          <p:attrName>ppt_x</p:attrName>
                                        </p:attrNameLst>
                                      </p:cBhvr>
                                      <p:tavLst>
                                        <p:tav tm="0">
                                          <p:val>
                                            <p:strVal val="1+#ppt_w/2"/>
                                          </p:val>
                                        </p:tav>
                                        <p:tav tm="100000">
                                          <p:val>
                                            <p:strVal val="#ppt_x"/>
                                          </p:val>
                                        </p:tav>
                                      </p:tavLst>
                                    </p:anim>
                                    <p:anim calcmode="lin" valueType="num">
                                      <p:cBhvr additive="base">
                                        <p:cTn id="118" dur="2000" fill="hold"/>
                                        <p:tgtEl>
                                          <p:spTgt spid="22"/>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2000" fill="hold"/>
                                        <p:tgtEl>
                                          <p:spTgt spid="24"/>
                                        </p:tgtEl>
                                        <p:attrNameLst>
                                          <p:attrName>ppt_x</p:attrName>
                                        </p:attrNameLst>
                                      </p:cBhvr>
                                      <p:tavLst>
                                        <p:tav tm="0">
                                          <p:val>
                                            <p:strVal val="1+#ppt_w/2"/>
                                          </p:val>
                                        </p:tav>
                                        <p:tav tm="100000">
                                          <p:val>
                                            <p:strVal val="#ppt_x"/>
                                          </p:val>
                                        </p:tav>
                                      </p:tavLst>
                                    </p:anim>
                                    <p:anim calcmode="lin" valueType="num">
                                      <p:cBhvr additive="base">
                                        <p:cTn id="122" dur="2000" fill="hold"/>
                                        <p:tgtEl>
                                          <p:spTgt spid="24"/>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26"/>
                                        </p:tgtEl>
                                        <p:attrNameLst>
                                          <p:attrName>style.visibility</p:attrName>
                                        </p:attrNameLst>
                                      </p:cBhvr>
                                      <p:to>
                                        <p:strVal val="visible"/>
                                      </p:to>
                                    </p:set>
                                    <p:anim calcmode="lin" valueType="num">
                                      <p:cBhvr additive="base">
                                        <p:cTn id="125" dur="2000" fill="hold"/>
                                        <p:tgtEl>
                                          <p:spTgt spid="26"/>
                                        </p:tgtEl>
                                        <p:attrNameLst>
                                          <p:attrName>ppt_x</p:attrName>
                                        </p:attrNameLst>
                                      </p:cBhvr>
                                      <p:tavLst>
                                        <p:tav tm="0">
                                          <p:val>
                                            <p:strVal val="1+#ppt_w/2"/>
                                          </p:val>
                                        </p:tav>
                                        <p:tav tm="100000">
                                          <p:val>
                                            <p:strVal val="#ppt_x"/>
                                          </p:val>
                                        </p:tav>
                                      </p:tavLst>
                                    </p:anim>
                                    <p:anim calcmode="lin" valueType="num">
                                      <p:cBhvr additive="base">
                                        <p:cTn id="126" dur="2000" fill="hold"/>
                                        <p:tgtEl>
                                          <p:spTgt spid="26"/>
                                        </p:tgtEl>
                                        <p:attrNameLst>
                                          <p:attrName>ppt_y</p:attrName>
                                        </p:attrNameLst>
                                      </p:cBhvr>
                                      <p:tavLst>
                                        <p:tav tm="0">
                                          <p:val>
                                            <p:strVal val="#ppt_y"/>
                                          </p:val>
                                        </p:tav>
                                        <p:tav tm="100000">
                                          <p:val>
                                            <p:strVal val="#ppt_y"/>
                                          </p:val>
                                        </p:tav>
                                      </p:tavLst>
                                    </p:anim>
                                  </p:childTnLst>
                                </p:cTn>
                              </p:par>
                              <p:par>
                                <p:cTn id="127" presetID="2" presetClass="entr" presetSubtype="2" fill="hold" grpId="0" nodeType="withEffect">
                                  <p:stCondLst>
                                    <p:cond delay="0"/>
                                  </p:stCondLst>
                                  <p:childTnLst>
                                    <p:set>
                                      <p:cBhvr>
                                        <p:cTn id="128" dur="1" fill="hold">
                                          <p:stCondLst>
                                            <p:cond delay="0"/>
                                          </p:stCondLst>
                                        </p:cTn>
                                        <p:tgtEl>
                                          <p:spTgt spid="28"/>
                                        </p:tgtEl>
                                        <p:attrNameLst>
                                          <p:attrName>style.visibility</p:attrName>
                                        </p:attrNameLst>
                                      </p:cBhvr>
                                      <p:to>
                                        <p:strVal val="visible"/>
                                      </p:to>
                                    </p:set>
                                    <p:anim calcmode="lin" valueType="num">
                                      <p:cBhvr additive="base">
                                        <p:cTn id="129" dur="2000" fill="hold"/>
                                        <p:tgtEl>
                                          <p:spTgt spid="28"/>
                                        </p:tgtEl>
                                        <p:attrNameLst>
                                          <p:attrName>ppt_x</p:attrName>
                                        </p:attrNameLst>
                                      </p:cBhvr>
                                      <p:tavLst>
                                        <p:tav tm="0">
                                          <p:val>
                                            <p:strVal val="1+#ppt_w/2"/>
                                          </p:val>
                                        </p:tav>
                                        <p:tav tm="100000">
                                          <p:val>
                                            <p:strVal val="#ppt_x"/>
                                          </p:val>
                                        </p:tav>
                                      </p:tavLst>
                                    </p:anim>
                                    <p:anim calcmode="lin" valueType="num">
                                      <p:cBhvr additive="base">
                                        <p:cTn id="130" dur="2000" fill="hold"/>
                                        <p:tgtEl>
                                          <p:spTgt spid="28"/>
                                        </p:tgtEl>
                                        <p:attrNameLst>
                                          <p:attrName>ppt_y</p:attrName>
                                        </p:attrNameLst>
                                      </p:cBhvr>
                                      <p:tavLst>
                                        <p:tav tm="0">
                                          <p:val>
                                            <p:strVal val="#ppt_y"/>
                                          </p:val>
                                        </p:tav>
                                        <p:tav tm="100000">
                                          <p:val>
                                            <p:strVal val="#ppt_y"/>
                                          </p:val>
                                        </p:tav>
                                      </p:tavLst>
                                    </p:anim>
                                  </p:childTnLst>
                                </p:cTn>
                              </p:par>
                              <p:par>
                                <p:cTn id="131" presetID="2" presetClass="entr" presetSubtype="2" fill="hold" grpId="0" nodeType="withEffect">
                                  <p:stCondLst>
                                    <p:cond delay="0"/>
                                  </p:stCondLst>
                                  <p:childTnLst>
                                    <p:set>
                                      <p:cBhvr>
                                        <p:cTn id="132" dur="1" fill="hold">
                                          <p:stCondLst>
                                            <p:cond delay="0"/>
                                          </p:stCondLst>
                                        </p:cTn>
                                        <p:tgtEl>
                                          <p:spTgt spid="30"/>
                                        </p:tgtEl>
                                        <p:attrNameLst>
                                          <p:attrName>style.visibility</p:attrName>
                                        </p:attrNameLst>
                                      </p:cBhvr>
                                      <p:to>
                                        <p:strVal val="visible"/>
                                      </p:to>
                                    </p:set>
                                    <p:anim calcmode="lin" valueType="num">
                                      <p:cBhvr additive="base">
                                        <p:cTn id="133" dur="2000" fill="hold"/>
                                        <p:tgtEl>
                                          <p:spTgt spid="30"/>
                                        </p:tgtEl>
                                        <p:attrNameLst>
                                          <p:attrName>ppt_x</p:attrName>
                                        </p:attrNameLst>
                                      </p:cBhvr>
                                      <p:tavLst>
                                        <p:tav tm="0">
                                          <p:val>
                                            <p:strVal val="1+#ppt_w/2"/>
                                          </p:val>
                                        </p:tav>
                                        <p:tav tm="100000">
                                          <p:val>
                                            <p:strVal val="#ppt_x"/>
                                          </p:val>
                                        </p:tav>
                                      </p:tavLst>
                                    </p:anim>
                                    <p:anim calcmode="lin" valueType="num">
                                      <p:cBhvr additive="base">
                                        <p:cTn id="134" dur="2000" fill="hold"/>
                                        <p:tgtEl>
                                          <p:spTgt spid="30"/>
                                        </p:tgtEl>
                                        <p:attrNameLst>
                                          <p:attrName>ppt_y</p:attrName>
                                        </p:attrNameLst>
                                      </p:cBhvr>
                                      <p:tavLst>
                                        <p:tav tm="0">
                                          <p:val>
                                            <p:strVal val="#ppt_y"/>
                                          </p:val>
                                        </p:tav>
                                        <p:tav tm="100000">
                                          <p:val>
                                            <p:strVal val="#ppt_y"/>
                                          </p:val>
                                        </p:tav>
                                      </p:tavLst>
                                    </p:anim>
                                  </p:childTnLst>
                                </p:cTn>
                              </p:par>
                              <p:par>
                                <p:cTn id="135" presetID="2" presetClass="entr" presetSubtype="2" fill="hold" grpId="0" nodeType="withEffect">
                                  <p:stCondLst>
                                    <p:cond delay="0"/>
                                  </p:stCondLst>
                                  <p:childTnLst>
                                    <p:set>
                                      <p:cBhvr>
                                        <p:cTn id="136" dur="1" fill="hold">
                                          <p:stCondLst>
                                            <p:cond delay="0"/>
                                          </p:stCondLst>
                                        </p:cTn>
                                        <p:tgtEl>
                                          <p:spTgt spid="32"/>
                                        </p:tgtEl>
                                        <p:attrNameLst>
                                          <p:attrName>style.visibility</p:attrName>
                                        </p:attrNameLst>
                                      </p:cBhvr>
                                      <p:to>
                                        <p:strVal val="visible"/>
                                      </p:to>
                                    </p:set>
                                    <p:anim calcmode="lin" valueType="num">
                                      <p:cBhvr additive="base">
                                        <p:cTn id="137" dur="2000" fill="hold"/>
                                        <p:tgtEl>
                                          <p:spTgt spid="32"/>
                                        </p:tgtEl>
                                        <p:attrNameLst>
                                          <p:attrName>ppt_x</p:attrName>
                                        </p:attrNameLst>
                                      </p:cBhvr>
                                      <p:tavLst>
                                        <p:tav tm="0">
                                          <p:val>
                                            <p:strVal val="1+#ppt_w/2"/>
                                          </p:val>
                                        </p:tav>
                                        <p:tav tm="100000">
                                          <p:val>
                                            <p:strVal val="#ppt_x"/>
                                          </p:val>
                                        </p:tav>
                                      </p:tavLst>
                                    </p:anim>
                                    <p:anim calcmode="lin" valueType="num">
                                      <p:cBhvr additive="base">
                                        <p:cTn id="138" dur="2000" fill="hold"/>
                                        <p:tgtEl>
                                          <p:spTgt spid="32"/>
                                        </p:tgtEl>
                                        <p:attrNameLst>
                                          <p:attrName>ppt_y</p:attrName>
                                        </p:attrNameLst>
                                      </p:cBhvr>
                                      <p:tavLst>
                                        <p:tav tm="0">
                                          <p:val>
                                            <p:strVal val="#ppt_y"/>
                                          </p:val>
                                        </p:tav>
                                        <p:tav tm="100000">
                                          <p:val>
                                            <p:strVal val="#ppt_y"/>
                                          </p:val>
                                        </p:tav>
                                      </p:tavLst>
                                    </p:anim>
                                  </p:childTnLst>
                                </p:cTn>
                              </p:par>
                              <p:par>
                                <p:cTn id="139" presetID="2" presetClass="entr" presetSubtype="2" fill="hold" grpId="0" nodeType="withEffect">
                                  <p:stCondLst>
                                    <p:cond delay="0"/>
                                  </p:stCondLst>
                                  <p:childTnLst>
                                    <p:set>
                                      <p:cBhvr>
                                        <p:cTn id="140" dur="1" fill="hold">
                                          <p:stCondLst>
                                            <p:cond delay="0"/>
                                          </p:stCondLst>
                                        </p:cTn>
                                        <p:tgtEl>
                                          <p:spTgt spid="34"/>
                                        </p:tgtEl>
                                        <p:attrNameLst>
                                          <p:attrName>style.visibility</p:attrName>
                                        </p:attrNameLst>
                                      </p:cBhvr>
                                      <p:to>
                                        <p:strVal val="visible"/>
                                      </p:to>
                                    </p:set>
                                    <p:anim calcmode="lin" valueType="num">
                                      <p:cBhvr additive="base">
                                        <p:cTn id="141" dur="2000" fill="hold"/>
                                        <p:tgtEl>
                                          <p:spTgt spid="34"/>
                                        </p:tgtEl>
                                        <p:attrNameLst>
                                          <p:attrName>ppt_x</p:attrName>
                                        </p:attrNameLst>
                                      </p:cBhvr>
                                      <p:tavLst>
                                        <p:tav tm="0">
                                          <p:val>
                                            <p:strVal val="1+#ppt_w/2"/>
                                          </p:val>
                                        </p:tav>
                                        <p:tav tm="100000">
                                          <p:val>
                                            <p:strVal val="#ppt_x"/>
                                          </p:val>
                                        </p:tav>
                                      </p:tavLst>
                                    </p:anim>
                                    <p:anim calcmode="lin" valueType="num">
                                      <p:cBhvr additive="base">
                                        <p:cTn id="142" dur="2000" fill="hold"/>
                                        <p:tgtEl>
                                          <p:spTgt spid="34"/>
                                        </p:tgtEl>
                                        <p:attrNameLst>
                                          <p:attrName>ppt_y</p:attrName>
                                        </p:attrNameLst>
                                      </p:cBhvr>
                                      <p:tavLst>
                                        <p:tav tm="0">
                                          <p:val>
                                            <p:strVal val="#ppt_y"/>
                                          </p:val>
                                        </p:tav>
                                        <p:tav tm="100000">
                                          <p:val>
                                            <p:strVal val="#ppt_y"/>
                                          </p:val>
                                        </p:tav>
                                      </p:tavLst>
                                    </p:anim>
                                  </p:childTnLst>
                                </p:cTn>
                              </p:par>
                              <p:par>
                                <p:cTn id="143" presetID="2" presetClass="entr" presetSubtype="2" fill="hold" grpId="0" nodeType="withEffect">
                                  <p:stCondLst>
                                    <p:cond delay="0"/>
                                  </p:stCondLst>
                                  <p:childTnLst>
                                    <p:set>
                                      <p:cBhvr>
                                        <p:cTn id="144" dur="1" fill="hold">
                                          <p:stCondLst>
                                            <p:cond delay="0"/>
                                          </p:stCondLst>
                                        </p:cTn>
                                        <p:tgtEl>
                                          <p:spTgt spid="36"/>
                                        </p:tgtEl>
                                        <p:attrNameLst>
                                          <p:attrName>style.visibility</p:attrName>
                                        </p:attrNameLst>
                                      </p:cBhvr>
                                      <p:to>
                                        <p:strVal val="visible"/>
                                      </p:to>
                                    </p:set>
                                    <p:anim calcmode="lin" valueType="num">
                                      <p:cBhvr additive="base">
                                        <p:cTn id="145" dur="2000" fill="hold"/>
                                        <p:tgtEl>
                                          <p:spTgt spid="36"/>
                                        </p:tgtEl>
                                        <p:attrNameLst>
                                          <p:attrName>ppt_x</p:attrName>
                                        </p:attrNameLst>
                                      </p:cBhvr>
                                      <p:tavLst>
                                        <p:tav tm="0">
                                          <p:val>
                                            <p:strVal val="1+#ppt_w/2"/>
                                          </p:val>
                                        </p:tav>
                                        <p:tav tm="100000">
                                          <p:val>
                                            <p:strVal val="#ppt_x"/>
                                          </p:val>
                                        </p:tav>
                                      </p:tavLst>
                                    </p:anim>
                                    <p:anim calcmode="lin" valueType="num">
                                      <p:cBhvr additive="base">
                                        <p:cTn id="146" dur="2000" fill="hold"/>
                                        <p:tgtEl>
                                          <p:spTgt spid="36"/>
                                        </p:tgtEl>
                                        <p:attrNameLst>
                                          <p:attrName>ppt_y</p:attrName>
                                        </p:attrNameLst>
                                      </p:cBhvr>
                                      <p:tavLst>
                                        <p:tav tm="0">
                                          <p:val>
                                            <p:strVal val="#ppt_y"/>
                                          </p:val>
                                        </p:tav>
                                        <p:tav tm="100000">
                                          <p:val>
                                            <p:strVal val="#ppt_y"/>
                                          </p:val>
                                        </p:tav>
                                      </p:tavLst>
                                    </p:anim>
                                  </p:childTnLst>
                                </p:cTn>
                              </p:par>
                              <p:par>
                                <p:cTn id="147" presetID="2" presetClass="entr" presetSubtype="2"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1+#ppt_w/2"/>
                                          </p:val>
                                        </p:tav>
                                        <p:tav tm="100000">
                                          <p:val>
                                            <p:strVal val="#ppt_x"/>
                                          </p:val>
                                        </p:tav>
                                      </p:tavLst>
                                    </p:anim>
                                    <p:anim calcmode="lin" valueType="num">
                                      <p:cBhvr additive="base">
                                        <p:cTn id="150" dur="2000" fill="hold"/>
                                        <p:tgtEl>
                                          <p:spTgt spid="38"/>
                                        </p:tgtEl>
                                        <p:attrNameLst>
                                          <p:attrName>ppt_y</p:attrName>
                                        </p:attrNameLst>
                                      </p:cBhvr>
                                      <p:tavLst>
                                        <p:tav tm="0">
                                          <p:val>
                                            <p:strVal val="#ppt_y"/>
                                          </p:val>
                                        </p:tav>
                                        <p:tav tm="100000">
                                          <p:val>
                                            <p:strVal val="#ppt_y"/>
                                          </p:val>
                                        </p:tav>
                                      </p:tavLst>
                                    </p:anim>
                                  </p:childTnLst>
                                </p:cTn>
                              </p:par>
                              <p:par>
                                <p:cTn id="151" presetID="13" presetClass="entr" presetSubtype="16" fill="hold" grpId="1" nodeType="withEffect">
                                  <p:stCondLst>
                                    <p:cond delay="0"/>
                                  </p:stCondLst>
                                  <p:childTnLst>
                                    <p:set>
                                      <p:cBhvr>
                                        <p:cTn id="152" dur="1" fill="hold">
                                          <p:stCondLst>
                                            <p:cond delay="0"/>
                                          </p:stCondLst>
                                        </p:cTn>
                                        <p:tgtEl>
                                          <p:spTgt spid="3"/>
                                        </p:tgtEl>
                                        <p:attrNameLst>
                                          <p:attrName>style.visibility</p:attrName>
                                        </p:attrNameLst>
                                      </p:cBhvr>
                                      <p:to>
                                        <p:strVal val="visible"/>
                                      </p:to>
                                    </p:set>
                                    <p:animEffect transition="in" filter="plus(in)">
                                      <p:cBhvr>
                                        <p:cTn id="153" dur="2000"/>
                                        <p:tgtEl>
                                          <p:spTgt spid="3"/>
                                        </p:tgtEl>
                                      </p:cBhvr>
                                    </p:animEffect>
                                  </p:childTnLst>
                                </p:cTn>
                              </p:par>
                              <p:par>
                                <p:cTn id="154" presetID="13" presetClass="entr" presetSubtype="16" fill="hold" grpId="1"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plus(in)">
                                      <p:cBhvr>
                                        <p:cTn id="156" dur="2000"/>
                                        <p:tgtEl>
                                          <p:spTgt spid="4"/>
                                        </p:tgtEl>
                                      </p:cBhvr>
                                    </p:animEffect>
                                  </p:childTnLst>
                                </p:cTn>
                              </p:par>
                              <p:par>
                                <p:cTn id="157" presetID="13" presetClass="entr" presetSubtype="16" fill="hold" grpId="1" nodeType="withEffect">
                                  <p:stCondLst>
                                    <p:cond delay="0"/>
                                  </p:stCondLst>
                                  <p:childTnLst>
                                    <p:set>
                                      <p:cBhvr>
                                        <p:cTn id="158" dur="1" fill="hold">
                                          <p:stCondLst>
                                            <p:cond delay="0"/>
                                          </p:stCondLst>
                                        </p:cTn>
                                        <p:tgtEl>
                                          <p:spTgt spid="5"/>
                                        </p:tgtEl>
                                        <p:attrNameLst>
                                          <p:attrName>style.visibility</p:attrName>
                                        </p:attrNameLst>
                                      </p:cBhvr>
                                      <p:to>
                                        <p:strVal val="visible"/>
                                      </p:to>
                                    </p:set>
                                    <p:animEffect transition="in" filter="plus(in)">
                                      <p:cBhvr>
                                        <p:cTn id="159" dur="2000"/>
                                        <p:tgtEl>
                                          <p:spTgt spid="5"/>
                                        </p:tgtEl>
                                      </p:cBhvr>
                                    </p:animEffect>
                                  </p:childTnLst>
                                </p:cTn>
                              </p:par>
                              <p:par>
                                <p:cTn id="160" presetID="13" presetClass="entr" presetSubtype="16" fill="hold" grpId="1" nodeType="withEffect">
                                  <p:stCondLst>
                                    <p:cond delay="0"/>
                                  </p:stCondLst>
                                  <p:childTnLst>
                                    <p:set>
                                      <p:cBhvr>
                                        <p:cTn id="161" dur="1" fill="hold">
                                          <p:stCondLst>
                                            <p:cond delay="0"/>
                                          </p:stCondLst>
                                        </p:cTn>
                                        <p:tgtEl>
                                          <p:spTgt spid="6"/>
                                        </p:tgtEl>
                                        <p:attrNameLst>
                                          <p:attrName>style.visibility</p:attrName>
                                        </p:attrNameLst>
                                      </p:cBhvr>
                                      <p:to>
                                        <p:strVal val="visible"/>
                                      </p:to>
                                    </p:set>
                                    <p:animEffect transition="in" filter="plus(in)">
                                      <p:cBhvr>
                                        <p:cTn id="162" dur="2000"/>
                                        <p:tgtEl>
                                          <p:spTgt spid="6"/>
                                        </p:tgtEl>
                                      </p:cBhvr>
                                    </p:animEffect>
                                  </p:childTnLst>
                                </p:cTn>
                              </p:par>
                              <p:par>
                                <p:cTn id="163" presetID="13" presetClass="entr" presetSubtype="16" fill="hold" grpId="1" nodeType="withEffect">
                                  <p:stCondLst>
                                    <p:cond delay="0"/>
                                  </p:stCondLst>
                                  <p:childTnLst>
                                    <p:set>
                                      <p:cBhvr>
                                        <p:cTn id="164" dur="1" fill="hold">
                                          <p:stCondLst>
                                            <p:cond delay="0"/>
                                          </p:stCondLst>
                                        </p:cTn>
                                        <p:tgtEl>
                                          <p:spTgt spid="7"/>
                                        </p:tgtEl>
                                        <p:attrNameLst>
                                          <p:attrName>style.visibility</p:attrName>
                                        </p:attrNameLst>
                                      </p:cBhvr>
                                      <p:to>
                                        <p:strVal val="visible"/>
                                      </p:to>
                                    </p:set>
                                    <p:animEffect transition="in" filter="plus(in)">
                                      <p:cBhvr>
                                        <p:cTn id="165" dur="2000"/>
                                        <p:tgtEl>
                                          <p:spTgt spid="7"/>
                                        </p:tgtEl>
                                      </p:cBhvr>
                                    </p:animEffect>
                                  </p:childTnLst>
                                </p:cTn>
                              </p:par>
                              <p:par>
                                <p:cTn id="166" presetID="13" presetClass="entr" presetSubtype="16" fill="hold" grpId="1" nodeType="withEffect">
                                  <p:stCondLst>
                                    <p:cond delay="0"/>
                                  </p:stCondLst>
                                  <p:childTnLst>
                                    <p:set>
                                      <p:cBhvr>
                                        <p:cTn id="167" dur="1" fill="hold">
                                          <p:stCondLst>
                                            <p:cond delay="0"/>
                                          </p:stCondLst>
                                        </p:cTn>
                                        <p:tgtEl>
                                          <p:spTgt spid="8"/>
                                        </p:tgtEl>
                                        <p:attrNameLst>
                                          <p:attrName>style.visibility</p:attrName>
                                        </p:attrNameLst>
                                      </p:cBhvr>
                                      <p:to>
                                        <p:strVal val="visible"/>
                                      </p:to>
                                    </p:set>
                                    <p:animEffect transition="in" filter="plus(in)">
                                      <p:cBhvr>
                                        <p:cTn id="168" dur="2000"/>
                                        <p:tgtEl>
                                          <p:spTgt spid="8"/>
                                        </p:tgtEl>
                                      </p:cBhvr>
                                    </p:animEffect>
                                  </p:childTnLst>
                                </p:cTn>
                              </p:par>
                              <p:par>
                                <p:cTn id="169" presetID="13" presetClass="entr" presetSubtype="16" fill="hold" grpId="1" nodeType="withEffect">
                                  <p:stCondLst>
                                    <p:cond delay="0"/>
                                  </p:stCondLst>
                                  <p:childTnLst>
                                    <p:set>
                                      <p:cBhvr>
                                        <p:cTn id="170" dur="1" fill="hold">
                                          <p:stCondLst>
                                            <p:cond delay="0"/>
                                          </p:stCondLst>
                                        </p:cTn>
                                        <p:tgtEl>
                                          <p:spTgt spid="9"/>
                                        </p:tgtEl>
                                        <p:attrNameLst>
                                          <p:attrName>style.visibility</p:attrName>
                                        </p:attrNameLst>
                                      </p:cBhvr>
                                      <p:to>
                                        <p:strVal val="visible"/>
                                      </p:to>
                                    </p:set>
                                    <p:animEffect transition="in" filter="plus(in)">
                                      <p:cBhvr>
                                        <p:cTn id="171" dur="2000"/>
                                        <p:tgtEl>
                                          <p:spTgt spid="9"/>
                                        </p:tgtEl>
                                      </p:cBhvr>
                                    </p:animEffect>
                                  </p:childTnLst>
                                </p:cTn>
                              </p:par>
                              <p:par>
                                <p:cTn id="172" presetID="13" presetClass="entr" presetSubtype="16" fill="hold" grpId="1" nodeType="withEffect">
                                  <p:stCondLst>
                                    <p:cond delay="0"/>
                                  </p:stCondLst>
                                  <p:childTnLst>
                                    <p:set>
                                      <p:cBhvr>
                                        <p:cTn id="173" dur="1" fill="hold">
                                          <p:stCondLst>
                                            <p:cond delay="0"/>
                                          </p:stCondLst>
                                        </p:cTn>
                                        <p:tgtEl>
                                          <p:spTgt spid="10"/>
                                        </p:tgtEl>
                                        <p:attrNameLst>
                                          <p:attrName>style.visibility</p:attrName>
                                        </p:attrNameLst>
                                      </p:cBhvr>
                                      <p:to>
                                        <p:strVal val="visible"/>
                                      </p:to>
                                    </p:set>
                                    <p:animEffect transition="in" filter="plus(in)">
                                      <p:cBhvr>
                                        <p:cTn id="174" dur="2000"/>
                                        <p:tgtEl>
                                          <p:spTgt spid="10"/>
                                        </p:tgtEl>
                                      </p:cBhvr>
                                    </p:animEffect>
                                  </p:childTnLst>
                                </p:cTn>
                              </p:par>
                              <p:par>
                                <p:cTn id="175" presetID="13" presetClass="entr" presetSubtype="16" fill="hold" grpId="1" nodeType="withEffect">
                                  <p:stCondLst>
                                    <p:cond delay="0"/>
                                  </p:stCondLst>
                                  <p:childTnLst>
                                    <p:set>
                                      <p:cBhvr>
                                        <p:cTn id="176" dur="1" fill="hold">
                                          <p:stCondLst>
                                            <p:cond delay="0"/>
                                          </p:stCondLst>
                                        </p:cTn>
                                        <p:tgtEl>
                                          <p:spTgt spid="11"/>
                                        </p:tgtEl>
                                        <p:attrNameLst>
                                          <p:attrName>style.visibility</p:attrName>
                                        </p:attrNameLst>
                                      </p:cBhvr>
                                      <p:to>
                                        <p:strVal val="visible"/>
                                      </p:to>
                                    </p:set>
                                    <p:animEffect transition="in" filter="plus(in)">
                                      <p:cBhvr>
                                        <p:cTn id="177" dur="2000"/>
                                        <p:tgtEl>
                                          <p:spTgt spid="11"/>
                                        </p:tgtEl>
                                      </p:cBhvr>
                                    </p:animEffect>
                                  </p:childTnLst>
                                </p:cTn>
                              </p:par>
                              <p:par>
                                <p:cTn id="178" presetID="13" presetClass="entr" presetSubtype="16" fill="hold" grpId="1" nodeType="withEffect">
                                  <p:stCondLst>
                                    <p:cond delay="0"/>
                                  </p:stCondLst>
                                  <p:childTnLst>
                                    <p:set>
                                      <p:cBhvr>
                                        <p:cTn id="179" dur="1" fill="hold">
                                          <p:stCondLst>
                                            <p:cond delay="0"/>
                                          </p:stCondLst>
                                        </p:cTn>
                                        <p:tgtEl>
                                          <p:spTgt spid="12"/>
                                        </p:tgtEl>
                                        <p:attrNameLst>
                                          <p:attrName>style.visibility</p:attrName>
                                        </p:attrNameLst>
                                      </p:cBhvr>
                                      <p:to>
                                        <p:strVal val="visible"/>
                                      </p:to>
                                    </p:set>
                                    <p:animEffect transition="in" filter="plus(in)">
                                      <p:cBhvr>
                                        <p:cTn id="180" dur="2000"/>
                                        <p:tgtEl>
                                          <p:spTgt spid="12"/>
                                        </p:tgtEl>
                                      </p:cBhvr>
                                    </p:animEffect>
                                  </p:childTnLst>
                                </p:cTn>
                              </p:par>
                              <p:par>
                                <p:cTn id="181" presetID="13" presetClass="entr" presetSubtype="16" fill="hold" grpId="1" nodeType="withEffect">
                                  <p:stCondLst>
                                    <p:cond delay="0"/>
                                  </p:stCondLst>
                                  <p:childTnLst>
                                    <p:set>
                                      <p:cBhvr>
                                        <p:cTn id="182" dur="1" fill="hold">
                                          <p:stCondLst>
                                            <p:cond delay="0"/>
                                          </p:stCondLst>
                                        </p:cTn>
                                        <p:tgtEl>
                                          <p:spTgt spid="13"/>
                                        </p:tgtEl>
                                        <p:attrNameLst>
                                          <p:attrName>style.visibility</p:attrName>
                                        </p:attrNameLst>
                                      </p:cBhvr>
                                      <p:to>
                                        <p:strVal val="visible"/>
                                      </p:to>
                                    </p:set>
                                    <p:animEffect transition="in" filter="plus(in)">
                                      <p:cBhvr>
                                        <p:cTn id="183" dur="2000"/>
                                        <p:tgtEl>
                                          <p:spTgt spid="13"/>
                                        </p:tgtEl>
                                      </p:cBhvr>
                                    </p:animEffect>
                                  </p:childTnLst>
                                </p:cTn>
                              </p:par>
                              <p:par>
                                <p:cTn id="184" presetID="13" presetClass="entr" presetSubtype="16" fill="hold" grpId="1" nodeType="withEffect">
                                  <p:stCondLst>
                                    <p:cond delay="0"/>
                                  </p:stCondLst>
                                  <p:childTnLst>
                                    <p:set>
                                      <p:cBhvr>
                                        <p:cTn id="185" dur="1" fill="hold">
                                          <p:stCondLst>
                                            <p:cond delay="0"/>
                                          </p:stCondLst>
                                        </p:cTn>
                                        <p:tgtEl>
                                          <p:spTgt spid="14"/>
                                        </p:tgtEl>
                                        <p:attrNameLst>
                                          <p:attrName>style.visibility</p:attrName>
                                        </p:attrNameLst>
                                      </p:cBhvr>
                                      <p:to>
                                        <p:strVal val="visible"/>
                                      </p:to>
                                    </p:set>
                                    <p:animEffect transition="in" filter="plus(in)">
                                      <p:cBhvr>
                                        <p:cTn id="186" dur="2000"/>
                                        <p:tgtEl>
                                          <p:spTgt spid="14"/>
                                        </p:tgtEl>
                                      </p:cBhvr>
                                    </p:animEffect>
                                  </p:childTnLst>
                                </p:cTn>
                              </p:par>
                              <p:par>
                                <p:cTn id="187" presetID="13" presetClass="entr" presetSubtype="16" fill="hold" grpId="1" nodeType="withEffect">
                                  <p:stCondLst>
                                    <p:cond delay="0"/>
                                  </p:stCondLst>
                                  <p:childTnLst>
                                    <p:set>
                                      <p:cBhvr>
                                        <p:cTn id="188" dur="1" fill="hold">
                                          <p:stCondLst>
                                            <p:cond delay="0"/>
                                          </p:stCondLst>
                                        </p:cTn>
                                        <p:tgtEl>
                                          <p:spTgt spid="15"/>
                                        </p:tgtEl>
                                        <p:attrNameLst>
                                          <p:attrName>style.visibility</p:attrName>
                                        </p:attrNameLst>
                                      </p:cBhvr>
                                      <p:to>
                                        <p:strVal val="visible"/>
                                      </p:to>
                                    </p:set>
                                    <p:animEffect transition="in" filter="plus(in)">
                                      <p:cBhvr>
                                        <p:cTn id="189" dur="2000"/>
                                        <p:tgtEl>
                                          <p:spTgt spid="15"/>
                                        </p:tgtEl>
                                      </p:cBhvr>
                                    </p:animEffect>
                                  </p:childTnLst>
                                </p:cTn>
                              </p:par>
                              <p:par>
                                <p:cTn id="190" presetID="13" presetClass="entr" presetSubtype="16" fill="hold" grpId="1" nodeType="withEffect">
                                  <p:stCondLst>
                                    <p:cond delay="0"/>
                                  </p:stCondLst>
                                  <p:childTnLst>
                                    <p:set>
                                      <p:cBhvr>
                                        <p:cTn id="191" dur="1" fill="hold">
                                          <p:stCondLst>
                                            <p:cond delay="0"/>
                                          </p:stCondLst>
                                        </p:cTn>
                                        <p:tgtEl>
                                          <p:spTgt spid="16"/>
                                        </p:tgtEl>
                                        <p:attrNameLst>
                                          <p:attrName>style.visibility</p:attrName>
                                        </p:attrNameLst>
                                      </p:cBhvr>
                                      <p:to>
                                        <p:strVal val="visible"/>
                                      </p:to>
                                    </p:set>
                                    <p:animEffect transition="in" filter="plus(in)">
                                      <p:cBhvr>
                                        <p:cTn id="192" dur="2000"/>
                                        <p:tgtEl>
                                          <p:spTgt spid="16"/>
                                        </p:tgtEl>
                                      </p:cBhvr>
                                    </p:animEffect>
                                  </p:childTnLst>
                                </p:cTn>
                              </p:par>
                              <p:par>
                                <p:cTn id="193" presetID="13" presetClass="entr" presetSubtype="16" fill="hold" grpId="1" nodeType="withEffect">
                                  <p:stCondLst>
                                    <p:cond delay="0"/>
                                  </p:stCondLst>
                                  <p:childTnLst>
                                    <p:set>
                                      <p:cBhvr>
                                        <p:cTn id="194" dur="1" fill="hold">
                                          <p:stCondLst>
                                            <p:cond delay="0"/>
                                          </p:stCondLst>
                                        </p:cTn>
                                        <p:tgtEl>
                                          <p:spTgt spid="17"/>
                                        </p:tgtEl>
                                        <p:attrNameLst>
                                          <p:attrName>style.visibility</p:attrName>
                                        </p:attrNameLst>
                                      </p:cBhvr>
                                      <p:to>
                                        <p:strVal val="visible"/>
                                      </p:to>
                                    </p:set>
                                    <p:animEffect transition="in" filter="plus(in)">
                                      <p:cBhvr>
                                        <p:cTn id="195" dur="2000"/>
                                        <p:tgtEl>
                                          <p:spTgt spid="17"/>
                                        </p:tgtEl>
                                      </p:cBhvr>
                                    </p:animEffect>
                                  </p:childTnLst>
                                </p:cTn>
                              </p:par>
                              <p:par>
                                <p:cTn id="196" presetID="13" presetClass="entr" presetSubtype="16" fill="hold" grpId="1" nodeType="withEffect">
                                  <p:stCondLst>
                                    <p:cond delay="0"/>
                                  </p:stCondLst>
                                  <p:childTnLst>
                                    <p:set>
                                      <p:cBhvr>
                                        <p:cTn id="197" dur="1" fill="hold">
                                          <p:stCondLst>
                                            <p:cond delay="0"/>
                                          </p:stCondLst>
                                        </p:cTn>
                                        <p:tgtEl>
                                          <p:spTgt spid="18"/>
                                        </p:tgtEl>
                                        <p:attrNameLst>
                                          <p:attrName>style.visibility</p:attrName>
                                        </p:attrNameLst>
                                      </p:cBhvr>
                                      <p:to>
                                        <p:strVal val="visible"/>
                                      </p:to>
                                    </p:set>
                                    <p:animEffect transition="in" filter="plus(in)">
                                      <p:cBhvr>
                                        <p:cTn id="198" dur="2000"/>
                                        <p:tgtEl>
                                          <p:spTgt spid="18"/>
                                        </p:tgtEl>
                                      </p:cBhvr>
                                    </p:animEffect>
                                  </p:childTnLst>
                                </p:cTn>
                              </p:par>
                              <p:par>
                                <p:cTn id="199" presetID="13" presetClass="entr" presetSubtype="16" fill="hold" grpId="1" nodeType="withEffect">
                                  <p:stCondLst>
                                    <p:cond delay="0"/>
                                  </p:stCondLst>
                                  <p:childTnLst>
                                    <p:set>
                                      <p:cBhvr>
                                        <p:cTn id="200" dur="1" fill="hold">
                                          <p:stCondLst>
                                            <p:cond delay="0"/>
                                          </p:stCondLst>
                                        </p:cTn>
                                        <p:tgtEl>
                                          <p:spTgt spid="19"/>
                                        </p:tgtEl>
                                        <p:attrNameLst>
                                          <p:attrName>style.visibility</p:attrName>
                                        </p:attrNameLst>
                                      </p:cBhvr>
                                      <p:to>
                                        <p:strVal val="visible"/>
                                      </p:to>
                                    </p:set>
                                    <p:animEffect transition="in" filter="plus(in)">
                                      <p:cBhvr>
                                        <p:cTn id="201" dur="2000"/>
                                        <p:tgtEl>
                                          <p:spTgt spid="19"/>
                                        </p:tgtEl>
                                      </p:cBhvr>
                                    </p:animEffect>
                                  </p:childTnLst>
                                </p:cTn>
                              </p:par>
                              <p:par>
                                <p:cTn id="202" presetID="13" presetClass="entr" presetSubtype="16" fill="hold" grpId="1" nodeType="withEffect">
                                  <p:stCondLst>
                                    <p:cond delay="0"/>
                                  </p:stCondLst>
                                  <p:childTnLst>
                                    <p:set>
                                      <p:cBhvr>
                                        <p:cTn id="203" dur="1" fill="hold">
                                          <p:stCondLst>
                                            <p:cond delay="0"/>
                                          </p:stCondLst>
                                        </p:cTn>
                                        <p:tgtEl>
                                          <p:spTgt spid="20"/>
                                        </p:tgtEl>
                                        <p:attrNameLst>
                                          <p:attrName>style.visibility</p:attrName>
                                        </p:attrNameLst>
                                      </p:cBhvr>
                                      <p:to>
                                        <p:strVal val="visible"/>
                                      </p:to>
                                    </p:set>
                                    <p:animEffect transition="in" filter="plus(in)">
                                      <p:cBhvr>
                                        <p:cTn id="204" dur="2000"/>
                                        <p:tgtEl>
                                          <p:spTgt spid="20"/>
                                        </p:tgtEl>
                                      </p:cBhvr>
                                    </p:animEffect>
                                  </p:childTnLst>
                                </p:cTn>
                              </p:par>
                              <p:par>
                                <p:cTn id="205" presetID="13" presetClass="entr" presetSubtype="16" fill="hold" grpId="1" nodeType="withEffect">
                                  <p:stCondLst>
                                    <p:cond delay="0"/>
                                  </p:stCondLst>
                                  <p:childTnLst>
                                    <p:set>
                                      <p:cBhvr>
                                        <p:cTn id="206" dur="1" fill="hold">
                                          <p:stCondLst>
                                            <p:cond delay="0"/>
                                          </p:stCondLst>
                                        </p:cTn>
                                        <p:tgtEl>
                                          <p:spTgt spid="21"/>
                                        </p:tgtEl>
                                        <p:attrNameLst>
                                          <p:attrName>style.visibility</p:attrName>
                                        </p:attrNameLst>
                                      </p:cBhvr>
                                      <p:to>
                                        <p:strVal val="visible"/>
                                      </p:to>
                                    </p:set>
                                    <p:animEffect transition="in" filter="plus(in)">
                                      <p:cBhvr>
                                        <p:cTn id="207" dur="2000"/>
                                        <p:tgtEl>
                                          <p:spTgt spid="21"/>
                                        </p:tgtEl>
                                      </p:cBhvr>
                                    </p:animEffect>
                                  </p:childTnLst>
                                </p:cTn>
                              </p:par>
                              <p:par>
                                <p:cTn id="208" presetID="13" presetClass="entr" presetSubtype="16" fill="hold" grpId="1" nodeType="withEffect">
                                  <p:stCondLst>
                                    <p:cond delay="0"/>
                                  </p:stCondLst>
                                  <p:childTnLst>
                                    <p:set>
                                      <p:cBhvr>
                                        <p:cTn id="209" dur="1" fill="hold">
                                          <p:stCondLst>
                                            <p:cond delay="0"/>
                                          </p:stCondLst>
                                        </p:cTn>
                                        <p:tgtEl>
                                          <p:spTgt spid="22"/>
                                        </p:tgtEl>
                                        <p:attrNameLst>
                                          <p:attrName>style.visibility</p:attrName>
                                        </p:attrNameLst>
                                      </p:cBhvr>
                                      <p:to>
                                        <p:strVal val="visible"/>
                                      </p:to>
                                    </p:set>
                                    <p:animEffect transition="in" filter="plus(in)">
                                      <p:cBhvr>
                                        <p:cTn id="210" dur="2000"/>
                                        <p:tgtEl>
                                          <p:spTgt spid="22"/>
                                        </p:tgtEl>
                                      </p:cBhvr>
                                    </p:animEffect>
                                  </p:childTnLst>
                                </p:cTn>
                              </p:par>
                              <p:par>
                                <p:cTn id="211" presetID="13" presetClass="entr" presetSubtype="16" fill="hold" grpId="1" nodeType="withEffect">
                                  <p:stCondLst>
                                    <p:cond delay="0"/>
                                  </p:stCondLst>
                                  <p:childTnLst>
                                    <p:set>
                                      <p:cBhvr>
                                        <p:cTn id="212" dur="1" fill="hold">
                                          <p:stCondLst>
                                            <p:cond delay="0"/>
                                          </p:stCondLst>
                                        </p:cTn>
                                        <p:tgtEl>
                                          <p:spTgt spid="23"/>
                                        </p:tgtEl>
                                        <p:attrNameLst>
                                          <p:attrName>style.visibility</p:attrName>
                                        </p:attrNameLst>
                                      </p:cBhvr>
                                      <p:to>
                                        <p:strVal val="visible"/>
                                      </p:to>
                                    </p:set>
                                    <p:animEffect transition="in" filter="plus(in)">
                                      <p:cBhvr>
                                        <p:cTn id="213" dur="2000"/>
                                        <p:tgtEl>
                                          <p:spTgt spid="23"/>
                                        </p:tgtEl>
                                      </p:cBhvr>
                                    </p:animEffect>
                                  </p:childTnLst>
                                </p:cTn>
                              </p:par>
                              <p:par>
                                <p:cTn id="214" presetID="13" presetClass="entr" presetSubtype="16" fill="hold" grpId="1" nodeType="withEffect">
                                  <p:stCondLst>
                                    <p:cond delay="0"/>
                                  </p:stCondLst>
                                  <p:childTnLst>
                                    <p:set>
                                      <p:cBhvr>
                                        <p:cTn id="215" dur="1" fill="hold">
                                          <p:stCondLst>
                                            <p:cond delay="0"/>
                                          </p:stCondLst>
                                        </p:cTn>
                                        <p:tgtEl>
                                          <p:spTgt spid="24"/>
                                        </p:tgtEl>
                                        <p:attrNameLst>
                                          <p:attrName>style.visibility</p:attrName>
                                        </p:attrNameLst>
                                      </p:cBhvr>
                                      <p:to>
                                        <p:strVal val="visible"/>
                                      </p:to>
                                    </p:set>
                                    <p:animEffect transition="in" filter="plus(in)">
                                      <p:cBhvr>
                                        <p:cTn id="216" dur="2000"/>
                                        <p:tgtEl>
                                          <p:spTgt spid="24"/>
                                        </p:tgtEl>
                                      </p:cBhvr>
                                    </p:animEffect>
                                  </p:childTnLst>
                                </p:cTn>
                              </p:par>
                              <p:par>
                                <p:cTn id="217" presetID="13" presetClass="entr" presetSubtype="16" fill="hold" grpId="1" nodeType="withEffect">
                                  <p:stCondLst>
                                    <p:cond delay="0"/>
                                  </p:stCondLst>
                                  <p:childTnLst>
                                    <p:set>
                                      <p:cBhvr>
                                        <p:cTn id="218" dur="1" fill="hold">
                                          <p:stCondLst>
                                            <p:cond delay="0"/>
                                          </p:stCondLst>
                                        </p:cTn>
                                        <p:tgtEl>
                                          <p:spTgt spid="25"/>
                                        </p:tgtEl>
                                        <p:attrNameLst>
                                          <p:attrName>style.visibility</p:attrName>
                                        </p:attrNameLst>
                                      </p:cBhvr>
                                      <p:to>
                                        <p:strVal val="visible"/>
                                      </p:to>
                                    </p:set>
                                    <p:animEffect transition="in" filter="plus(in)">
                                      <p:cBhvr>
                                        <p:cTn id="219" dur="2000"/>
                                        <p:tgtEl>
                                          <p:spTgt spid="25"/>
                                        </p:tgtEl>
                                      </p:cBhvr>
                                    </p:animEffect>
                                  </p:childTnLst>
                                </p:cTn>
                              </p:par>
                              <p:par>
                                <p:cTn id="220" presetID="13" presetClass="entr" presetSubtype="16" fill="hold" grpId="1" nodeType="withEffect">
                                  <p:stCondLst>
                                    <p:cond delay="0"/>
                                  </p:stCondLst>
                                  <p:childTnLst>
                                    <p:set>
                                      <p:cBhvr>
                                        <p:cTn id="221" dur="1" fill="hold">
                                          <p:stCondLst>
                                            <p:cond delay="0"/>
                                          </p:stCondLst>
                                        </p:cTn>
                                        <p:tgtEl>
                                          <p:spTgt spid="26"/>
                                        </p:tgtEl>
                                        <p:attrNameLst>
                                          <p:attrName>style.visibility</p:attrName>
                                        </p:attrNameLst>
                                      </p:cBhvr>
                                      <p:to>
                                        <p:strVal val="visible"/>
                                      </p:to>
                                    </p:set>
                                    <p:animEffect transition="in" filter="plus(in)">
                                      <p:cBhvr>
                                        <p:cTn id="222" dur="2000"/>
                                        <p:tgtEl>
                                          <p:spTgt spid="26"/>
                                        </p:tgtEl>
                                      </p:cBhvr>
                                    </p:animEffect>
                                  </p:childTnLst>
                                </p:cTn>
                              </p:par>
                              <p:par>
                                <p:cTn id="223" presetID="13" presetClass="entr" presetSubtype="16" fill="hold" grpId="1" nodeType="withEffect">
                                  <p:stCondLst>
                                    <p:cond delay="0"/>
                                  </p:stCondLst>
                                  <p:childTnLst>
                                    <p:set>
                                      <p:cBhvr>
                                        <p:cTn id="224" dur="1" fill="hold">
                                          <p:stCondLst>
                                            <p:cond delay="0"/>
                                          </p:stCondLst>
                                        </p:cTn>
                                        <p:tgtEl>
                                          <p:spTgt spid="27"/>
                                        </p:tgtEl>
                                        <p:attrNameLst>
                                          <p:attrName>style.visibility</p:attrName>
                                        </p:attrNameLst>
                                      </p:cBhvr>
                                      <p:to>
                                        <p:strVal val="visible"/>
                                      </p:to>
                                    </p:set>
                                    <p:animEffect transition="in" filter="plus(in)">
                                      <p:cBhvr>
                                        <p:cTn id="225" dur="2000"/>
                                        <p:tgtEl>
                                          <p:spTgt spid="27"/>
                                        </p:tgtEl>
                                      </p:cBhvr>
                                    </p:animEffect>
                                  </p:childTnLst>
                                </p:cTn>
                              </p:par>
                              <p:par>
                                <p:cTn id="226" presetID="13" presetClass="entr" presetSubtype="16" fill="hold" grpId="1" nodeType="withEffect">
                                  <p:stCondLst>
                                    <p:cond delay="0"/>
                                  </p:stCondLst>
                                  <p:childTnLst>
                                    <p:set>
                                      <p:cBhvr>
                                        <p:cTn id="227" dur="1" fill="hold">
                                          <p:stCondLst>
                                            <p:cond delay="0"/>
                                          </p:stCondLst>
                                        </p:cTn>
                                        <p:tgtEl>
                                          <p:spTgt spid="28"/>
                                        </p:tgtEl>
                                        <p:attrNameLst>
                                          <p:attrName>style.visibility</p:attrName>
                                        </p:attrNameLst>
                                      </p:cBhvr>
                                      <p:to>
                                        <p:strVal val="visible"/>
                                      </p:to>
                                    </p:set>
                                    <p:animEffect transition="in" filter="plus(in)">
                                      <p:cBhvr>
                                        <p:cTn id="228" dur="2000"/>
                                        <p:tgtEl>
                                          <p:spTgt spid="28"/>
                                        </p:tgtEl>
                                      </p:cBhvr>
                                    </p:animEffect>
                                  </p:childTnLst>
                                </p:cTn>
                              </p:par>
                              <p:par>
                                <p:cTn id="229" presetID="13" presetClass="entr" presetSubtype="16" fill="hold" grpId="1" nodeType="withEffect">
                                  <p:stCondLst>
                                    <p:cond delay="0"/>
                                  </p:stCondLst>
                                  <p:childTnLst>
                                    <p:set>
                                      <p:cBhvr>
                                        <p:cTn id="230" dur="1" fill="hold">
                                          <p:stCondLst>
                                            <p:cond delay="0"/>
                                          </p:stCondLst>
                                        </p:cTn>
                                        <p:tgtEl>
                                          <p:spTgt spid="29"/>
                                        </p:tgtEl>
                                        <p:attrNameLst>
                                          <p:attrName>style.visibility</p:attrName>
                                        </p:attrNameLst>
                                      </p:cBhvr>
                                      <p:to>
                                        <p:strVal val="visible"/>
                                      </p:to>
                                    </p:set>
                                    <p:animEffect transition="in" filter="plus(in)">
                                      <p:cBhvr>
                                        <p:cTn id="231" dur="2000"/>
                                        <p:tgtEl>
                                          <p:spTgt spid="29"/>
                                        </p:tgtEl>
                                      </p:cBhvr>
                                    </p:animEffect>
                                  </p:childTnLst>
                                </p:cTn>
                              </p:par>
                              <p:par>
                                <p:cTn id="232" presetID="13" presetClass="entr" presetSubtype="16" fill="hold" grpId="1" nodeType="withEffect">
                                  <p:stCondLst>
                                    <p:cond delay="0"/>
                                  </p:stCondLst>
                                  <p:childTnLst>
                                    <p:set>
                                      <p:cBhvr>
                                        <p:cTn id="233" dur="1" fill="hold">
                                          <p:stCondLst>
                                            <p:cond delay="0"/>
                                          </p:stCondLst>
                                        </p:cTn>
                                        <p:tgtEl>
                                          <p:spTgt spid="30"/>
                                        </p:tgtEl>
                                        <p:attrNameLst>
                                          <p:attrName>style.visibility</p:attrName>
                                        </p:attrNameLst>
                                      </p:cBhvr>
                                      <p:to>
                                        <p:strVal val="visible"/>
                                      </p:to>
                                    </p:set>
                                    <p:animEffect transition="in" filter="plus(in)">
                                      <p:cBhvr>
                                        <p:cTn id="234" dur="2000"/>
                                        <p:tgtEl>
                                          <p:spTgt spid="30"/>
                                        </p:tgtEl>
                                      </p:cBhvr>
                                    </p:animEffect>
                                  </p:childTnLst>
                                </p:cTn>
                              </p:par>
                              <p:par>
                                <p:cTn id="235" presetID="13" presetClass="entr" presetSubtype="16" fill="hold" grpId="1" nodeType="withEffect">
                                  <p:stCondLst>
                                    <p:cond delay="0"/>
                                  </p:stCondLst>
                                  <p:childTnLst>
                                    <p:set>
                                      <p:cBhvr>
                                        <p:cTn id="236" dur="1" fill="hold">
                                          <p:stCondLst>
                                            <p:cond delay="0"/>
                                          </p:stCondLst>
                                        </p:cTn>
                                        <p:tgtEl>
                                          <p:spTgt spid="31"/>
                                        </p:tgtEl>
                                        <p:attrNameLst>
                                          <p:attrName>style.visibility</p:attrName>
                                        </p:attrNameLst>
                                      </p:cBhvr>
                                      <p:to>
                                        <p:strVal val="visible"/>
                                      </p:to>
                                    </p:set>
                                    <p:animEffect transition="in" filter="plus(in)">
                                      <p:cBhvr>
                                        <p:cTn id="237" dur="2000"/>
                                        <p:tgtEl>
                                          <p:spTgt spid="31"/>
                                        </p:tgtEl>
                                      </p:cBhvr>
                                    </p:animEffect>
                                  </p:childTnLst>
                                </p:cTn>
                              </p:par>
                              <p:par>
                                <p:cTn id="238" presetID="13" presetClass="entr" presetSubtype="16" fill="hold" grpId="1" nodeType="withEffect">
                                  <p:stCondLst>
                                    <p:cond delay="0"/>
                                  </p:stCondLst>
                                  <p:childTnLst>
                                    <p:set>
                                      <p:cBhvr>
                                        <p:cTn id="239" dur="1" fill="hold">
                                          <p:stCondLst>
                                            <p:cond delay="0"/>
                                          </p:stCondLst>
                                        </p:cTn>
                                        <p:tgtEl>
                                          <p:spTgt spid="32"/>
                                        </p:tgtEl>
                                        <p:attrNameLst>
                                          <p:attrName>style.visibility</p:attrName>
                                        </p:attrNameLst>
                                      </p:cBhvr>
                                      <p:to>
                                        <p:strVal val="visible"/>
                                      </p:to>
                                    </p:set>
                                    <p:animEffect transition="in" filter="plus(in)">
                                      <p:cBhvr>
                                        <p:cTn id="240" dur="2000"/>
                                        <p:tgtEl>
                                          <p:spTgt spid="32"/>
                                        </p:tgtEl>
                                      </p:cBhvr>
                                    </p:animEffect>
                                  </p:childTnLst>
                                </p:cTn>
                              </p:par>
                              <p:par>
                                <p:cTn id="241" presetID="13" presetClass="entr" presetSubtype="16" fill="hold" grpId="1" nodeType="withEffect">
                                  <p:stCondLst>
                                    <p:cond delay="0"/>
                                  </p:stCondLst>
                                  <p:childTnLst>
                                    <p:set>
                                      <p:cBhvr>
                                        <p:cTn id="242" dur="1" fill="hold">
                                          <p:stCondLst>
                                            <p:cond delay="0"/>
                                          </p:stCondLst>
                                        </p:cTn>
                                        <p:tgtEl>
                                          <p:spTgt spid="33"/>
                                        </p:tgtEl>
                                        <p:attrNameLst>
                                          <p:attrName>style.visibility</p:attrName>
                                        </p:attrNameLst>
                                      </p:cBhvr>
                                      <p:to>
                                        <p:strVal val="visible"/>
                                      </p:to>
                                    </p:set>
                                    <p:animEffect transition="in" filter="plus(in)">
                                      <p:cBhvr>
                                        <p:cTn id="243" dur="2000"/>
                                        <p:tgtEl>
                                          <p:spTgt spid="33"/>
                                        </p:tgtEl>
                                      </p:cBhvr>
                                    </p:animEffect>
                                  </p:childTnLst>
                                </p:cTn>
                              </p:par>
                              <p:par>
                                <p:cTn id="244" presetID="13" presetClass="entr" presetSubtype="16" fill="hold" grpId="1" nodeType="withEffect">
                                  <p:stCondLst>
                                    <p:cond delay="0"/>
                                  </p:stCondLst>
                                  <p:childTnLst>
                                    <p:set>
                                      <p:cBhvr>
                                        <p:cTn id="245" dur="1" fill="hold">
                                          <p:stCondLst>
                                            <p:cond delay="0"/>
                                          </p:stCondLst>
                                        </p:cTn>
                                        <p:tgtEl>
                                          <p:spTgt spid="34"/>
                                        </p:tgtEl>
                                        <p:attrNameLst>
                                          <p:attrName>style.visibility</p:attrName>
                                        </p:attrNameLst>
                                      </p:cBhvr>
                                      <p:to>
                                        <p:strVal val="visible"/>
                                      </p:to>
                                    </p:set>
                                    <p:animEffect transition="in" filter="plus(in)">
                                      <p:cBhvr>
                                        <p:cTn id="246" dur="2000"/>
                                        <p:tgtEl>
                                          <p:spTgt spid="34"/>
                                        </p:tgtEl>
                                      </p:cBhvr>
                                    </p:animEffect>
                                  </p:childTnLst>
                                </p:cTn>
                              </p:par>
                              <p:par>
                                <p:cTn id="247" presetID="13" presetClass="entr" presetSubtype="16" fill="hold" grpId="1" nodeType="withEffect">
                                  <p:stCondLst>
                                    <p:cond delay="0"/>
                                  </p:stCondLst>
                                  <p:childTnLst>
                                    <p:set>
                                      <p:cBhvr>
                                        <p:cTn id="248" dur="1" fill="hold">
                                          <p:stCondLst>
                                            <p:cond delay="0"/>
                                          </p:stCondLst>
                                        </p:cTn>
                                        <p:tgtEl>
                                          <p:spTgt spid="35"/>
                                        </p:tgtEl>
                                        <p:attrNameLst>
                                          <p:attrName>style.visibility</p:attrName>
                                        </p:attrNameLst>
                                      </p:cBhvr>
                                      <p:to>
                                        <p:strVal val="visible"/>
                                      </p:to>
                                    </p:set>
                                    <p:animEffect transition="in" filter="plus(in)">
                                      <p:cBhvr>
                                        <p:cTn id="249" dur="2000"/>
                                        <p:tgtEl>
                                          <p:spTgt spid="35"/>
                                        </p:tgtEl>
                                      </p:cBhvr>
                                    </p:animEffect>
                                  </p:childTnLst>
                                </p:cTn>
                              </p:par>
                              <p:par>
                                <p:cTn id="250" presetID="13" presetClass="entr" presetSubtype="16" fill="hold" grpId="1" nodeType="withEffect">
                                  <p:stCondLst>
                                    <p:cond delay="0"/>
                                  </p:stCondLst>
                                  <p:childTnLst>
                                    <p:set>
                                      <p:cBhvr>
                                        <p:cTn id="251" dur="1" fill="hold">
                                          <p:stCondLst>
                                            <p:cond delay="0"/>
                                          </p:stCondLst>
                                        </p:cTn>
                                        <p:tgtEl>
                                          <p:spTgt spid="36"/>
                                        </p:tgtEl>
                                        <p:attrNameLst>
                                          <p:attrName>style.visibility</p:attrName>
                                        </p:attrNameLst>
                                      </p:cBhvr>
                                      <p:to>
                                        <p:strVal val="visible"/>
                                      </p:to>
                                    </p:set>
                                    <p:animEffect transition="in" filter="plus(in)">
                                      <p:cBhvr>
                                        <p:cTn id="252" dur="2000"/>
                                        <p:tgtEl>
                                          <p:spTgt spid="36"/>
                                        </p:tgtEl>
                                      </p:cBhvr>
                                    </p:animEffect>
                                  </p:childTnLst>
                                </p:cTn>
                              </p:par>
                              <p:par>
                                <p:cTn id="253" presetID="13" presetClass="entr" presetSubtype="16" fill="hold" grpId="1" nodeType="withEffect">
                                  <p:stCondLst>
                                    <p:cond delay="0"/>
                                  </p:stCondLst>
                                  <p:childTnLst>
                                    <p:set>
                                      <p:cBhvr>
                                        <p:cTn id="254" dur="1" fill="hold">
                                          <p:stCondLst>
                                            <p:cond delay="0"/>
                                          </p:stCondLst>
                                        </p:cTn>
                                        <p:tgtEl>
                                          <p:spTgt spid="37"/>
                                        </p:tgtEl>
                                        <p:attrNameLst>
                                          <p:attrName>style.visibility</p:attrName>
                                        </p:attrNameLst>
                                      </p:cBhvr>
                                      <p:to>
                                        <p:strVal val="visible"/>
                                      </p:to>
                                    </p:set>
                                    <p:animEffect transition="in" filter="plus(in)">
                                      <p:cBhvr>
                                        <p:cTn id="255" dur="2000"/>
                                        <p:tgtEl>
                                          <p:spTgt spid="37"/>
                                        </p:tgtEl>
                                      </p:cBhvr>
                                    </p:animEffect>
                                  </p:childTnLst>
                                </p:cTn>
                              </p:par>
                              <p:par>
                                <p:cTn id="256" presetID="13" presetClass="entr" presetSubtype="16" fill="hold" grpId="1" nodeType="withEffect">
                                  <p:stCondLst>
                                    <p:cond delay="0"/>
                                  </p:stCondLst>
                                  <p:childTnLst>
                                    <p:set>
                                      <p:cBhvr>
                                        <p:cTn id="257" dur="1" fill="hold">
                                          <p:stCondLst>
                                            <p:cond delay="0"/>
                                          </p:stCondLst>
                                        </p:cTn>
                                        <p:tgtEl>
                                          <p:spTgt spid="38"/>
                                        </p:tgtEl>
                                        <p:attrNameLst>
                                          <p:attrName>style.visibility</p:attrName>
                                        </p:attrNameLst>
                                      </p:cBhvr>
                                      <p:to>
                                        <p:strVal val="visible"/>
                                      </p:to>
                                    </p:set>
                                    <p:animEffect transition="in" filter="plus(in)">
                                      <p:cBhvr>
                                        <p:cTn id="258" dur="2000"/>
                                        <p:tgtEl>
                                          <p:spTgt spid="38"/>
                                        </p:tgtEl>
                                      </p:cBhvr>
                                    </p:animEffect>
                                  </p:childTnLst>
                                </p:cTn>
                              </p:par>
                              <p:par>
                                <p:cTn id="259" presetID="8" presetClass="emph" presetSubtype="0" fill="hold" grpId="2" nodeType="withEffect">
                                  <p:stCondLst>
                                    <p:cond delay="0"/>
                                  </p:stCondLst>
                                  <p:childTnLst>
                                    <p:animRot by="-21600000">
                                      <p:cBhvr>
                                        <p:cTn id="260" dur="2000" fill="hold"/>
                                        <p:tgtEl>
                                          <p:spTgt spid="3"/>
                                        </p:tgtEl>
                                        <p:attrNameLst>
                                          <p:attrName>r</p:attrName>
                                        </p:attrNameLst>
                                      </p:cBhvr>
                                    </p:animRot>
                                  </p:childTnLst>
                                </p:cTn>
                              </p:par>
                              <p:par>
                                <p:cTn id="261" presetID="8" presetClass="emph" presetSubtype="0" fill="hold" grpId="2" nodeType="withEffect">
                                  <p:stCondLst>
                                    <p:cond delay="0"/>
                                  </p:stCondLst>
                                  <p:childTnLst>
                                    <p:animRot by="-21600000">
                                      <p:cBhvr>
                                        <p:cTn id="262" dur="2000" fill="hold"/>
                                        <p:tgtEl>
                                          <p:spTgt spid="4"/>
                                        </p:tgtEl>
                                        <p:attrNameLst>
                                          <p:attrName>r</p:attrName>
                                        </p:attrNameLst>
                                      </p:cBhvr>
                                    </p:animRot>
                                  </p:childTnLst>
                                </p:cTn>
                              </p:par>
                              <p:par>
                                <p:cTn id="263" presetID="8" presetClass="emph" presetSubtype="0" fill="hold" grpId="2" nodeType="withEffect">
                                  <p:stCondLst>
                                    <p:cond delay="0"/>
                                  </p:stCondLst>
                                  <p:childTnLst>
                                    <p:animRot by="-21600000">
                                      <p:cBhvr>
                                        <p:cTn id="264" dur="2000" fill="hold"/>
                                        <p:tgtEl>
                                          <p:spTgt spid="5"/>
                                        </p:tgtEl>
                                        <p:attrNameLst>
                                          <p:attrName>r</p:attrName>
                                        </p:attrNameLst>
                                      </p:cBhvr>
                                    </p:animRot>
                                  </p:childTnLst>
                                </p:cTn>
                              </p:par>
                              <p:par>
                                <p:cTn id="265" presetID="8" presetClass="emph" presetSubtype="0" fill="hold" grpId="2" nodeType="withEffect">
                                  <p:stCondLst>
                                    <p:cond delay="0"/>
                                  </p:stCondLst>
                                  <p:childTnLst>
                                    <p:animRot by="-21600000">
                                      <p:cBhvr>
                                        <p:cTn id="266" dur="2000" fill="hold"/>
                                        <p:tgtEl>
                                          <p:spTgt spid="6"/>
                                        </p:tgtEl>
                                        <p:attrNameLst>
                                          <p:attrName>r</p:attrName>
                                        </p:attrNameLst>
                                      </p:cBhvr>
                                    </p:animRot>
                                  </p:childTnLst>
                                </p:cTn>
                              </p:par>
                              <p:par>
                                <p:cTn id="267" presetID="8" presetClass="emph" presetSubtype="0" fill="hold" grpId="2" nodeType="withEffect">
                                  <p:stCondLst>
                                    <p:cond delay="0"/>
                                  </p:stCondLst>
                                  <p:childTnLst>
                                    <p:animRot by="-21600000">
                                      <p:cBhvr>
                                        <p:cTn id="268" dur="2000" fill="hold"/>
                                        <p:tgtEl>
                                          <p:spTgt spid="7"/>
                                        </p:tgtEl>
                                        <p:attrNameLst>
                                          <p:attrName>r</p:attrName>
                                        </p:attrNameLst>
                                      </p:cBhvr>
                                    </p:animRot>
                                  </p:childTnLst>
                                </p:cTn>
                              </p:par>
                              <p:par>
                                <p:cTn id="269" presetID="8" presetClass="emph" presetSubtype="0" fill="hold" grpId="2" nodeType="withEffect">
                                  <p:stCondLst>
                                    <p:cond delay="0"/>
                                  </p:stCondLst>
                                  <p:childTnLst>
                                    <p:animRot by="-21600000">
                                      <p:cBhvr>
                                        <p:cTn id="270" dur="2000" fill="hold"/>
                                        <p:tgtEl>
                                          <p:spTgt spid="8"/>
                                        </p:tgtEl>
                                        <p:attrNameLst>
                                          <p:attrName>r</p:attrName>
                                        </p:attrNameLst>
                                      </p:cBhvr>
                                    </p:animRot>
                                  </p:childTnLst>
                                </p:cTn>
                              </p:par>
                              <p:par>
                                <p:cTn id="271" presetID="8" presetClass="emph" presetSubtype="0" fill="hold" grpId="2" nodeType="withEffect">
                                  <p:stCondLst>
                                    <p:cond delay="0"/>
                                  </p:stCondLst>
                                  <p:childTnLst>
                                    <p:animRot by="-21600000">
                                      <p:cBhvr>
                                        <p:cTn id="272" dur="2000" fill="hold"/>
                                        <p:tgtEl>
                                          <p:spTgt spid="9"/>
                                        </p:tgtEl>
                                        <p:attrNameLst>
                                          <p:attrName>r</p:attrName>
                                        </p:attrNameLst>
                                      </p:cBhvr>
                                    </p:animRot>
                                  </p:childTnLst>
                                </p:cTn>
                              </p:par>
                              <p:par>
                                <p:cTn id="273" presetID="8" presetClass="emph" presetSubtype="0" fill="hold" grpId="2" nodeType="withEffect">
                                  <p:stCondLst>
                                    <p:cond delay="0"/>
                                  </p:stCondLst>
                                  <p:childTnLst>
                                    <p:animRot by="-21600000">
                                      <p:cBhvr>
                                        <p:cTn id="274" dur="2000" fill="hold"/>
                                        <p:tgtEl>
                                          <p:spTgt spid="10"/>
                                        </p:tgtEl>
                                        <p:attrNameLst>
                                          <p:attrName>r</p:attrName>
                                        </p:attrNameLst>
                                      </p:cBhvr>
                                    </p:animRot>
                                  </p:childTnLst>
                                </p:cTn>
                              </p:par>
                              <p:par>
                                <p:cTn id="275" presetID="8" presetClass="emph" presetSubtype="0" fill="hold" grpId="2" nodeType="withEffect">
                                  <p:stCondLst>
                                    <p:cond delay="0"/>
                                  </p:stCondLst>
                                  <p:childTnLst>
                                    <p:animRot by="-21600000">
                                      <p:cBhvr>
                                        <p:cTn id="276" dur="2000" fill="hold"/>
                                        <p:tgtEl>
                                          <p:spTgt spid="11"/>
                                        </p:tgtEl>
                                        <p:attrNameLst>
                                          <p:attrName>r</p:attrName>
                                        </p:attrNameLst>
                                      </p:cBhvr>
                                    </p:animRot>
                                  </p:childTnLst>
                                </p:cTn>
                              </p:par>
                              <p:par>
                                <p:cTn id="277" presetID="8" presetClass="emph" presetSubtype="0" fill="hold" grpId="2" nodeType="withEffect">
                                  <p:stCondLst>
                                    <p:cond delay="0"/>
                                  </p:stCondLst>
                                  <p:childTnLst>
                                    <p:animRot by="-21600000">
                                      <p:cBhvr>
                                        <p:cTn id="278" dur="2000" fill="hold"/>
                                        <p:tgtEl>
                                          <p:spTgt spid="12"/>
                                        </p:tgtEl>
                                        <p:attrNameLst>
                                          <p:attrName>r</p:attrName>
                                        </p:attrNameLst>
                                      </p:cBhvr>
                                    </p:animRot>
                                  </p:childTnLst>
                                </p:cTn>
                              </p:par>
                              <p:par>
                                <p:cTn id="279" presetID="8" presetClass="emph" presetSubtype="0" fill="hold" grpId="2" nodeType="withEffect">
                                  <p:stCondLst>
                                    <p:cond delay="0"/>
                                  </p:stCondLst>
                                  <p:childTnLst>
                                    <p:animRot by="-21600000">
                                      <p:cBhvr>
                                        <p:cTn id="280" dur="2000" fill="hold"/>
                                        <p:tgtEl>
                                          <p:spTgt spid="13"/>
                                        </p:tgtEl>
                                        <p:attrNameLst>
                                          <p:attrName>r</p:attrName>
                                        </p:attrNameLst>
                                      </p:cBhvr>
                                    </p:animRot>
                                  </p:childTnLst>
                                </p:cTn>
                              </p:par>
                              <p:par>
                                <p:cTn id="281" presetID="8" presetClass="emph" presetSubtype="0" fill="hold" grpId="2" nodeType="withEffect">
                                  <p:stCondLst>
                                    <p:cond delay="0"/>
                                  </p:stCondLst>
                                  <p:childTnLst>
                                    <p:animRot by="-21600000">
                                      <p:cBhvr>
                                        <p:cTn id="282" dur="2000" fill="hold"/>
                                        <p:tgtEl>
                                          <p:spTgt spid="14"/>
                                        </p:tgtEl>
                                        <p:attrNameLst>
                                          <p:attrName>r</p:attrName>
                                        </p:attrNameLst>
                                      </p:cBhvr>
                                    </p:animRot>
                                  </p:childTnLst>
                                </p:cTn>
                              </p:par>
                              <p:par>
                                <p:cTn id="283" presetID="8" presetClass="emph" presetSubtype="0" fill="hold" grpId="2" nodeType="withEffect">
                                  <p:stCondLst>
                                    <p:cond delay="0"/>
                                  </p:stCondLst>
                                  <p:childTnLst>
                                    <p:animRot by="-21600000">
                                      <p:cBhvr>
                                        <p:cTn id="284" dur="2000" fill="hold"/>
                                        <p:tgtEl>
                                          <p:spTgt spid="15"/>
                                        </p:tgtEl>
                                        <p:attrNameLst>
                                          <p:attrName>r</p:attrName>
                                        </p:attrNameLst>
                                      </p:cBhvr>
                                    </p:animRot>
                                  </p:childTnLst>
                                </p:cTn>
                              </p:par>
                              <p:par>
                                <p:cTn id="285" presetID="8" presetClass="emph" presetSubtype="0" fill="hold" grpId="2" nodeType="withEffect">
                                  <p:stCondLst>
                                    <p:cond delay="0"/>
                                  </p:stCondLst>
                                  <p:childTnLst>
                                    <p:animRot by="-21600000">
                                      <p:cBhvr>
                                        <p:cTn id="286" dur="2000" fill="hold"/>
                                        <p:tgtEl>
                                          <p:spTgt spid="16"/>
                                        </p:tgtEl>
                                        <p:attrNameLst>
                                          <p:attrName>r</p:attrName>
                                        </p:attrNameLst>
                                      </p:cBhvr>
                                    </p:animRot>
                                  </p:childTnLst>
                                </p:cTn>
                              </p:par>
                              <p:par>
                                <p:cTn id="287" presetID="8" presetClass="emph" presetSubtype="0" fill="hold" grpId="2" nodeType="withEffect">
                                  <p:stCondLst>
                                    <p:cond delay="0"/>
                                  </p:stCondLst>
                                  <p:childTnLst>
                                    <p:animRot by="-21600000">
                                      <p:cBhvr>
                                        <p:cTn id="288" dur="2000" fill="hold"/>
                                        <p:tgtEl>
                                          <p:spTgt spid="17"/>
                                        </p:tgtEl>
                                        <p:attrNameLst>
                                          <p:attrName>r</p:attrName>
                                        </p:attrNameLst>
                                      </p:cBhvr>
                                    </p:animRot>
                                  </p:childTnLst>
                                </p:cTn>
                              </p:par>
                              <p:par>
                                <p:cTn id="289" presetID="8" presetClass="emph" presetSubtype="0" fill="hold" grpId="2" nodeType="withEffect">
                                  <p:stCondLst>
                                    <p:cond delay="0"/>
                                  </p:stCondLst>
                                  <p:childTnLst>
                                    <p:animRot by="-21600000">
                                      <p:cBhvr>
                                        <p:cTn id="290" dur="2000" fill="hold"/>
                                        <p:tgtEl>
                                          <p:spTgt spid="18"/>
                                        </p:tgtEl>
                                        <p:attrNameLst>
                                          <p:attrName>r</p:attrName>
                                        </p:attrNameLst>
                                      </p:cBhvr>
                                    </p:animRot>
                                  </p:childTnLst>
                                </p:cTn>
                              </p:par>
                              <p:par>
                                <p:cTn id="291" presetID="8" presetClass="emph" presetSubtype="0" fill="hold" grpId="2" nodeType="withEffect">
                                  <p:stCondLst>
                                    <p:cond delay="0"/>
                                  </p:stCondLst>
                                  <p:childTnLst>
                                    <p:animRot by="-21600000">
                                      <p:cBhvr>
                                        <p:cTn id="292" dur="2000" fill="hold"/>
                                        <p:tgtEl>
                                          <p:spTgt spid="19"/>
                                        </p:tgtEl>
                                        <p:attrNameLst>
                                          <p:attrName>r</p:attrName>
                                        </p:attrNameLst>
                                      </p:cBhvr>
                                    </p:animRot>
                                  </p:childTnLst>
                                </p:cTn>
                              </p:par>
                              <p:par>
                                <p:cTn id="293" presetID="8" presetClass="emph" presetSubtype="0" fill="hold" grpId="2" nodeType="withEffect">
                                  <p:stCondLst>
                                    <p:cond delay="0"/>
                                  </p:stCondLst>
                                  <p:childTnLst>
                                    <p:animRot by="-21600000">
                                      <p:cBhvr>
                                        <p:cTn id="294" dur="2000" fill="hold"/>
                                        <p:tgtEl>
                                          <p:spTgt spid="20"/>
                                        </p:tgtEl>
                                        <p:attrNameLst>
                                          <p:attrName>r</p:attrName>
                                        </p:attrNameLst>
                                      </p:cBhvr>
                                    </p:animRot>
                                  </p:childTnLst>
                                </p:cTn>
                              </p:par>
                              <p:par>
                                <p:cTn id="295" presetID="8" presetClass="emph" presetSubtype="0" fill="hold" grpId="2" nodeType="withEffect">
                                  <p:stCondLst>
                                    <p:cond delay="0"/>
                                  </p:stCondLst>
                                  <p:childTnLst>
                                    <p:animRot by="-21600000">
                                      <p:cBhvr>
                                        <p:cTn id="296" dur="2000" fill="hold"/>
                                        <p:tgtEl>
                                          <p:spTgt spid="21"/>
                                        </p:tgtEl>
                                        <p:attrNameLst>
                                          <p:attrName>r</p:attrName>
                                        </p:attrNameLst>
                                      </p:cBhvr>
                                    </p:animRot>
                                  </p:childTnLst>
                                </p:cTn>
                              </p:par>
                              <p:par>
                                <p:cTn id="297" presetID="8" presetClass="emph" presetSubtype="0" fill="hold" grpId="2" nodeType="withEffect">
                                  <p:stCondLst>
                                    <p:cond delay="0"/>
                                  </p:stCondLst>
                                  <p:childTnLst>
                                    <p:animRot by="-21600000">
                                      <p:cBhvr>
                                        <p:cTn id="298" dur="2000" fill="hold"/>
                                        <p:tgtEl>
                                          <p:spTgt spid="22"/>
                                        </p:tgtEl>
                                        <p:attrNameLst>
                                          <p:attrName>r</p:attrName>
                                        </p:attrNameLst>
                                      </p:cBhvr>
                                    </p:animRot>
                                  </p:childTnLst>
                                </p:cTn>
                              </p:par>
                              <p:par>
                                <p:cTn id="299" presetID="8" presetClass="emph" presetSubtype="0" fill="hold" grpId="2" nodeType="withEffect">
                                  <p:stCondLst>
                                    <p:cond delay="0"/>
                                  </p:stCondLst>
                                  <p:childTnLst>
                                    <p:animRot by="-21600000">
                                      <p:cBhvr>
                                        <p:cTn id="300" dur="2000" fill="hold"/>
                                        <p:tgtEl>
                                          <p:spTgt spid="23"/>
                                        </p:tgtEl>
                                        <p:attrNameLst>
                                          <p:attrName>r</p:attrName>
                                        </p:attrNameLst>
                                      </p:cBhvr>
                                    </p:animRot>
                                  </p:childTnLst>
                                </p:cTn>
                              </p:par>
                              <p:par>
                                <p:cTn id="301" presetID="8" presetClass="emph" presetSubtype="0" fill="hold" grpId="2" nodeType="withEffect">
                                  <p:stCondLst>
                                    <p:cond delay="0"/>
                                  </p:stCondLst>
                                  <p:childTnLst>
                                    <p:animRot by="-21600000">
                                      <p:cBhvr>
                                        <p:cTn id="302" dur="2000" fill="hold"/>
                                        <p:tgtEl>
                                          <p:spTgt spid="24"/>
                                        </p:tgtEl>
                                        <p:attrNameLst>
                                          <p:attrName>r</p:attrName>
                                        </p:attrNameLst>
                                      </p:cBhvr>
                                    </p:animRot>
                                  </p:childTnLst>
                                </p:cTn>
                              </p:par>
                              <p:par>
                                <p:cTn id="303" presetID="8" presetClass="emph" presetSubtype="0" fill="hold" grpId="2" nodeType="withEffect">
                                  <p:stCondLst>
                                    <p:cond delay="0"/>
                                  </p:stCondLst>
                                  <p:childTnLst>
                                    <p:animRot by="-21600000">
                                      <p:cBhvr>
                                        <p:cTn id="304" dur="2000" fill="hold"/>
                                        <p:tgtEl>
                                          <p:spTgt spid="25"/>
                                        </p:tgtEl>
                                        <p:attrNameLst>
                                          <p:attrName>r</p:attrName>
                                        </p:attrNameLst>
                                      </p:cBhvr>
                                    </p:animRot>
                                  </p:childTnLst>
                                </p:cTn>
                              </p:par>
                              <p:par>
                                <p:cTn id="305" presetID="8" presetClass="emph" presetSubtype="0" fill="hold" grpId="2" nodeType="withEffect">
                                  <p:stCondLst>
                                    <p:cond delay="0"/>
                                  </p:stCondLst>
                                  <p:childTnLst>
                                    <p:animRot by="-21600000">
                                      <p:cBhvr>
                                        <p:cTn id="306" dur="2000" fill="hold"/>
                                        <p:tgtEl>
                                          <p:spTgt spid="26"/>
                                        </p:tgtEl>
                                        <p:attrNameLst>
                                          <p:attrName>r</p:attrName>
                                        </p:attrNameLst>
                                      </p:cBhvr>
                                    </p:animRot>
                                  </p:childTnLst>
                                </p:cTn>
                              </p:par>
                              <p:par>
                                <p:cTn id="307" presetID="8" presetClass="emph" presetSubtype="0" fill="hold" grpId="2" nodeType="withEffect">
                                  <p:stCondLst>
                                    <p:cond delay="0"/>
                                  </p:stCondLst>
                                  <p:childTnLst>
                                    <p:animRot by="-21600000">
                                      <p:cBhvr>
                                        <p:cTn id="308" dur="2000" fill="hold"/>
                                        <p:tgtEl>
                                          <p:spTgt spid="27"/>
                                        </p:tgtEl>
                                        <p:attrNameLst>
                                          <p:attrName>r</p:attrName>
                                        </p:attrNameLst>
                                      </p:cBhvr>
                                    </p:animRot>
                                  </p:childTnLst>
                                </p:cTn>
                              </p:par>
                              <p:par>
                                <p:cTn id="309" presetID="8" presetClass="emph" presetSubtype="0" fill="hold" grpId="2" nodeType="withEffect">
                                  <p:stCondLst>
                                    <p:cond delay="0"/>
                                  </p:stCondLst>
                                  <p:childTnLst>
                                    <p:animRot by="-21600000">
                                      <p:cBhvr>
                                        <p:cTn id="310" dur="2000" fill="hold"/>
                                        <p:tgtEl>
                                          <p:spTgt spid="28"/>
                                        </p:tgtEl>
                                        <p:attrNameLst>
                                          <p:attrName>r</p:attrName>
                                        </p:attrNameLst>
                                      </p:cBhvr>
                                    </p:animRot>
                                  </p:childTnLst>
                                </p:cTn>
                              </p:par>
                              <p:par>
                                <p:cTn id="311" presetID="8" presetClass="emph" presetSubtype="0" fill="hold" grpId="2" nodeType="withEffect">
                                  <p:stCondLst>
                                    <p:cond delay="0"/>
                                  </p:stCondLst>
                                  <p:childTnLst>
                                    <p:animRot by="-21600000">
                                      <p:cBhvr>
                                        <p:cTn id="312" dur="2000" fill="hold"/>
                                        <p:tgtEl>
                                          <p:spTgt spid="29"/>
                                        </p:tgtEl>
                                        <p:attrNameLst>
                                          <p:attrName>r</p:attrName>
                                        </p:attrNameLst>
                                      </p:cBhvr>
                                    </p:animRot>
                                  </p:childTnLst>
                                </p:cTn>
                              </p:par>
                              <p:par>
                                <p:cTn id="313" presetID="8" presetClass="emph" presetSubtype="0" fill="hold" grpId="2" nodeType="withEffect">
                                  <p:stCondLst>
                                    <p:cond delay="0"/>
                                  </p:stCondLst>
                                  <p:childTnLst>
                                    <p:animRot by="-21600000">
                                      <p:cBhvr>
                                        <p:cTn id="314" dur="2000" fill="hold"/>
                                        <p:tgtEl>
                                          <p:spTgt spid="30"/>
                                        </p:tgtEl>
                                        <p:attrNameLst>
                                          <p:attrName>r</p:attrName>
                                        </p:attrNameLst>
                                      </p:cBhvr>
                                    </p:animRot>
                                  </p:childTnLst>
                                </p:cTn>
                              </p:par>
                              <p:par>
                                <p:cTn id="315" presetID="8" presetClass="emph" presetSubtype="0" fill="hold" grpId="2" nodeType="withEffect">
                                  <p:stCondLst>
                                    <p:cond delay="0"/>
                                  </p:stCondLst>
                                  <p:childTnLst>
                                    <p:animRot by="-21600000">
                                      <p:cBhvr>
                                        <p:cTn id="316" dur="2000" fill="hold"/>
                                        <p:tgtEl>
                                          <p:spTgt spid="31"/>
                                        </p:tgtEl>
                                        <p:attrNameLst>
                                          <p:attrName>r</p:attrName>
                                        </p:attrNameLst>
                                      </p:cBhvr>
                                    </p:animRot>
                                  </p:childTnLst>
                                </p:cTn>
                              </p:par>
                              <p:par>
                                <p:cTn id="317" presetID="8" presetClass="emph" presetSubtype="0" fill="hold" grpId="2" nodeType="withEffect">
                                  <p:stCondLst>
                                    <p:cond delay="0"/>
                                  </p:stCondLst>
                                  <p:childTnLst>
                                    <p:animRot by="-21600000">
                                      <p:cBhvr>
                                        <p:cTn id="318" dur="2000" fill="hold"/>
                                        <p:tgtEl>
                                          <p:spTgt spid="32"/>
                                        </p:tgtEl>
                                        <p:attrNameLst>
                                          <p:attrName>r</p:attrName>
                                        </p:attrNameLst>
                                      </p:cBhvr>
                                    </p:animRot>
                                  </p:childTnLst>
                                </p:cTn>
                              </p:par>
                              <p:par>
                                <p:cTn id="319" presetID="8" presetClass="emph" presetSubtype="0" fill="hold" grpId="2" nodeType="withEffect">
                                  <p:stCondLst>
                                    <p:cond delay="0"/>
                                  </p:stCondLst>
                                  <p:childTnLst>
                                    <p:animRot by="-21600000">
                                      <p:cBhvr>
                                        <p:cTn id="320" dur="2000" fill="hold"/>
                                        <p:tgtEl>
                                          <p:spTgt spid="33"/>
                                        </p:tgtEl>
                                        <p:attrNameLst>
                                          <p:attrName>r</p:attrName>
                                        </p:attrNameLst>
                                      </p:cBhvr>
                                    </p:animRot>
                                  </p:childTnLst>
                                </p:cTn>
                              </p:par>
                              <p:par>
                                <p:cTn id="321" presetID="8" presetClass="emph" presetSubtype="0" fill="hold" grpId="2" nodeType="withEffect">
                                  <p:stCondLst>
                                    <p:cond delay="0"/>
                                  </p:stCondLst>
                                  <p:childTnLst>
                                    <p:animRot by="-21600000">
                                      <p:cBhvr>
                                        <p:cTn id="322" dur="2000" fill="hold"/>
                                        <p:tgtEl>
                                          <p:spTgt spid="34"/>
                                        </p:tgtEl>
                                        <p:attrNameLst>
                                          <p:attrName>r</p:attrName>
                                        </p:attrNameLst>
                                      </p:cBhvr>
                                    </p:animRot>
                                  </p:childTnLst>
                                </p:cTn>
                              </p:par>
                              <p:par>
                                <p:cTn id="323" presetID="8" presetClass="emph" presetSubtype="0" fill="hold" grpId="2" nodeType="withEffect">
                                  <p:stCondLst>
                                    <p:cond delay="0"/>
                                  </p:stCondLst>
                                  <p:childTnLst>
                                    <p:animRot by="-21600000">
                                      <p:cBhvr>
                                        <p:cTn id="324" dur="2000" fill="hold"/>
                                        <p:tgtEl>
                                          <p:spTgt spid="35"/>
                                        </p:tgtEl>
                                        <p:attrNameLst>
                                          <p:attrName>r</p:attrName>
                                        </p:attrNameLst>
                                      </p:cBhvr>
                                    </p:animRot>
                                  </p:childTnLst>
                                </p:cTn>
                              </p:par>
                              <p:par>
                                <p:cTn id="325" presetID="8" presetClass="emph" presetSubtype="0" fill="hold" grpId="2" nodeType="withEffect">
                                  <p:stCondLst>
                                    <p:cond delay="0"/>
                                  </p:stCondLst>
                                  <p:childTnLst>
                                    <p:animRot by="-21600000">
                                      <p:cBhvr>
                                        <p:cTn id="326" dur="2000" fill="hold"/>
                                        <p:tgtEl>
                                          <p:spTgt spid="36"/>
                                        </p:tgtEl>
                                        <p:attrNameLst>
                                          <p:attrName>r</p:attrName>
                                        </p:attrNameLst>
                                      </p:cBhvr>
                                    </p:animRot>
                                  </p:childTnLst>
                                </p:cTn>
                              </p:par>
                              <p:par>
                                <p:cTn id="327" presetID="8" presetClass="emph" presetSubtype="0" fill="hold" grpId="2" nodeType="withEffect">
                                  <p:stCondLst>
                                    <p:cond delay="0"/>
                                  </p:stCondLst>
                                  <p:childTnLst>
                                    <p:animRot by="-21600000">
                                      <p:cBhvr>
                                        <p:cTn id="328" dur="2000" fill="hold"/>
                                        <p:tgtEl>
                                          <p:spTgt spid="37"/>
                                        </p:tgtEl>
                                        <p:attrNameLst>
                                          <p:attrName>r</p:attrName>
                                        </p:attrNameLst>
                                      </p:cBhvr>
                                    </p:animRot>
                                  </p:childTnLst>
                                </p:cTn>
                              </p:par>
                              <p:par>
                                <p:cTn id="329" presetID="8" presetClass="emph" presetSubtype="0" fill="hold" grpId="2" nodeType="withEffect">
                                  <p:stCondLst>
                                    <p:cond delay="0"/>
                                  </p:stCondLst>
                                  <p:childTnLst>
                                    <p:animRot by="-21600000">
                                      <p:cBhvr>
                                        <p:cTn id="330" dur="2000" fill="hold"/>
                                        <p:tgtEl>
                                          <p:spTgt spid="38"/>
                                        </p:tgtEl>
                                        <p:attrNameLst>
                                          <p:attrName>r</p:attrName>
                                        </p:attrNameLst>
                                      </p:cBhvr>
                                    </p:animRot>
                                  </p:childTnLst>
                                </p:cTn>
                              </p:par>
                            </p:childTnLst>
                          </p:cTn>
                        </p:par>
                        <p:par>
                          <p:cTn id="331" fill="hold">
                            <p:stCondLst>
                              <p:cond delay="2000"/>
                            </p:stCondLst>
                            <p:childTnLst>
                              <p:par>
                                <p:cTn id="332" presetID="2" presetClass="exit" presetSubtype="4" fill="hold" grpId="3" nodeType="afterEffect">
                                  <p:stCondLst>
                                    <p:cond delay="0"/>
                                  </p:stCondLst>
                                  <p:childTnLst>
                                    <p:anim calcmode="lin" valueType="num">
                                      <p:cBhvr additive="base">
                                        <p:cTn id="333" dur="2000"/>
                                        <p:tgtEl>
                                          <p:spTgt spid="3"/>
                                        </p:tgtEl>
                                        <p:attrNameLst>
                                          <p:attrName>ppt_x</p:attrName>
                                        </p:attrNameLst>
                                      </p:cBhvr>
                                      <p:tavLst>
                                        <p:tav tm="0">
                                          <p:val>
                                            <p:strVal val="ppt_x"/>
                                          </p:val>
                                        </p:tav>
                                        <p:tav tm="100000">
                                          <p:val>
                                            <p:strVal val="ppt_x"/>
                                          </p:val>
                                        </p:tav>
                                      </p:tavLst>
                                    </p:anim>
                                    <p:anim calcmode="lin" valueType="num">
                                      <p:cBhvr additive="base">
                                        <p:cTn id="334" dur="2000"/>
                                        <p:tgtEl>
                                          <p:spTgt spid="3"/>
                                        </p:tgtEl>
                                        <p:attrNameLst>
                                          <p:attrName>ppt_y</p:attrName>
                                        </p:attrNameLst>
                                      </p:cBhvr>
                                      <p:tavLst>
                                        <p:tav tm="0">
                                          <p:val>
                                            <p:strVal val="ppt_y"/>
                                          </p:val>
                                        </p:tav>
                                        <p:tav tm="100000">
                                          <p:val>
                                            <p:strVal val="1+ppt_h/2"/>
                                          </p:val>
                                        </p:tav>
                                      </p:tavLst>
                                    </p:anim>
                                    <p:set>
                                      <p:cBhvr>
                                        <p:cTn id="335" dur="1" fill="hold">
                                          <p:stCondLst>
                                            <p:cond delay="1999"/>
                                          </p:stCondLst>
                                        </p:cTn>
                                        <p:tgtEl>
                                          <p:spTgt spid="3"/>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2000"/>
                                        <p:tgtEl>
                                          <p:spTgt spid="5"/>
                                        </p:tgtEl>
                                        <p:attrNameLst>
                                          <p:attrName>ppt_x</p:attrName>
                                        </p:attrNameLst>
                                      </p:cBhvr>
                                      <p:tavLst>
                                        <p:tav tm="0">
                                          <p:val>
                                            <p:strVal val="ppt_x"/>
                                          </p:val>
                                        </p:tav>
                                        <p:tav tm="100000">
                                          <p:val>
                                            <p:strVal val="ppt_x"/>
                                          </p:val>
                                        </p:tav>
                                      </p:tavLst>
                                    </p:anim>
                                    <p:anim calcmode="lin" valueType="num">
                                      <p:cBhvr additive="base">
                                        <p:cTn id="338" dur="2000"/>
                                        <p:tgtEl>
                                          <p:spTgt spid="5"/>
                                        </p:tgtEl>
                                        <p:attrNameLst>
                                          <p:attrName>ppt_y</p:attrName>
                                        </p:attrNameLst>
                                      </p:cBhvr>
                                      <p:tavLst>
                                        <p:tav tm="0">
                                          <p:val>
                                            <p:strVal val="ppt_y"/>
                                          </p:val>
                                        </p:tav>
                                        <p:tav tm="100000">
                                          <p:val>
                                            <p:strVal val="1+ppt_h/2"/>
                                          </p:val>
                                        </p:tav>
                                      </p:tavLst>
                                    </p:anim>
                                    <p:set>
                                      <p:cBhvr>
                                        <p:cTn id="339" dur="1" fill="hold">
                                          <p:stCondLst>
                                            <p:cond delay="1999"/>
                                          </p:stCondLst>
                                        </p:cTn>
                                        <p:tgtEl>
                                          <p:spTgt spid="5"/>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2000"/>
                                        <p:tgtEl>
                                          <p:spTgt spid="7"/>
                                        </p:tgtEl>
                                        <p:attrNameLst>
                                          <p:attrName>ppt_x</p:attrName>
                                        </p:attrNameLst>
                                      </p:cBhvr>
                                      <p:tavLst>
                                        <p:tav tm="0">
                                          <p:val>
                                            <p:strVal val="ppt_x"/>
                                          </p:val>
                                        </p:tav>
                                        <p:tav tm="100000">
                                          <p:val>
                                            <p:strVal val="ppt_x"/>
                                          </p:val>
                                        </p:tav>
                                      </p:tavLst>
                                    </p:anim>
                                    <p:anim calcmode="lin" valueType="num">
                                      <p:cBhvr additive="base">
                                        <p:cTn id="342" dur="2000"/>
                                        <p:tgtEl>
                                          <p:spTgt spid="7"/>
                                        </p:tgtEl>
                                        <p:attrNameLst>
                                          <p:attrName>ppt_y</p:attrName>
                                        </p:attrNameLst>
                                      </p:cBhvr>
                                      <p:tavLst>
                                        <p:tav tm="0">
                                          <p:val>
                                            <p:strVal val="ppt_y"/>
                                          </p:val>
                                        </p:tav>
                                        <p:tav tm="100000">
                                          <p:val>
                                            <p:strVal val="1+ppt_h/2"/>
                                          </p:val>
                                        </p:tav>
                                      </p:tavLst>
                                    </p:anim>
                                    <p:set>
                                      <p:cBhvr>
                                        <p:cTn id="343" dur="1" fill="hold">
                                          <p:stCondLst>
                                            <p:cond delay="1999"/>
                                          </p:stCondLst>
                                        </p:cTn>
                                        <p:tgtEl>
                                          <p:spTgt spid="7"/>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2000"/>
                                        <p:tgtEl>
                                          <p:spTgt spid="9"/>
                                        </p:tgtEl>
                                        <p:attrNameLst>
                                          <p:attrName>ppt_x</p:attrName>
                                        </p:attrNameLst>
                                      </p:cBhvr>
                                      <p:tavLst>
                                        <p:tav tm="0">
                                          <p:val>
                                            <p:strVal val="ppt_x"/>
                                          </p:val>
                                        </p:tav>
                                        <p:tav tm="100000">
                                          <p:val>
                                            <p:strVal val="ppt_x"/>
                                          </p:val>
                                        </p:tav>
                                      </p:tavLst>
                                    </p:anim>
                                    <p:anim calcmode="lin" valueType="num">
                                      <p:cBhvr additive="base">
                                        <p:cTn id="346" dur="2000"/>
                                        <p:tgtEl>
                                          <p:spTgt spid="9"/>
                                        </p:tgtEl>
                                        <p:attrNameLst>
                                          <p:attrName>ppt_y</p:attrName>
                                        </p:attrNameLst>
                                      </p:cBhvr>
                                      <p:tavLst>
                                        <p:tav tm="0">
                                          <p:val>
                                            <p:strVal val="ppt_y"/>
                                          </p:val>
                                        </p:tav>
                                        <p:tav tm="100000">
                                          <p:val>
                                            <p:strVal val="1+ppt_h/2"/>
                                          </p:val>
                                        </p:tav>
                                      </p:tavLst>
                                    </p:anim>
                                    <p:set>
                                      <p:cBhvr>
                                        <p:cTn id="347" dur="1" fill="hold">
                                          <p:stCondLst>
                                            <p:cond delay="1999"/>
                                          </p:stCondLst>
                                        </p:cTn>
                                        <p:tgtEl>
                                          <p:spTgt spid="9"/>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2000"/>
                                        <p:tgtEl>
                                          <p:spTgt spid="11"/>
                                        </p:tgtEl>
                                        <p:attrNameLst>
                                          <p:attrName>ppt_x</p:attrName>
                                        </p:attrNameLst>
                                      </p:cBhvr>
                                      <p:tavLst>
                                        <p:tav tm="0">
                                          <p:val>
                                            <p:strVal val="ppt_x"/>
                                          </p:val>
                                        </p:tav>
                                        <p:tav tm="100000">
                                          <p:val>
                                            <p:strVal val="ppt_x"/>
                                          </p:val>
                                        </p:tav>
                                      </p:tavLst>
                                    </p:anim>
                                    <p:anim calcmode="lin" valueType="num">
                                      <p:cBhvr additive="base">
                                        <p:cTn id="350" dur="2000"/>
                                        <p:tgtEl>
                                          <p:spTgt spid="11"/>
                                        </p:tgtEl>
                                        <p:attrNameLst>
                                          <p:attrName>ppt_y</p:attrName>
                                        </p:attrNameLst>
                                      </p:cBhvr>
                                      <p:tavLst>
                                        <p:tav tm="0">
                                          <p:val>
                                            <p:strVal val="ppt_y"/>
                                          </p:val>
                                        </p:tav>
                                        <p:tav tm="100000">
                                          <p:val>
                                            <p:strVal val="1+ppt_h/2"/>
                                          </p:val>
                                        </p:tav>
                                      </p:tavLst>
                                    </p:anim>
                                    <p:set>
                                      <p:cBhvr>
                                        <p:cTn id="351" dur="1" fill="hold">
                                          <p:stCondLst>
                                            <p:cond delay="1999"/>
                                          </p:stCondLst>
                                        </p:cTn>
                                        <p:tgtEl>
                                          <p:spTgt spid="11"/>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2000"/>
                                        <p:tgtEl>
                                          <p:spTgt spid="13"/>
                                        </p:tgtEl>
                                        <p:attrNameLst>
                                          <p:attrName>ppt_x</p:attrName>
                                        </p:attrNameLst>
                                      </p:cBhvr>
                                      <p:tavLst>
                                        <p:tav tm="0">
                                          <p:val>
                                            <p:strVal val="ppt_x"/>
                                          </p:val>
                                        </p:tav>
                                        <p:tav tm="100000">
                                          <p:val>
                                            <p:strVal val="ppt_x"/>
                                          </p:val>
                                        </p:tav>
                                      </p:tavLst>
                                    </p:anim>
                                    <p:anim calcmode="lin" valueType="num">
                                      <p:cBhvr additive="base">
                                        <p:cTn id="354" dur="2000"/>
                                        <p:tgtEl>
                                          <p:spTgt spid="13"/>
                                        </p:tgtEl>
                                        <p:attrNameLst>
                                          <p:attrName>ppt_y</p:attrName>
                                        </p:attrNameLst>
                                      </p:cBhvr>
                                      <p:tavLst>
                                        <p:tav tm="0">
                                          <p:val>
                                            <p:strVal val="ppt_y"/>
                                          </p:val>
                                        </p:tav>
                                        <p:tav tm="100000">
                                          <p:val>
                                            <p:strVal val="1+ppt_h/2"/>
                                          </p:val>
                                        </p:tav>
                                      </p:tavLst>
                                    </p:anim>
                                    <p:set>
                                      <p:cBhvr>
                                        <p:cTn id="355" dur="1" fill="hold">
                                          <p:stCondLst>
                                            <p:cond delay="1999"/>
                                          </p:stCondLst>
                                        </p:cTn>
                                        <p:tgtEl>
                                          <p:spTgt spid="13"/>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2000"/>
                                        <p:tgtEl>
                                          <p:spTgt spid="15"/>
                                        </p:tgtEl>
                                        <p:attrNameLst>
                                          <p:attrName>ppt_x</p:attrName>
                                        </p:attrNameLst>
                                      </p:cBhvr>
                                      <p:tavLst>
                                        <p:tav tm="0">
                                          <p:val>
                                            <p:strVal val="ppt_x"/>
                                          </p:val>
                                        </p:tav>
                                        <p:tav tm="100000">
                                          <p:val>
                                            <p:strVal val="ppt_x"/>
                                          </p:val>
                                        </p:tav>
                                      </p:tavLst>
                                    </p:anim>
                                    <p:anim calcmode="lin" valueType="num">
                                      <p:cBhvr additive="base">
                                        <p:cTn id="358" dur="2000"/>
                                        <p:tgtEl>
                                          <p:spTgt spid="15"/>
                                        </p:tgtEl>
                                        <p:attrNameLst>
                                          <p:attrName>ppt_y</p:attrName>
                                        </p:attrNameLst>
                                      </p:cBhvr>
                                      <p:tavLst>
                                        <p:tav tm="0">
                                          <p:val>
                                            <p:strVal val="ppt_y"/>
                                          </p:val>
                                        </p:tav>
                                        <p:tav tm="100000">
                                          <p:val>
                                            <p:strVal val="1+ppt_h/2"/>
                                          </p:val>
                                        </p:tav>
                                      </p:tavLst>
                                    </p:anim>
                                    <p:set>
                                      <p:cBhvr>
                                        <p:cTn id="359" dur="1" fill="hold">
                                          <p:stCondLst>
                                            <p:cond delay="1999"/>
                                          </p:stCondLst>
                                        </p:cTn>
                                        <p:tgtEl>
                                          <p:spTgt spid="15"/>
                                        </p:tgtEl>
                                        <p:attrNameLst>
                                          <p:attrName>style.visibility</p:attrName>
                                        </p:attrNameLst>
                                      </p:cBhvr>
                                      <p:to>
                                        <p:strVal val="hidden"/>
                                      </p:to>
                                    </p:set>
                                  </p:childTnLst>
                                </p:cTn>
                              </p:par>
                              <p:par>
                                <p:cTn id="360" presetID="2" presetClass="exit" presetSubtype="4" fill="hold" grpId="3" nodeType="withEffect">
                                  <p:stCondLst>
                                    <p:cond delay="0"/>
                                  </p:stCondLst>
                                  <p:childTnLst>
                                    <p:anim calcmode="lin" valueType="num">
                                      <p:cBhvr additive="base">
                                        <p:cTn id="361" dur="2000"/>
                                        <p:tgtEl>
                                          <p:spTgt spid="17"/>
                                        </p:tgtEl>
                                        <p:attrNameLst>
                                          <p:attrName>ppt_x</p:attrName>
                                        </p:attrNameLst>
                                      </p:cBhvr>
                                      <p:tavLst>
                                        <p:tav tm="0">
                                          <p:val>
                                            <p:strVal val="ppt_x"/>
                                          </p:val>
                                        </p:tav>
                                        <p:tav tm="100000">
                                          <p:val>
                                            <p:strVal val="ppt_x"/>
                                          </p:val>
                                        </p:tav>
                                      </p:tavLst>
                                    </p:anim>
                                    <p:anim calcmode="lin" valueType="num">
                                      <p:cBhvr additive="base">
                                        <p:cTn id="362" dur="2000"/>
                                        <p:tgtEl>
                                          <p:spTgt spid="17"/>
                                        </p:tgtEl>
                                        <p:attrNameLst>
                                          <p:attrName>ppt_y</p:attrName>
                                        </p:attrNameLst>
                                      </p:cBhvr>
                                      <p:tavLst>
                                        <p:tav tm="0">
                                          <p:val>
                                            <p:strVal val="ppt_y"/>
                                          </p:val>
                                        </p:tav>
                                        <p:tav tm="100000">
                                          <p:val>
                                            <p:strVal val="1+ppt_h/2"/>
                                          </p:val>
                                        </p:tav>
                                      </p:tavLst>
                                    </p:anim>
                                    <p:set>
                                      <p:cBhvr>
                                        <p:cTn id="363" dur="1" fill="hold">
                                          <p:stCondLst>
                                            <p:cond delay="1999"/>
                                          </p:stCondLst>
                                        </p:cTn>
                                        <p:tgtEl>
                                          <p:spTgt spid="17"/>
                                        </p:tgtEl>
                                        <p:attrNameLst>
                                          <p:attrName>style.visibility</p:attrName>
                                        </p:attrNameLst>
                                      </p:cBhvr>
                                      <p:to>
                                        <p:strVal val="hidden"/>
                                      </p:to>
                                    </p:set>
                                  </p:childTnLst>
                                </p:cTn>
                              </p:par>
                              <p:par>
                                <p:cTn id="364" presetID="2" presetClass="exit" presetSubtype="4" fill="hold" grpId="3" nodeType="withEffect">
                                  <p:stCondLst>
                                    <p:cond delay="0"/>
                                  </p:stCondLst>
                                  <p:childTnLst>
                                    <p:anim calcmode="lin" valueType="num">
                                      <p:cBhvr additive="base">
                                        <p:cTn id="365" dur="2000"/>
                                        <p:tgtEl>
                                          <p:spTgt spid="19"/>
                                        </p:tgtEl>
                                        <p:attrNameLst>
                                          <p:attrName>ppt_x</p:attrName>
                                        </p:attrNameLst>
                                      </p:cBhvr>
                                      <p:tavLst>
                                        <p:tav tm="0">
                                          <p:val>
                                            <p:strVal val="ppt_x"/>
                                          </p:val>
                                        </p:tav>
                                        <p:tav tm="100000">
                                          <p:val>
                                            <p:strVal val="ppt_x"/>
                                          </p:val>
                                        </p:tav>
                                      </p:tavLst>
                                    </p:anim>
                                    <p:anim calcmode="lin" valueType="num">
                                      <p:cBhvr additive="base">
                                        <p:cTn id="366" dur="2000"/>
                                        <p:tgtEl>
                                          <p:spTgt spid="19"/>
                                        </p:tgtEl>
                                        <p:attrNameLst>
                                          <p:attrName>ppt_y</p:attrName>
                                        </p:attrNameLst>
                                      </p:cBhvr>
                                      <p:tavLst>
                                        <p:tav tm="0">
                                          <p:val>
                                            <p:strVal val="ppt_y"/>
                                          </p:val>
                                        </p:tav>
                                        <p:tav tm="100000">
                                          <p:val>
                                            <p:strVal val="1+ppt_h/2"/>
                                          </p:val>
                                        </p:tav>
                                      </p:tavLst>
                                    </p:anim>
                                    <p:set>
                                      <p:cBhvr>
                                        <p:cTn id="367" dur="1" fill="hold">
                                          <p:stCondLst>
                                            <p:cond delay="1999"/>
                                          </p:stCondLst>
                                        </p:cTn>
                                        <p:tgtEl>
                                          <p:spTgt spid="19"/>
                                        </p:tgtEl>
                                        <p:attrNameLst>
                                          <p:attrName>style.visibility</p:attrName>
                                        </p:attrNameLst>
                                      </p:cBhvr>
                                      <p:to>
                                        <p:strVal val="hidden"/>
                                      </p:to>
                                    </p:set>
                                  </p:childTnLst>
                                </p:cTn>
                              </p:par>
                              <p:par>
                                <p:cTn id="368" presetID="2" presetClass="exit" presetSubtype="4" fill="hold" grpId="3" nodeType="withEffect">
                                  <p:stCondLst>
                                    <p:cond delay="0"/>
                                  </p:stCondLst>
                                  <p:childTnLst>
                                    <p:anim calcmode="lin" valueType="num">
                                      <p:cBhvr additive="base">
                                        <p:cTn id="369" dur="2000"/>
                                        <p:tgtEl>
                                          <p:spTgt spid="21"/>
                                        </p:tgtEl>
                                        <p:attrNameLst>
                                          <p:attrName>ppt_x</p:attrName>
                                        </p:attrNameLst>
                                      </p:cBhvr>
                                      <p:tavLst>
                                        <p:tav tm="0">
                                          <p:val>
                                            <p:strVal val="ppt_x"/>
                                          </p:val>
                                        </p:tav>
                                        <p:tav tm="100000">
                                          <p:val>
                                            <p:strVal val="ppt_x"/>
                                          </p:val>
                                        </p:tav>
                                      </p:tavLst>
                                    </p:anim>
                                    <p:anim calcmode="lin" valueType="num">
                                      <p:cBhvr additive="base">
                                        <p:cTn id="370" dur="2000"/>
                                        <p:tgtEl>
                                          <p:spTgt spid="21"/>
                                        </p:tgtEl>
                                        <p:attrNameLst>
                                          <p:attrName>ppt_y</p:attrName>
                                        </p:attrNameLst>
                                      </p:cBhvr>
                                      <p:tavLst>
                                        <p:tav tm="0">
                                          <p:val>
                                            <p:strVal val="ppt_y"/>
                                          </p:val>
                                        </p:tav>
                                        <p:tav tm="100000">
                                          <p:val>
                                            <p:strVal val="1+ppt_h/2"/>
                                          </p:val>
                                        </p:tav>
                                      </p:tavLst>
                                    </p:anim>
                                    <p:set>
                                      <p:cBhvr>
                                        <p:cTn id="371" dur="1" fill="hold">
                                          <p:stCondLst>
                                            <p:cond delay="1999"/>
                                          </p:stCondLst>
                                        </p:cTn>
                                        <p:tgtEl>
                                          <p:spTgt spid="21"/>
                                        </p:tgtEl>
                                        <p:attrNameLst>
                                          <p:attrName>style.visibility</p:attrName>
                                        </p:attrNameLst>
                                      </p:cBhvr>
                                      <p:to>
                                        <p:strVal val="hidden"/>
                                      </p:to>
                                    </p:set>
                                  </p:childTnLst>
                                </p:cTn>
                              </p:par>
                              <p:par>
                                <p:cTn id="372" presetID="2" presetClass="exit" presetSubtype="4" fill="hold" grpId="3" nodeType="withEffect">
                                  <p:stCondLst>
                                    <p:cond delay="0"/>
                                  </p:stCondLst>
                                  <p:childTnLst>
                                    <p:anim calcmode="lin" valueType="num">
                                      <p:cBhvr additive="base">
                                        <p:cTn id="373" dur="2000"/>
                                        <p:tgtEl>
                                          <p:spTgt spid="23"/>
                                        </p:tgtEl>
                                        <p:attrNameLst>
                                          <p:attrName>ppt_x</p:attrName>
                                        </p:attrNameLst>
                                      </p:cBhvr>
                                      <p:tavLst>
                                        <p:tav tm="0">
                                          <p:val>
                                            <p:strVal val="ppt_x"/>
                                          </p:val>
                                        </p:tav>
                                        <p:tav tm="100000">
                                          <p:val>
                                            <p:strVal val="ppt_x"/>
                                          </p:val>
                                        </p:tav>
                                      </p:tavLst>
                                    </p:anim>
                                    <p:anim calcmode="lin" valueType="num">
                                      <p:cBhvr additive="base">
                                        <p:cTn id="374" dur="2000"/>
                                        <p:tgtEl>
                                          <p:spTgt spid="23"/>
                                        </p:tgtEl>
                                        <p:attrNameLst>
                                          <p:attrName>ppt_y</p:attrName>
                                        </p:attrNameLst>
                                      </p:cBhvr>
                                      <p:tavLst>
                                        <p:tav tm="0">
                                          <p:val>
                                            <p:strVal val="ppt_y"/>
                                          </p:val>
                                        </p:tav>
                                        <p:tav tm="100000">
                                          <p:val>
                                            <p:strVal val="1+ppt_h/2"/>
                                          </p:val>
                                        </p:tav>
                                      </p:tavLst>
                                    </p:anim>
                                    <p:set>
                                      <p:cBhvr>
                                        <p:cTn id="375" dur="1" fill="hold">
                                          <p:stCondLst>
                                            <p:cond delay="1999"/>
                                          </p:stCondLst>
                                        </p:cTn>
                                        <p:tgtEl>
                                          <p:spTgt spid="23"/>
                                        </p:tgtEl>
                                        <p:attrNameLst>
                                          <p:attrName>style.visibility</p:attrName>
                                        </p:attrNameLst>
                                      </p:cBhvr>
                                      <p:to>
                                        <p:strVal val="hidden"/>
                                      </p:to>
                                    </p:set>
                                  </p:childTnLst>
                                </p:cTn>
                              </p:par>
                              <p:par>
                                <p:cTn id="376" presetID="2" presetClass="exit" presetSubtype="4" fill="hold" grpId="3" nodeType="withEffect">
                                  <p:stCondLst>
                                    <p:cond delay="0"/>
                                  </p:stCondLst>
                                  <p:childTnLst>
                                    <p:anim calcmode="lin" valueType="num">
                                      <p:cBhvr additive="base">
                                        <p:cTn id="377" dur="2000"/>
                                        <p:tgtEl>
                                          <p:spTgt spid="25"/>
                                        </p:tgtEl>
                                        <p:attrNameLst>
                                          <p:attrName>ppt_x</p:attrName>
                                        </p:attrNameLst>
                                      </p:cBhvr>
                                      <p:tavLst>
                                        <p:tav tm="0">
                                          <p:val>
                                            <p:strVal val="ppt_x"/>
                                          </p:val>
                                        </p:tav>
                                        <p:tav tm="100000">
                                          <p:val>
                                            <p:strVal val="ppt_x"/>
                                          </p:val>
                                        </p:tav>
                                      </p:tavLst>
                                    </p:anim>
                                    <p:anim calcmode="lin" valueType="num">
                                      <p:cBhvr additive="base">
                                        <p:cTn id="378" dur="2000"/>
                                        <p:tgtEl>
                                          <p:spTgt spid="25"/>
                                        </p:tgtEl>
                                        <p:attrNameLst>
                                          <p:attrName>ppt_y</p:attrName>
                                        </p:attrNameLst>
                                      </p:cBhvr>
                                      <p:tavLst>
                                        <p:tav tm="0">
                                          <p:val>
                                            <p:strVal val="ppt_y"/>
                                          </p:val>
                                        </p:tav>
                                        <p:tav tm="100000">
                                          <p:val>
                                            <p:strVal val="1+ppt_h/2"/>
                                          </p:val>
                                        </p:tav>
                                      </p:tavLst>
                                    </p:anim>
                                    <p:set>
                                      <p:cBhvr>
                                        <p:cTn id="379" dur="1" fill="hold">
                                          <p:stCondLst>
                                            <p:cond delay="1999"/>
                                          </p:stCondLst>
                                        </p:cTn>
                                        <p:tgtEl>
                                          <p:spTgt spid="25"/>
                                        </p:tgtEl>
                                        <p:attrNameLst>
                                          <p:attrName>style.visibility</p:attrName>
                                        </p:attrNameLst>
                                      </p:cBhvr>
                                      <p:to>
                                        <p:strVal val="hidden"/>
                                      </p:to>
                                    </p:set>
                                  </p:childTnLst>
                                </p:cTn>
                              </p:par>
                              <p:par>
                                <p:cTn id="380" presetID="2" presetClass="exit" presetSubtype="4" fill="hold" grpId="3" nodeType="withEffect">
                                  <p:stCondLst>
                                    <p:cond delay="0"/>
                                  </p:stCondLst>
                                  <p:childTnLst>
                                    <p:anim calcmode="lin" valueType="num">
                                      <p:cBhvr additive="base">
                                        <p:cTn id="381" dur="2000"/>
                                        <p:tgtEl>
                                          <p:spTgt spid="27"/>
                                        </p:tgtEl>
                                        <p:attrNameLst>
                                          <p:attrName>ppt_x</p:attrName>
                                        </p:attrNameLst>
                                      </p:cBhvr>
                                      <p:tavLst>
                                        <p:tav tm="0">
                                          <p:val>
                                            <p:strVal val="ppt_x"/>
                                          </p:val>
                                        </p:tav>
                                        <p:tav tm="100000">
                                          <p:val>
                                            <p:strVal val="ppt_x"/>
                                          </p:val>
                                        </p:tav>
                                      </p:tavLst>
                                    </p:anim>
                                    <p:anim calcmode="lin" valueType="num">
                                      <p:cBhvr additive="base">
                                        <p:cTn id="382" dur="2000"/>
                                        <p:tgtEl>
                                          <p:spTgt spid="27"/>
                                        </p:tgtEl>
                                        <p:attrNameLst>
                                          <p:attrName>ppt_y</p:attrName>
                                        </p:attrNameLst>
                                      </p:cBhvr>
                                      <p:tavLst>
                                        <p:tav tm="0">
                                          <p:val>
                                            <p:strVal val="ppt_y"/>
                                          </p:val>
                                        </p:tav>
                                        <p:tav tm="100000">
                                          <p:val>
                                            <p:strVal val="1+ppt_h/2"/>
                                          </p:val>
                                        </p:tav>
                                      </p:tavLst>
                                    </p:anim>
                                    <p:set>
                                      <p:cBhvr>
                                        <p:cTn id="383" dur="1" fill="hold">
                                          <p:stCondLst>
                                            <p:cond delay="1999"/>
                                          </p:stCondLst>
                                        </p:cTn>
                                        <p:tgtEl>
                                          <p:spTgt spid="27"/>
                                        </p:tgtEl>
                                        <p:attrNameLst>
                                          <p:attrName>style.visibility</p:attrName>
                                        </p:attrNameLst>
                                      </p:cBhvr>
                                      <p:to>
                                        <p:strVal val="hidden"/>
                                      </p:to>
                                    </p:set>
                                  </p:childTnLst>
                                </p:cTn>
                              </p:par>
                              <p:par>
                                <p:cTn id="384" presetID="2" presetClass="exit" presetSubtype="4" fill="hold" grpId="3" nodeType="withEffect">
                                  <p:stCondLst>
                                    <p:cond delay="0"/>
                                  </p:stCondLst>
                                  <p:childTnLst>
                                    <p:anim calcmode="lin" valueType="num">
                                      <p:cBhvr additive="base">
                                        <p:cTn id="385" dur="2000"/>
                                        <p:tgtEl>
                                          <p:spTgt spid="29"/>
                                        </p:tgtEl>
                                        <p:attrNameLst>
                                          <p:attrName>ppt_x</p:attrName>
                                        </p:attrNameLst>
                                      </p:cBhvr>
                                      <p:tavLst>
                                        <p:tav tm="0">
                                          <p:val>
                                            <p:strVal val="ppt_x"/>
                                          </p:val>
                                        </p:tav>
                                        <p:tav tm="100000">
                                          <p:val>
                                            <p:strVal val="ppt_x"/>
                                          </p:val>
                                        </p:tav>
                                      </p:tavLst>
                                    </p:anim>
                                    <p:anim calcmode="lin" valueType="num">
                                      <p:cBhvr additive="base">
                                        <p:cTn id="386" dur="2000"/>
                                        <p:tgtEl>
                                          <p:spTgt spid="29"/>
                                        </p:tgtEl>
                                        <p:attrNameLst>
                                          <p:attrName>ppt_y</p:attrName>
                                        </p:attrNameLst>
                                      </p:cBhvr>
                                      <p:tavLst>
                                        <p:tav tm="0">
                                          <p:val>
                                            <p:strVal val="ppt_y"/>
                                          </p:val>
                                        </p:tav>
                                        <p:tav tm="100000">
                                          <p:val>
                                            <p:strVal val="1+ppt_h/2"/>
                                          </p:val>
                                        </p:tav>
                                      </p:tavLst>
                                    </p:anim>
                                    <p:set>
                                      <p:cBhvr>
                                        <p:cTn id="387" dur="1" fill="hold">
                                          <p:stCondLst>
                                            <p:cond delay="1999"/>
                                          </p:stCondLst>
                                        </p:cTn>
                                        <p:tgtEl>
                                          <p:spTgt spid="29"/>
                                        </p:tgtEl>
                                        <p:attrNameLst>
                                          <p:attrName>style.visibility</p:attrName>
                                        </p:attrNameLst>
                                      </p:cBhvr>
                                      <p:to>
                                        <p:strVal val="hidden"/>
                                      </p:to>
                                    </p:set>
                                  </p:childTnLst>
                                </p:cTn>
                              </p:par>
                              <p:par>
                                <p:cTn id="388" presetID="2" presetClass="exit" presetSubtype="4" fill="hold" grpId="3" nodeType="withEffect">
                                  <p:stCondLst>
                                    <p:cond delay="0"/>
                                  </p:stCondLst>
                                  <p:childTnLst>
                                    <p:anim calcmode="lin" valueType="num">
                                      <p:cBhvr additive="base">
                                        <p:cTn id="389" dur="2000"/>
                                        <p:tgtEl>
                                          <p:spTgt spid="31"/>
                                        </p:tgtEl>
                                        <p:attrNameLst>
                                          <p:attrName>ppt_x</p:attrName>
                                        </p:attrNameLst>
                                      </p:cBhvr>
                                      <p:tavLst>
                                        <p:tav tm="0">
                                          <p:val>
                                            <p:strVal val="ppt_x"/>
                                          </p:val>
                                        </p:tav>
                                        <p:tav tm="100000">
                                          <p:val>
                                            <p:strVal val="ppt_x"/>
                                          </p:val>
                                        </p:tav>
                                      </p:tavLst>
                                    </p:anim>
                                    <p:anim calcmode="lin" valueType="num">
                                      <p:cBhvr additive="base">
                                        <p:cTn id="390" dur="2000"/>
                                        <p:tgtEl>
                                          <p:spTgt spid="31"/>
                                        </p:tgtEl>
                                        <p:attrNameLst>
                                          <p:attrName>ppt_y</p:attrName>
                                        </p:attrNameLst>
                                      </p:cBhvr>
                                      <p:tavLst>
                                        <p:tav tm="0">
                                          <p:val>
                                            <p:strVal val="ppt_y"/>
                                          </p:val>
                                        </p:tav>
                                        <p:tav tm="100000">
                                          <p:val>
                                            <p:strVal val="1+ppt_h/2"/>
                                          </p:val>
                                        </p:tav>
                                      </p:tavLst>
                                    </p:anim>
                                    <p:set>
                                      <p:cBhvr>
                                        <p:cTn id="391" dur="1" fill="hold">
                                          <p:stCondLst>
                                            <p:cond delay="1999"/>
                                          </p:stCondLst>
                                        </p:cTn>
                                        <p:tgtEl>
                                          <p:spTgt spid="31"/>
                                        </p:tgtEl>
                                        <p:attrNameLst>
                                          <p:attrName>style.visibility</p:attrName>
                                        </p:attrNameLst>
                                      </p:cBhvr>
                                      <p:to>
                                        <p:strVal val="hidden"/>
                                      </p:to>
                                    </p:set>
                                  </p:childTnLst>
                                </p:cTn>
                              </p:par>
                              <p:par>
                                <p:cTn id="392" presetID="2" presetClass="exit" presetSubtype="4" fill="hold" grpId="3" nodeType="withEffect">
                                  <p:stCondLst>
                                    <p:cond delay="0"/>
                                  </p:stCondLst>
                                  <p:childTnLst>
                                    <p:anim calcmode="lin" valueType="num">
                                      <p:cBhvr additive="base">
                                        <p:cTn id="393" dur="2000"/>
                                        <p:tgtEl>
                                          <p:spTgt spid="33"/>
                                        </p:tgtEl>
                                        <p:attrNameLst>
                                          <p:attrName>ppt_x</p:attrName>
                                        </p:attrNameLst>
                                      </p:cBhvr>
                                      <p:tavLst>
                                        <p:tav tm="0">
                                          <p:val>
                                            <p:strVal val="ppt_x"/>
                                          </p:val>
                                        </p:tav>
                                        <p:tav tm="100000">
                                          <p:val>
                                            <p:strVal val="ppt_x"/>
                                          </p:val>
                                        </p:tav>
                                      </p:tavLst>
                                    </p:anim>
                                    <p:anim calcmode="lin" valueType="num">
                                      <p:cBhvr additive="base">
                                        <p:cTn id="394" dur="2000"/>
                                        <p:tgtEl>
                                          <p:spTgt spid="33"/>
                                        </p:tgtEl>
                                        <p:attrNameLst>
                                          <p:attrName>ppt_y</p:attrName>
                                        </p:attrNameLst>
                                      </p:cBhvr>
                                      <p:tavLst>
                                        <p:tav tm="0">
                                          <p:val>
                                            <p:strVal val="ppt_y"/>
                                          </p:val>
                                        </p:tav>
                                        <p:tav tm="100000">
                                          <p:val>
                                            <p:strVal val="1+ppt_h/2"/>
                                          </p:val>
                                        </p:tav>
                                      </p:tavLst>
                                    </p:anim>
                                    <p:set>
                                      <p:cBhvr>
                                        <p:cTn id="395" dur="1" fill="hold">
                                          <p:stCondLst>
                                            <p:cond delay="1999"/>
                                          </p:stCondLst>
                                        </p:cTn>
                                        <p:tgtEl>
                                          <p:spTgt spid="33"/>
                                        </p:tgtEl>
                                        <p:attrNameLst>
                                          <p:attrName>style.visibility</p:attrName>
                                        </p:attrNameLst>
                                      </p:cBhvr>
                                      <p:to>
                                        <p:strVal val="hidden"/>
                                      </p:to>
                                    </p:set>
                                  </p:childTnLst>
                                </p:cTn>
                              </p:par>
                              <p:par>
                                <p:cTn id="396" presetID="2" presetClass="exit" presetSubtype="4" fill="hold" grpId="3" nodeType="withEffect">
                                  <p:stCondLst>
                                    <p:cond delay="0"/>
                                  </p:stCondLst>
                                  <p:childTnLst>
                                    <p:anim calcmode="lin" valueType="num">
                                      <p:cBhvr additive="base">
                                        <p:cTn id="397" dur="2000"/>
                                        <p:tgtEl>
                                          <p:spTgt spid="35"/>
                                        </p:tgtEl>
                                        <p:attrNameLst>
                                          <p:attrName>ppt_x</p:attrName>
                                        </p:attrNameLst>
                                      </p:cBhvr>
                                      <p:tavLst>
                                        <p:tav tm="0">
                                          <p:val>
                                            <p:strVal val="ppt_x"/>
                                          </p:val>
                                        </p:tav>
                                        <p:tav tm="100000">
                                          <p:val>
                                            <p:strVal val="ppt_x"/>
                                          </p:val>
                                        </p:tav>
                                      </p:tavLst>
                                    </p:anim>
                                    <p:anim calcmode="lin" valueType="num">
                                      <p:cBhvr additive="base">
                                        <p:cTn id="398" dur="2000"/>
                                        <p:tgtEl>
                                          <p:spTgt spid="35"/>
                                        </p:tgtEl>
                                        <p:attrNameLst>
                                          <p:attrName>ppt_y</p:attrName>
                                        </p:attrNameLst>
                                      </p:cBhvr>
                                      <p:tavLst>
                                        <p:tav tm="0">
                                          <p:val>
                                            <p:strVal val="ppt_y"/>
                                          </p:val>
                                        </p:tav>
                                        <p:tav tm="100000">
                                          <p:val>
                                            <p:strVal val="1+ppt_h/2"/>
                                          </p:val>
                                        </p:tav>
                                      </p:tavLst>
                                    </p:anim>
                                    <p:set>
                                      <p:cBhvr>
                                        <p:cTn id="399" dur="1" fill="hold">
                                          <p:stCondLst>
                                            <p:cond delay="1999"/>
                                          </p:stCondLst>
                                        </p:cTn>
                                        <p:tgtEl>
                                          <p:spTgt spid="35"/>
                                        </p:tgtEl>
                                        <p:attrNameLst>
                                          <p:attrName>style.visibility</p:attrName>
                                        </p:attrNameLst>
                                      </p:cBhvr>
                                      <p:to>
                                        <p:strVal val="hidden"/>
                                      </p:to>
                                    </p:set>
                                  </p:childTnLst>
                                </p:cTn>
                              </p:par>
                              <p:par>
                                <p:cTn id="400" presetID="2" presetClass="exit" presetSubtype="4" fill="hold" grpId="3" nodeType="withEffect">
                                  <p:stCondLst>
                                    <p:cond delay="0"/>
                                  </p:stCondLst>
                                  <p:childTnLst>
                                    <p:anim calcmode="lin" valueType="num">
                                      <p:cBhvr additive="base">
                                        <p:cTn id="401" dur="2000"/>
                                        <p:tgtEl>
                                          <p:spTgt spid="37"/>
                                        </p:tgtEl>
                                        <p:attrNameLst>
                                          <p:attrName>ppt_x</p:attrName>
                                        </p:attrNameLst>
                                      </p:cBhvr>
                                      <p:tavLst>
                                        <p:tav tm="0">
                                          <p:val>
                                            <p:strVal val="ppt_x"/>
                                          </p:val>
                                        </p:tav>
                                        <p:tav tm="100000">
                                          <p:val>
                                            <p:strVal val="ppt_x"/>
                                          </p:val>
                                        </p:tav>
                                      </p:tavLst>
                                    </p:anim>
                                    <p:anim calcmode="lin" valueType="num">
                                      <p:cBhvr additive="base">
                                        <p:cTn id="402" dur="2000"/>
                                        <p:tgtEl>
                                          <p:spTgt spid="37"/>
                                        </p:tgtEl>
                                        <p:attrNameLst>
                                          <p:attrName>ppt_y</p:attrName>
                                        </p:attrNameLst>
                                      </p:cBhvr>
                                      <p:tavLst>
                                        <p:tav tm="0">
                                          <p:val>
                                            <p:strVal val="ppt_y"/>
                                          </p:val>
                                        </p:tav>
                                        <p:tav tm="100000">
                                          <p:val>
                                            <p:strVal val="1+ppt_h/2"/>
                                          </p:val>
                                        </p:tav>
                                      </p:tavLst>
                                    </p:anim>
                                    <p:set>
                                      <p:cBhvr>
                                        <p:cTn id="403" dur="1" fill="hold">
                                          <p:stCondLst>
                                            <p:cond delay="1999"/>
                                          </p:stCondLst>
                                        </p:cTn>
                                        <p:tgtEl>
                                          <p:spTgt spid="37"/>
                                        </p:tgtEl>
                                        <p:attrNameLst>
                                          <p:attrName>style.visibility</p:attrName>
                                        </p:attrNameLst>
                                      </p:cBhvr>
                                      <p:to>
                                        <p:strVal val="hidden"/>
                                      </p:to>
                                    </p:set>
                                  </p:childTnLst>
                                </p:cTn>
                              </p:par>
                              <p:par>
                                <p:cTn id="404" presetID="2" presetClass="exit" presetSubtype="1" fill="hold" grpId="3" nodeType="withEffect">
                                  <p:stCondLst>
                                    <p:cond delay="0"/>
                                  </p:stCondLst>
                                  <p:childTnLst>
                                    <p:anim calcmode="lin" valueType="num">
                                      <p:cBhvr additive="base">
                                        <p:cTn id="405" dur="2000"/>
                                        <p:tgtEl>
                                          <p:spTgt spid="4"/>
                                        </p:tgtEl>
                                        <p:attrNameLst>
                                          <p:attrName>ppt_x</p:attrName>
                                        </p:attrNameLst>
                                      </p:cBhvr>
                                      <p:tavLst>
                                        <p:tav tm="0">
                                          <p:val>
                                            <p:strVal val="ppt_x"/>
                                          </p:val>
                                        </p:tav>
                                        <p:tav tm="100000">
                                          <p:val>
                                            <p:strVal val="ppt_x"/>
                                          </p:val>
                                        </p:tav>
                                      </p:tavLst>
                                    </p:anim>
                                    <p:anim calcmode="lin" valueType="num">
                                      <p:cBhvr additive="base">
                                        <p:cTn id="406" dur="2000"/>
                                        <p:tgtEl>
                                          <p:spTgt spid="4"/>
                                        </p:tgtEl>
                                        <p:attrNameLst>
                                          <p:attrName>ppt_y</p:attrName>
                                        </p:attrNameLst>
                                      </p:cBhvr>
                                      <p:tavLst>
                                        <p:tav tm="0">
                                          <p:val>
                                            <p:strVal val="ppt_y"/>
                                          </p:val>
                                        </p:tav>
                                        <p:tav tm="100000">
                                          <p:val>
                                            <p:strVal val="0-ppt_h/2"/>
                                          </p:val>
                                        </p:tav>
                                      </p:tavLst>
                                    </p:anim>
                                    <p:set>
                                      <p:cBhvr>
                                        <p:cTn id="407" dur="1" fill="hold">
                                          <p:stCondLst>
                                            <p:cond delay="1999"/>
                                          </p:stCondLst>
                                        </p:cTn>
                                        <p:tgtEl>
                                          <p:spTgt spid="4"/>
                                        </p:tgtEl>
                                        <p:attrNameLst>
                                          <p:attrName>style.visibility</p:attrName>
                                        </p:attrNameLst>
                                      </p:cBhvr>
                                      <p:to>
                                        <p:strVal val="hidden"/>
                                      </p:to>
                                    </p:set>
                                  </p:childTnLst>
                                </p:cTn>
                              </p:par>
                              <p:par>
                                <p:cTn id="408" presetID="2" presetClass="exit" presetSubtype="1" fill="hold" grpId="3" nodeType="withEffect">
                                  <p:stCondLst>
                                    <p:cond delay="0"/>
                                  </p:stCondLst>
                                  <p:childTnLst>
                                    <p:anim calcmode="lin" valueType="num">
                                      <p:cBhvr additive="base">
                                        <p:cTn id="409" dur="2000"/>
                                        <p:tgtEl>
                                          <p:spTgt spid="6"/>
                                        </p:tgtEl>
                                        <p:attrNameLst>
                                          <p:attrName>ppt_x</p:attrName>
                                        </p:attrNameLst>
                                      </p:cBhvr>
                                      <p:tavLst>
                                        <p:tav tm="0">
                                          <p:val>
                                            <p:strVal val="ppt_x"/>
                                          </p:val>
                                        </p:tav>
                                        <p:tav tm="100000">
                                          <p:val>
                                            <p:strVal val="ppt_x"/>
                                          </p:val>
                                        </p:tav>
                                      </p:tavLst>
                                    </p:anim>
                                    <p:anim calcmode="lin" valueType="num">
                                      <p:cBhvr additive="base">
                                        <p:cTn id="410" dur="2000"/>
                                        <p:tgtEl>
                                          <p:spTgt spid="6"/>
                                        </p:tgtEl>
                                        <p:attrNameLst>
                                          <p:attrName>ppt_y</p:attrName>
                                        </p:attrNameLst>
                                      </p:cBhvr>
                                      <p:tavLst>
                                        <p:tav tm="0">
                                          <p:val>
                                            <p:strVal val="ppt_y"/>
                                          </p:val>
                                        </p:tav>
                                        <p:tav tm="100000">
                                          <p:val>
                                            <p:strVal val="0-ppt_h/2"/>
                                          </p:val>
                                        </p:tav>
                                      </p:tavLst>
                                    </p:anim>
                                    <p:set>
                                      <p:cBhvr>
                                        <p:cTn id="411" dur="1" fill="hold">
                                          <p:stCondLst>
                                            <p:cond delay="1999"/>
                                          </p:stCondLst>
                                        </p:cTn>
                                        <p:tgtEl>
                                          <p:spTgt spid="6"/>
                                        </p:tgtEl>
                                        <p:attrNameLst>
                                          <p:attrName>style.visibility</p:attrName>
                                        </p:attrNameLst>
                                      </p:cBhvr>
                                      <p:to>
                                        <p:strVal val="hidden"/>
                                      </p:to>
                                    </p:set>
                                  </p:childTnLst>
                                </p:cTn>
                              </p:par>
                              <p:par>
                                <p:cTn id="412" presetID="2" presetClass="exit" presetSubtype="1" fill="hold" grpId="3" nodeType="withEffect">
                                  <p:stCondLst>
                                    <p:cond delay="0"/>
                                  </p:stCondLst>
                                  <p:childTnLst>
                                    <p:anim calcmode="lin" valueType="num">
                                      <p:cBhvr additive="base">
                                        <p:cTn id="413" dur="2000"/>
                                        <p:tgtEl>
                                          <p:spTgt spid="8"/>
                                        </p:tgtEl>
                                        <p:attrNameLst>
                                          <p:attrName>ppt_x</p:attrName>
                                        </p:attrNameLst>
                                      </p:cBhvr>
                                      <p:tavLst>
                                        <p:tav tm="0">
                                          <p:val>
                                            <p:strVal val="ppt_x"/>
                                          </p:val>
                                        </p:tav>
                                        <p:tav tm="100000">
                                          <p:val>
                                            <p:strVal val="ppt_x"/>
                                          </p:val>
                                        </p:tav>
                                      </p:tavLst>
                                    </p:anim>
                                    <p:anim calcmode="lin" valueType="num">
                                      <p:cBhvr additive="base">
                                        <p:cTn id="414" dur="2000"/>
                                        <p:tgtEl>
                                          <p:spTgt spid="8"/>
                                        </p:tgtEl>
                                        <p:attrNameLst>
                                          <p:attrName>ppt_y</p:attrName>
                                        </p:attrNameLst>
                                      </p:cBhvr>
                                      <p:tavLst>
                                        <p:tav tm="0">
                                          <p:val>
                                            <p:strVal val="ppt_y"/>
                                          </p:val>
                                        </p:tav>
                                        <p:tav tm="100000">
                                          <p:val>
                                            <p:strVal val="0-ppt_h/2"/>
                                          </p:val>
                                        </p:tav>
                                      </p:tavLst>
                                    </p:anim>
                                    <p:set>
                                      <p:cBhvr>
                                        <p:cTn id="415" dur="1" fill="hold">
                                          <p:stCondLst>
                                            <p:cond delay="1999"/>
                                          </p:stCondLst>
                                        </p:cTn>
                                        <p:tgtEl>
                                          <p:spTgt spid="8"/>
                                        </p:tgtEl>
                                        <p:attrNameLst>
                                          <p:attrName>style.visibility</p:attrName>
                                        </p:attrNameLst>
                                      </p:cBhvr>
                                      <p:to>
                                        <p:strVal val="hidden"/>
                                      </p:to>
                                    </p:set>
                                  </p:childTnLst>
                                </p:cTn>
                              </p:par>
                              <p:par>
                                <p:cTn id="416" presetID="2" presetClass="exit" presetSubtype="1" fill="hold" grpId="3" nodeType="withEffect">
                                  <p:stCondLst>
                                    <p:cond delay="0"/>
                                  </p:stCondLst>
                                  <p:childTnLst>
                                    <p:anim calcmode="lin" valueType="num">
                                      <p:cBhvr additive="base">
                                        <p:cTn id="417" dur="2000"/>
                                        <p:tgtEl>
                                          <p:spTgt spid="10"/>
                                        </p:tgtEl>
                                        <p:attrNameLst>
                                          <p:attrName>ppt_x</p:attrName>
                                        </p:attrNameLst>
                                      </p:cBhvr>
                                      <p:tavLst>
                                        <p:tav tm="0">
                                          <p:val>
                                            <p:strVal val="ppt_x"/>
                                          </p:val>
                                        </p:tav>
                                        <p:tav tm="100000">
                                          <p:val>
                                            <p:strVal val="ppt_x"/>
                                          </p:val>
                                        </p:tav>
                                      </p:tavLst>
                                    </p:anim>
                                    <p:anim calcmode="lin" valueType="num">
                                      <p:cBhvr additive="base">
                                        <p:cTn id="418" dur="2000"/>
                                        <p:tgtEl>
                                          <p:spTgt spid="10"/>
                                        </p:tgtEl>
                                        <p:attrNameLst>
                                          <p:attrName>ppt_y</p:attrName>
                                        </p:attrNameLst>
                                      </p:cBhvr>
                                      <p:tavLst>
                                        <p:tav tm="0">
                                          <p:val>
                                            <p:strVal val="ppt_y"/>
                                          </p:val>
                                        </p:tav>
                                        <p:tav tm="100000">
                                          <p:val>
                                            <p:strVal val="0-ppt_h/2"/>
                                          </p:val>
                                        </p:tav>
                                      </p:tavLst>
                                    </p:anim>
                                    <p:set>
                                      <p:cBhvr>
                                        <p:cTn id="419" dur="1" fill="hold">
                                          <p:stCondLst>
                                            <p:cond delay="1999"/>
                                          </p:stCondLst>
                                        </p:cTn>
                                        <p:tgtEl>
                                          <p:spTgt spid="10"/>
                                        </p:tgtEl>
                                        <p:attrNameLst>
                                          <p:attrName>style.visibility</p:attrName>
                                        </p:attrNameLst>
                                      </p:cBhvr>
                                      <p:to>
                                        <p:strVal val="hidden"/>
                                      </p:to>
                                    </p:set>
                                  </p:childTnLst>
                                </p:cTn>
                              </p:par>
                              <p:par>
                                <p:cTn id="420" presetID="2" presetClass="exit" presetSubtype="1" fill="hold" grpId="3" nodeType="withEffect">
                                  <p:stCondLst>
                                    <p:cond delay="0"/>
                                  </p:stCondLst>
                                  <p:childTnLst>
                                    <p:anim calcmode="lin" valueType="num">
                                      <p:cBhvr additive="base">
                                        <p:cTn id="421" dur="2000"/>
                                        <p:tgtEl>
                                          <p:spTgt spid="12"/>
                                        </p:tgtEl>
                                        <p:attrNameLst>
                                          <p:attrName>ppt_x</p:attrName>
                                        </p:attrNameLst>
                                      </p:cBhvr>
                                      <p:tavLst>
                                        <p:tav tm="0">
                                          <p:val>
                                            <p:strVal val="ppt_x"/>
                                          </p:val>
                                        </p:tav>
                                        <p:tav tm="100000">
                                          <p:val>
                                            <p:strVal val="ppt_x"/>
                                          </p:val>
                                        </p:tav>
                                      </p:tavLst>
                                    </p:anim>
                                    <p:anim calcmode="lin" valueType="num">
                                      <p:cBhvr additive="base">
                                        <p:cTn id="422" dur="2000"/>
                                        <p:tgtEl>
                                          <p:spTgt spid="12"/>
                                        </p:tgtEl>
                                        <p:attrNameLst>
                                          <p:attrName>ppt_y</p:attrName>
                                        </p:attrNameLst>
                                      </p:cBhvr>
                                      <p:tavLst>
                                        <p:tav tm="0">
                                          <p:val>
                                            <p:strVal val="ppt_y"/>
                                          </p:val>
                                        </p:tav>
                                        <p:tav tm="100000">
                                          <p:val>
                                            <p:strVal val="0-ppt_h/2"/>
                                          </p:val>
                                        </p:tav>
                                      </p:tavLst>
                                    </p:anim>
                                    <p:set>
                                      <p:cBhvr>
                                        <p:cTn id="423" dur="1" fill="hold">
                                          <p:stCondLst>
                                            <p:cond delay="1999"/>
                                          </p:stCondLst>
                                        </p:cTn>
                                        <p:tgtEl>
                                          <p:spTgt spid="12"/>
                                        </p:tgtEl>
                                        <p:attrNameLst>
                                          <p:attrName>style.visibility</p:attrName>
                                        </p:attrNameLst>
                                      </p:cBhvr>
                                      <p:to>
                                        <p:strVal val="hidden"/>
                                      </p:to>
                                    </p:set>
                                  </p:childTnLst>
                                </p:cTn>
                              </p:par>
                              <p:par>
                                <p:cTn id="424" presetID="2" presetClass="exit" presetSubtype="1" fill="hold" grpId="3" nodeType="withEffect">
                                  <p:stCondLst>
                                    <p:cond delay="0"/>
                                  </p:stCondLst>
                                  <p:childTnLst>
                                    <p:anim calcmode="lin" valueType="num">
                                      <p:cBhvr additive="base">
                                        <p:cTn id="425" dur="2000"/>
                                        <p:tgtEl>
                                          <p:spTgt spid="14"/>
                                        </p:tgtEl>
                                        <p:attrNameLst>
                                          <p:attrName>ppt_x</p:attrName>
                                        </p:attrNameLst>
                                      </p:cBhvr>
                                      <p:tavLst>
                                        <p:tav tm="0">
                                          <p:val>
                                            <p:strVal val="ppt_x"/>
                                          </p:val>
                                        </p:tav>
                                        <p:tav tm="100000">
                                          <p:val>
                                            <p:strVal val="ppt_x"/>
                                          </p:val>
                                        </p:tav>
                                      </p:tavLst>
                                    </p:anim>
                                    <p:anim calcmode="lin" valueType="num">
                                      <p:cBhvr additive="base">
                                        <p:cTn id="426" dur="2000"/>
                                        <p:tgtEl>
                                          <p:spTgt spid="14"/>
                                        </p:tgtEl>
                                        <p:attrNameLst>
                                          <p:attrName>ppt_y</p:attrName>
                                        </p:attrNameLst>
                                      </p:cBhvr>
                                      <p:tavLst>
                                        <p:tav tm="0">
                                          <p:val>
                                            <p:strVal val="ppt_y"/>
                                          </p:val>
                                        </p:tav>
                                        <p:tav tm="100000">
                                          <p:val>
                                            <p:strVal val="0-ppt_h/2"/>
                                          </p:val>
                                        </p:tav>
                                      </p:tavLst>
                                    </p:anim>
                                    <p:set>
                                      <p:cBhvr>
                                        <p:cTn id="427" dur="1" fill="hold">
                                          <p:stCondLst>
                                            <p:cond delay="1999"/>
                                          </p:stCondLst>
                                        </p:cTn>
                                        <p:tgtEl>
                                          <p:spTgt spid="14"/>
                                        </p:tgtEl>
                                        <p:attrNameLst>
                                          <p:attrName>style.visibility</p:attrName>
                                        </p:attrNameLst>
                                      </p:cBhvr>
                                      <p:to>
                                        <p:strVal val="hidden"/>
                                      </p:to>
                                    </p:set>
                                  </p:childTnLst>
                                </p:cTn>
                              </p:par>
                              <p:par>
                                <p:cTn id="428" presetID="2" presetClass="exit" presetSubtype="1" fill="hold" grpId="3" nodeType="withEffect">
                                  <p:stCondLst>
                                    <p:cond delay="0"/>
                                  </p:stCondLst>
                                  <p:childTnLst>
                                    <p:anim calcmode="lin" valueType="num">
                                      <p:cBhvr additive="base">
                                        <p:cTn id="429" dur="2000"/>
                                        <p:tgtEl>
                                          <p:spTgt spid="16"/>
                                        </p:tgtEl>
                                        <p:attrNameLst>
                                          <p:attrName>ppt_x</p:attrName>
                                        </p:attrNameLst>
                                      </p:cBhvr>
                                      <p:tavLst>
                                        <p:tav tm="0">
                                          <p:val>
                                            <p:strVal val="ppt_x"/>
                                          </p:val>
                                        </p:tav>
                                        <p:tav tm="100000">
                                          <p:val>
                                            <p:strVal val="ppt_x"/>
                                          </p:val>
                                        </p:tav>
                                      </p:tavLst>
                                    </p:anim>
                                    <p:anim calcmode="lin" valueType="num">
                                      <p:cBhvr additive="base">
                                        <p:cTn id="430" dur="2000"/>
                                        <p:tgtEl>
                                          <p:spTgt spid="16"/>
                                        </p:tgtEl>
                                        <p:attrNameLst>
                                          <p:attrName>ppt_y</p:attrName>
                                        </p:attrNameLst>
                                      </p:cBhvr>
                                      <p:tavLst>
                                        <p:tav tm="0">
                                          <p:val>
                                            <p:strVal val="ppt_y"/>
                                          </p:val>
                                        </p:tav>
                                        <p:tav tm="100000">
                                          <p:val>
                                            <p:strVal val="0-ppt_h/2"/>
                                          </p:val>
                                        </p:tav>
                                      </p:tavLst>
                                    </p:anim>
                                    <p:set>
                                      <p:cBhvr>
                                        <p:cTn id="431" dur="1" fill="hold">
                                          <p:stCondLst>
                                            <p:cond delay="1999"/>
                                          </p:stCondLst>
                                        </p:cTn>
                                        <p:tgtEl>
                                          <p:spTgt spid="16"/>
                                        </p:tgtEl>
                                        <p:attrNameLst>
                                          <p:attrName>style.visibility</p:attrName>
                                        </p:attrNameLst>
                                      </p:cBhvr>
                                      <p:to>
                                        <p:strVal val="hidden"/>
                                      </p:to>
                                    </p:set>
                                  </p:childTnLst>
                                </p:cTn>
                              </p:par>
                              <p:par>
                                <p:cTn id="432" presetID="2" presetClass="exit" presetSubtype="1" fill="hold" grpId="3" nodeType="withEffect">
                                  <p:stCondLst>
                                    <p:cond delay="0"/>
                                  </p:stCondLst>
                                  <p:childTnLst>
                                    <p:anim calcmode="lin" valueType="num">
                                      <p:cBhvr additive="base">
                                        <p:cTn id="433" dur="2000"/>
                                        <p:tgtEl>
                                          <p:spTgt spid="18"/>
                                        </p:tgtEl>
                                        <p:attrNameLst>
                                          <p:attrName>ppt_x</p:attrName>
                                        </p:attrNameLst>
                                      </p:cBhvr>
                                      <p:tavLst>
                                        <p:tav tm="0">
                                          <p:val>
                                            <p:strVal val="ppt_x"/>
                                          </p:val>
                                        </p:tav>
                                        <p:tav tm="100000">
                                          <p:val>
                                            <p:strVal val="ppt_x"/>
                                          </p:val>
                                        </p:tav>
                                      </p:tavLst>
                                    </p:anim>
                                    <p:anim calcmode="lin" valueType="num">
                                      <p:cBhvr additive="base">
                                        <p:cTn id="434" dur="2000"/>
                                        <p:tgtEl>
                                          <p:spTgt spid="18"/>
                                        </p:tgtEl>
                                        <p:attrNameLst>
                                          <p:attrName>ppt_y</p:attrName>
                                        </p:attrNameLst>
                                      </p:cBhvr>
                                      <p:tavLst>
                                        <p:tav tm="0">
                                          <p:val>
                                            <p:strVal val="ppt_y"/>
                                          </p:val>
                                        </p:tav>
                                        <p:tav tm="100000">
                                          <p:val>
                                            <p:strVal val="0-ppt_h/2"/>
                                          </p:val>
                                        </p:tav>
                                      </p:tavLst>
                                    </p:anim>
                                    <p:set>
                                      <p:cBhvr>
                                        <p:cTn id="435" dur="1" fill="hold">
                                          <p:stCondLst>
                                            <p:cond delay="1999"/>
                                          </p:stCondLst>
                                        </p:cTn>
                                        <p:tgtEl>
                                          <p:spTgt spid="18"/>
                                        </p:tgtEl>
                                        <p:attrNameLst>
                                          <p:attrName>style.visibility</p:attrName>
                                        </p:attrNameLst>
                                      </p:cBhvr>
                                      <p:to>
                                        <p:strVal val="hidden"/>
                                      </p:to>
                                    </p:set>
                                  </p:childTnLst>
                                </p:cTn>
                              </p:par>
                              <p:par>
                                <p:cTn id="436" presetID="2" presetClass="exit" presetSubtype="1" fill="hold" grpId="3" nodeType="withEffect">
                                  <p:stCondLst>
                                    <p:cond delay="0"/>
                                  </p:stCondLst>
                                  <p:childTnLst>
                                    <p:anim calcmode="lin" valueType="num">
                                      <p:cBhvr additive="base">
                                        <p:cTn id="437" dur="2000"/>
                                        <p:tgtEl>
                                          <p:spTgt spid="20"/>
                                        </p:tgtEl>
                                        <p:attrNameLst>
                                          <p:attrName>ppt_x</p:attrName>
                                        </p:attrNameLst>
                                      </p:cBhvr>
                                      <p:tavLst>
                                        <p:tav tm="0">
                                          <p:val>
                                            <p:strVal val="ppt_x"/>
                                          </p:val>
                                        </p:tav>
                                        <p:tav tm="100000">
                                          <p:val>
                                            <p:strVal val="ppt_x"/>
                                          </p:val>
                                        </p:tav>
                                      </p:tavLst>
                                    </p:anim>
                                    <p:anim calcmode="lin" valueType="num">
                                      <p:cBhvr additive="base">
                                        <p:cTn id="438" dur="2000"/>
                                        <p:tgtEl>
                                          <p:spTgt spid="20"/>
                                        </p:tgtEl>
                                        <p:attrNameLst>
                                          <p:attrName>ppt_y</p:attrName>
                                        </p:attrNameLst>
                                      </p:cBhvr>
                                      <p:tavLst>
                                        <p:tav tm="0">
                                          <p:val>
                                            <p:strVal val="ppt_y"/>
                                          </p:val>
                                        </p:tav>
                                        <p:tav tm="100000">
                                          <p:val>
                                            <p:strVal val="0-ppt_h/2"/>
                                          </p:val>
                                        </p:tav>
                                      </p:tavLst>
                                    </p:anim>
                                    <p:set>
                                      <p:cBhvr>
                                        <p:cTn id="439" dur="1" fill="hold">
                                          <p:stCondLst>
                                            <p:cond delay="1999"/>
                                          </p:stCondLst>
                                        </p:cTn>
                                        <p:tgtEl>
                                          <p:spTgt spid="20"/>
                                        </p:tgtEl>
                                        <p:attrNameLst>
                                          <p:attrName>style.visibility</p:attrName>
                                        </p:attrNameLst>
                                      </p:cBhvr>
                                      <p:to>
                                        <p:strVal val="hidden"/>
                                      </p:to>
                                    </p:set>
                                  </p:childTnLst>
                                </p:cTn>
                              </p:par>
                              <p:par>
                                <p:cTn id="440" presetID="2" presetClass="exit" presetSubtype="1" fill="hold" grpId="3" nodeType="withEffect">
                                  <p:stCondLst>
                                    <p:cond delay="0"/>
                                  </p:stCondLst>
                                  <p:childTnLst>
                                    <p:anim calcmode="lin" valueType="num">
                                      <p:cBhvr additive="base">
                                        <p:cTn id="441" dur="2000"/>
                                        <p:tgtEl>
                                          <p:spTgt spid="22"/>
                                        </p:tgtEl>
                                        <p:attrNameLst>
                                          <p:attrName>ppt_x</p:attrName>
                                        </p:attrNameLst>
                                      </p:cBhvr>
                                      <p:tavLst>
                                        <p:tav tm="0">
                                          <p:val>
                                            <p:strVal val="ppt_x"/>
                                          </p:val>
                                        </p:tav>
                                        <p:tav tm="100000">
                                          <p:val>
                                            <p:strVal val="ppt_x"/>
                                          </p:val>
                                        </p:tav>
                                      </p:tavLst>
                                    </p:anim>
                                    <p:anim calcmode="lin" valueType="num">
                                      <p:cBhvr additive="base">
                                        <p:cTn id="442" dur="2000"/>
                                        <p:tgtEl>
                                          <p:spTgt spid="22"/>
                                        </p:tgtEl>
                                        <p:attrNameLst>
                                          <p:attrName>ppt_y</p:attrName>
                                        </p:attrNameLst>
                                      </p:cBhvr>
                                      <p:tavLst>
                                        <p:tav tm="0">
                                          <p:val>
                                            <p:strVal val="ppt_y"/>
                                          </p:val>
                                        </p:tav>
                                        <p:tav tm="100000">
                                          <p:val>
                                            <p:strVal val="0-ppt_h/2"/>
                                          </p:val>
                                        </p:tav>
                                      </p:tavLst>
                                    </p:anim>
                                    <p:set>
                                      <p:cBhvr>
                                        <p:cTn id="443" dur="1" fill="hold">
                                          <p:stCondLst>
                                            <p:cond delay="1999"/>
                                          </p:stCondLst>
                                        </p:cTn>
                                        <p:tgtEl>
                                          <p:spTgt spid="22"/>
                                        </p:tgtEl>
                                        <p:attrNameLst>
                                          <p:attrName>style.visibility</p:attrName>
                                        </p:attrNameLst>
                                      </p:cBhvr>
                                      <p:to>
                                        <p:strVal val="hidden"/>
                                      </p:to>
                                    </p:set>
                                  </p:childTnLst>
                                </p:cTn>
                              </p:par>
                              <p:par>
                                <p:cTn id="444" presetID="2" presetClass="exit" presetSubtype="1" fill="hold" grpId="3" nodeType="withEffect">
                                  <p:stCondLst>
                                    <p:cond delay="0"/>
                                  </p:stCondLst>
                                  <p:childTnLst>
                                    <p:anim calcmode="lin" valueType="num">
                                      <p:cBhvr additive="base">
                                        <p:cTn id="445" dur="2000"/>
                                        <p:tgtEl>
                                          <p:spTgt spid="24"/>
                                        </p:tgtEl>
                                        <p:attrNameLst>
                                          <p:attrName>ppt_x</p:attrName>
                                        </p:attrNameLst>
                                      </p:cBhvr>
                                      <p:tavLst>
                                        <p:tav tm="0">
                                          <p:val>
                                            <p:strVal val="ppt_x"/>
                                          </p:val>
                                        </p:tav>
                                        <p:tav tm="100000">
                                          <p:val>
                                            <p:strVal val="ppt_x"/>
                                          </p:val>
                                        </p:tav>
                                      </p:tavLst>
                                    </p:anim>
                                    <p:anim calcmode="lin" valueType="num">
                                      <p:cBhvr additive="base">
                                        <p:cTn id="446" dur="2000"/>
                                        <p:tgtEl>
                                          <p:spTgt spid="24"/>
                                        </p:tgtEl>
                                        <p:attrNameLst>
                                          <p:attrName>ppt_y</p:attrName>
                                        </p:attrNameLst>
                                      </p:cBhvr>
                                      <p:tavLst>
                                        <p:tav tm="0">
                                          <p:val>
                                            <p:strVal val="ppt_y"/>
                                          </p:val>
                                        </p:tav>
                                        <p:tav tm="100000">
                                          <p:val>
                                            <p:strVal val="0-ppt_h/2"/>
                                          </p:val>
                                        </p:tav>
                                      </p:tavLst>
                                    </p:anim>
                                    <p:set>
                                      <p:cBhvr>
                                        <p:cTn id="447" dur="1" fill="hold">
                                          <p:stCondLst>
                                            <p:cond delay="1999"/>
                                          </p:stCondLst>
                                        </p:cTn>
                                        <p:tgtEl>
                                          <p:spTgt spid="24"/>
                                        </p:tgtEl>
                                        <p:attrNameLst>
                                          <p:attrName>style.visibility</p:attrName>
                                        </p:attrNameLst>
                                      </p:cBhvr>
                                      <p:to>
                                        <p:strVal val="hidden"/>
                                      </p:to>
                                    </p:set>
                                  </p:childTnLst>
                                </p:cTn>
                              </p:par>
                              <p:par>
                                <p:cTn id="448" presetID="2" presetClass="exit" presetSubtype="1" fill="hold" grpId="3" nodeType="withEffect">
                                  <p:stCondLst>
                                    <p:cond delay="0"/>
                                  </p:stCondLst>
                                  <p:childTnLst>
                                    <p:anim calcmode="lin" valueType="num">
                                      <p:cBhvr additive="base">
                                        <p:cTn id="449" dur="2000"/>
                                        <p:tgtEl>
                                          <p:spTgt spid="26"/>
                                        </p:tgtEl>
                                        <p:attrNameLst>
                                          <p:attrName>ppt_x</p:attrName>
                                        </p:attrNameLst>
                                      </p:cBhvr>
                                      <p:tavLst>
                                        <p:tav tm="0">
                                          <p:val>
                                            <p:strVal val="ppt_x"/>
                                          </p:val>
                                        </p:tav>
                                        <p:tav tm="100000">
                                          <p:val>
                                            <p:strVal val="ppt_x"/>
                                          </p:val>
                                        </p:tav>
                                      </p:tavLst>
                                    </p:anim>
                                    <p:anim calcmode="lin" valueType="num">
                                      <p:cBhvr additive="base">
                                        <p:cTn id="450" dur="2000"/>
                                        <p:tgtEl>
                                          <p:spTgt spid="26"/>
                                        </p:tgtEl>
                                        <p:attrNameLst>
                                          <p:attrName>ppt_y</p:attrName>
                                        </p:attrNameLst>
                                      </p:cBhvr>
                                      <p:tavLst>
                                        <p:tav tm="0">
                                          <p:val>
                                            <p:strVal val="ppt_y"/>
                                          </p:val>
                                        </p:tav>
                                        <p:tav tm="100000">
                                          <p:val>
                                            <p:strVal val="0-ppt_h/2"/>
                                          </p:val>
                                        </p:tav>
                                      </p:tavLst>
                                    </p:anim>
                                    <p:set>
                                      <p:cBhvr>
                                        <p:cTn id="451" dur="1" fill="hold">
                                          <p:stCondLst>
                                            <p:cond delay="1999"/>
                                          </p:stCondLst>
                                        </p:cTn>
                                        <p:tgtEl>
                                          <p:spTgt spid="26"/>
                                        </p:tgtEl>
                                        <p:attrNameLst>
                                          <p:attrName>style.visibility</p:attrName>
                                        </p:attrNameLst>
                                      </p:cBhvr>
                                      <p:to>
                                        <p:strVal val="hidden"/>
                                      </p:to>
                                    </p:set>
                                  </p:childTnLst>
                                </p:cTn>
                              </p:par>
                              <p:par>
                                <p:cTn id="452" presetID="2" presetClass="exit" presetSubtype="1" fill="hold" grpId="3" nodeType="withEffect">
                                  <p:stCondLst>
                                    <p:cond delay="0"/>
                                  </p:stCondLst>
                                  <p:childTnLst>
                                    <p:anim calcmode="lin" valueType="num">
                                      <p:cBhvr additive="base">
                                        <p:cTn id="453" dur="2000"/>
                                        <p:tgtEl>
                                          <p:spTgt spid="28"/>
                                        </p:tgtEl>
                                        <p:attrNameLst>
                                          <p:attrName>ppt_x</p:attrName>
                                        </p:attrNameLst>
                                      </p:cBhvr>
                                      <p:tavLst>
                                        <p:tav tm="0">
                                          <p:val>
                                            <p:strVal val="ppt_x"/>
                                          </p:val>
                                        </p:tav>
                                        <p:tav tm="100000">
                                          <p:val>
                                            <p:strVal val="ppt_x"/>
                                          </p:val>
                                        </p:tav>
                                      </p:tavLst>
                                    </p:anim>
                                    <p:anim calcmode="lin" valueType="num">
                                      <p:cBhvr additive="base">
                                        <p:cTn id="454" dur="2000"/>
                                        <p:tgtEl>
                                          <p:spTgt spid="28"/>
                                        </p:tgtEl>
                                        <p:attrNameLst>
                                          <p:attrName>ppt_y</p:attrName>
                                        </p:attrNameLst>
                                      </p:cBhvr>
                                      <p:tavLst>
                                        <p:tav tm="0">
                                          <p:val>
                                            <p:strVal val="ppt_y"/>
                                          </p:val>
                                        </p:tav>
                                        <p:tav tm="100000">
                                          <p:val>
                                            <p:strVal val="0-ppt_h/2"/>
                                          </p:val>
                                        </p:tav>
                                      </p:tavLst>
                                    </p:anim>
                                    <p:set>
                                      <p:cBhvr>
                                        <p:cTn id="455" dur="1" fill="hold">
                                          <p:stCondLst>
                                            <p:cond delay="1999"/>
                                          </p:stCondLst>
                                        </p:cTn>
                                        <p:tgtEl>
                                          <p:spTgt spid="28"/>
                                        </p:tgtEl>
                                        <p:attrNameLst>
                                          <p:attrName>style.visibility</p:attrName>
                                        </p:attrNameLst>
                                      </p:cBhvr>
                                      <p:to>
                                        <p:strVal val="hidden"/>
                                      </p:to>
                                    </p:set>
                                  </p:childTnLst>
                                </p:cTn>
                              </p:par>
                              <p:par>
                                <p:cTn id="456" presetID="2" presetClass="exit" presetSubtype="1" fill="hold" grpId="3" nodeType="withEffect">
                                  <p:stCondLst>
                                    <p:cond delay="0"/>
                                  </p:stCondLst>
                                  <p:childTnLst>
                                    <p:anim calcmode="lin" valueType="num">
                                      <p:cBhvr additive="base">
                                        <p:cTn id="457" dur="2000"/>
                                        <p:tgtEl>
                                          <p:spTgt spid="30"/>
                                        </p:tgtEl>
                                        <p:attrNameLst>
                                          <p:attrName>ppt_x</p:attrName>
                                        </p:attrNameLst>
                                      </p:cBhvr>
                                      <p:tavLst>
                                        <p:tav tm="0">
                                          <p:val>
                                            <p:strVal val="ppt_x"/>
                                          </p:val>
                                        </p:tav>
                                        <p:tav tm="100000">
                                          <p:val>
                                            <p:strVal val="ppt_x"/>
                                          </p:val>
                                        </p:tav>
                                      </p:tavLst>
                                    </p:anim>
                                    <p:anim calcmode="lin" valueType="num">
                                      <p:cBhvr additive="base">
                                        <p:cTn id="458" dur="2000"/>
                                        <p:tgtEl>
                                          <p:spTgt spid="30"/>
                                        </p:tgtEl>
                                        <p:attrNameLst>
                                          <p:attrName>ppt_y</p:attrName>
                                        </p:attrNameLst>
                                      </p:cBhvr>
                                      <p:tavLst>
                                        <p:tav tm="0">
                                          <p:val>
                                            <p:strVal val="ppt_y"/>
                                          </p:val>
                                        </p:tav>
                                        <p:tav tm="100000">
                                          <p:val>
                                            <p:strVal val="0-ppt_h/2"/>
                                          </p:val>
                                        </p:tav>
                                      </p:tavLst>
                                    </p:anim>
                                    <p:set>
                                      <p:cBhvr>
                                        <p:cTn id="459" dur="1" fill="hold">
                                          <p:stCondLst>
                                            <p:cond delay="1999"/>
                                          </p:stCondLst>
                                        </p:cTn>
                                        <p:tgtEl>
                                          <p:spTgt spid="30"/>
                                        </p:tgtEl>
                                        <p:attrNameLst>
                                          <p:attrName>style.visibility</p:attrName>
                                        </p:attrNameLst>
                                      </p:cBhvr>
                                      <p:to>
                                        <p:strVal val="hidden"/>
                                      </p:to>
                                    </p:set>
                                  </p:childTnLst>
                                </p:cTn>
                              </p:par>
                              <p:par>
                                <p:cTn id="460" presetID="2" presetClass="exit" presetSubtype="1" fill="hold" grpId="3" nodeType="withEffect">
                                  <p:stCondLst>
                                    <p:cond delay="0"/>
                                  </p:stCondLst>
                                  <p:childTnLst>
                                    <p:anim calcmode="lin" valueType="num">
                                      <p:cBhvr additive="base">
                                        <p:cTn id="461" dur="2000"/>
                                        <p:tgtEl>
                                          <p:spTgt spid="32"/>
                                        </p:tgtEl>
                                        <p:attrNameLst>
                                          <p:attrName>ppt_x</p:attrName>
                                        </p:attrNameLst>
                                      </p:cBhvr>
                                      <p:tavLst>
                                        <p:tav tm="0">
                                          <p:val>
                                            <p:strVal val="ppt_x"/>
                                          </p:val>
                                        </p:tav>
                                        <p:tav tm="100000">
                                          <p:val>
                                            <p:strVal val="ppt_x"/>
                                          </p:val>
                                        </p:tav>
                                      </p:tavLst>
                                    </p:anim>
                                    <p:anim calcmode="lin" valueType="num">
                                      <p:cBhvr additive="base">
                                        <p:cTn id="462" dur="2000"/>
                                        <p:tgtEl>
                                          <p:spTgt spid="32"/>
                                        </p:tgtEl>
                                        <p:attrNameLst>
                                          <p:attrName>ppt_y</p:attrName>
                                        </p:attrNameLst>
                                      </p:cBhvr>
                                      <p:tavLst>
                                        <p:tav tm="0">
                                          <p:val>
                                            <p:strVal val="ppt_y"/>
                                          </p:val>
                                        </p:tav>
                                        <p:tav tm="100000">
                                          <p:val>
                                            <p:strVal val="0-ppt_h/2"/>
                                          </p:val>
                                        </p:tav>
                                      </p:tavLst>
                                    </p:anim>
                                    <p:set>
                                      <p:cBhvr>
                                        <p:cTn id="463" dur="1" fill="hold">
                                          <p:stCondLst>
                                            <p:cond delay="1999"/>
                                          </p:stCondLst>
                                        </p:cTn>
                                        <p:tgtEl>
                                          <p:spTgt spid="32"/>
                                        </p:tgtEl>
                                        <p:attrNameLst>
                                          <p:attrName>style.visibility</p:attrName>
                                        </p:attrNameLst>
                                      </p:cBhvr>
                                      <p:to>
                                        <p:strVal val="hidden"/>
                                      </p:to>
                                    </p:set>
                                  </p:childTnLst>
                                </p:cTn>
                              </p:par>
                              <p:par>
                                <p:cTn id="464" presetID="2" presetClass="exit" presetSubtype="1" fill="hold" grpId="3" nodeType="withEffect">
                                  <p:stCondLst>
                                    <p:cond delay="0"/>
                                  </p:stCondLst>
                                  <p:childTnLst>
                                    <p:anim calcmode="lin" valueType="num">
                                      <p:cBhvr additive="base">
                                        <p:cTn id="465" dur="2000"/>
                                        <p:tgtEl>
                                          <p:spTgt spid="34"/>
                                        </p:tgtEl>
                                        <p:attrNameLst>
                                          <p:attrName>ppt_x</p:attrName>
                                        </p:attrNameLst>
                                      </p:cBhvr>
                                      <p:tavLst>
                                        <p:tav tm="0">
                                          <p:val>
                                            <p:strVal val="ppt_x"/>
                                          </p:val>
                                        </p:tav>
                                        <p:tav tm="100000">
                                          <p:val>
                                            <p:strVal val="ppt_x"/>
                                          </p:val>
                                        </p:tav>
                                      </p:tavLst>
                                    </p:anim>
                                    <p:anim calcmode="lin" valueType="num">
                                      <p:cBhvr additive="base">
                                        <p:cTn id="466" dur="2000"/>
                                        <p:tgtEl>
                                          <p:spTgt spid="34"/>
                                        </p:tgtEl>
                                        <p:attrNameLst>
                                          <p:attrName>ppt_y</p:attrName>
                                        </p:attrNameLst>
                                      </p:cBhvr>
                                      <p:tavLst>
                                        <p:tav tm="0">
                                          <p:val>
                                            <p:strVal val="ppt_y"/>
                                          </p:val>
                                        </p:tav>
                                        <p:tav tm="100000">
                                          <p:val>
                                            <p:strVal val="0-ppt_h/2"/>
                                          </p:val>
                                        </p:tav>
                                      </p:tavLst>
                                    </p:anim>
                                    <p:set>
                                      <p:cBhvr>
                                        <p:cTn id="467" dur="1" fill="hold">
                                          <p:stCondLst>
                                            <p:cond delay="1999"/>
                                          </p:stCondLst>
                                        </p:cTn>
                                        <p:tgtEl>
                                          <p:spTgt spid="34"/>
                                        </p:tgtEl>
                                        <p:attrNameLst>
                                          <p:attrName>style.visibility</p:attrName>
                                        </p:attrNameLst>
                                      </p:cBhvr>
                                      <p:to>
                                        <p:strVal val="hidden"/>
                                      </p:to>
                                    </p:set>
                                  </p:childTnLst>
                                </p:cTn>
                              </p:par>
                              <p:par>
                                <p:cTn id="468" presetID="2" presetClass="exit" presetSubtype="1" fill="hold" grpId="3" nodeType="withEffect">
                                  <p:stCondLst>
                                    <p:cond delay="0"/>
                                  </p:stCondLst>
                                  <p:childTnLst>
                                    <p:anim calcmode="lin" valueType="num">
                                      <p:cBhvr additive="base">
                                        <p:cTn id="469" dur="2000"/>
                                        <p:tgtEl>
                                          <p:spTgt spid="36"/>
                                        </p:tgtEl>
                                        <p:attrNameLst>
                                          <p:attrName>ppt_x</p:attrName>
                                        </p:attrNameLst>
                                      </p:cBhvr>
                                      <p:tavLst>
                                        <p:tav tm="0">
                                          <p:val>
                                            <p:strVal val="ppt_x"/>
                                          </p:val>
                                        </p:tav>
                                        <p:tav tm="100000">
                                          <p:val>
                                            <p:strVal val="ppt_x"/>
                                          </p:val>
                                        </p:tav>
                                      </p:tavLst>
                                    </p:anim>
                                    <p:anim calcmode="lin" valueType="num">
                                      <p:cBhvr additive="base">
                                        <p:cTn id="470" dur="2000"/>
                                        <p:tgtEl>
                                          <p:spTgt spid="36"/>
                                        </p:tgtEl>
                                        <p:attrNameLst>
                                          <p:attrName>ppt_y</p:attrName>
                                        </p:attrNameLst>
                                      </p:cBhvr>
                                      <p:tavLst>
                                        <p:tav tm="0">
                                          <p:val>
                                            <p:strVal val="ppt_y"/>
                                          </p:val>
                                        </p:tav>
                                        <p:tav tm="100000">
                                          <p:val>
                                            <p:strVal val="0-ppt_h/2"/>
                                          </p:val>
                                        </p:tav>
                                      </p:tavLst>
                                    </p:anim>
                                    <p:set>
                                      <p:cBhvr>
                                        <p:cTn id="471" dur="1" fill="hold">
                                          <p:stCondLst>
                                            <p:cond delay="1999"/>
                                          </p:stCondLst>
                                        </p:cTn>
                                        <p:tgtEl>
                                          <p:spTgt spid="36"/>
                                        </p:tgtEl>
                                        <p:attrNameLst>
                                          <p:attrName>style.visibility</p:attrName>
                                        </p:attrNameLst>
                                      </p:cBhvr>
                                      <p:to>
                                        <p:strVal val="hidden"/>
                                      </p:to>
                                    </p:set>
                                  </p:childTnLst>
                                </p:cTn>
                              </p:par>
                              <p:par>
                                <p:cTn id="472" presetID="2" presetClass="exit" presetSubtype="1" fill="hold" grpId="3" nodeType="withEffect">
                                  <p:stCondLst>
                                    <p:cond delay="0"/>
                                  </p:stCondLst>
                                  <p:childTnLst>
                                    <p:anim calcmode="lin" valueType="num">
                                      <p:cBhvr additive="base">
                                        <p:cTn id="473" dur="2000"/>
                                        <p:tgtEl>
                                          <p:spTgt spid="38"/>
                                        </p:tgtEl>
                                        <p:attrNameLst>
                                          <p:attrName>ppt_x</p:attrName>
                                        </p:attrNameLst>
                                      </p:cBhvr>
                                      <p:tavLst>
                                        <p:tav tm="0">
                                          <p:val>
                                            <p:strVal val="ppt_x"/>
                                          </p:val>
                                        </p:tav>
                                        <p:tav tm="100000">
                                          <p:val>
                                            <p:strVal val="ppt_x"/>
                                          </p:val>
                                        </p:tav>
                                      </p:tavLst>
                                    </p:anim>
                                    <p:anim calcmode="lin" valueType="num">
                                      <p:cBhvr additive="base">
                                        <p:cTn id="474" dur="2000"/>
                                        <p:tgtEl>
                                          <p:spTgt spid="38"/>
                                        </p:tgtEl>
                                        <p:attrNameLst>
                                          <p:attrName>ppt_y</p:attrName>
                                        </p:attrNameLst>
                                      </p:cBhvr>
                                      <p:tavLst>
                                        <p:tav tm="0">
                                          <p:val>
                                            <p:strVal val="ppt_y"/>
                                          </p:val>
                                        </p:tav>
                                        <p:tav tm="100000">
                                          <p:val>
                                            <p:strVal val="0-ppt_h/2"/>
                                          </p:val>
                                        </p:tav>
                                      </p:tavLst>
                                    </p:anim>
                                    <p:set>
                                      <p:cBhvr>
                                        <p:cTn id="475" dur="1" fill="hold">
                                          <p:stCondLst>
                                            <p:cond delay="1999"/>
                                          </p:stCondLst>
                                        </p:cTn>
                                        <p:tgtEl>
                                          <p:spTgt spid="38"/>
                                        </p:tgtEl>
                                        <p:attrNameLst>
                                          <p:attrName>style.visibility</p:attrName>
                                        </p:attrNameLst>
                                      </p:cBhvr>
                                      <p:to>
                                        <p:strVal val="hidden"/>
                                      </p:to>
                                    </p:set>
                                  </p:childTnLst>
                                </p:cTn>
                              </p:par>
                              <p:par>
                                <p:cTn id="476" presetID="13" presetClass="exit" presetSubtype="32" fill="hold" grpId="4" nodeType="withEffect">
                                  <p:stCondLst>
                                    <p:cond delay="0"/>
                                  </p:stCondLst>
                                  <p:childTnLst>
                                    <p:animEffect transition="out" filter="plus(out)">
                                      <p:cBhvr>
                                        <p:cTn id="477" dur="2000"/>
                                        <p:tgtEl>
                                          <p:spTgt spid="3"/>
                                        </p:tgtEl>
                                      </p:cBhvr>
                                    </p:animEffect>
                                    <p:set>
                                      <p:cBhvr>
                                        <p:cTn id="478" dur="1" fill="hold">
                                          <p:stCondLst>
                                            <p:cond delay="1999"/>
                                          </p:stCondLst>
                                        </p:cTn>
                                        <p:tgtEl>
                                          <p:spTgt spid="3"/>
                                        </p:tgtEl>
                                        <p:attrNameLst>
                                          <p:attrName>style.visibility</p:attrName>
                                        </p:attrNameLst>
                                      </p:cBhvr>
                                      <p:to>
                                        <p:strVal val="hidden"/>
                                      </p:to>
                                    </p:set>
                                  </p:childTnLst>
                                </p:cTn>
                              </p:par>
                              <p:par>
                                <p:cTn id="479" presetID="13" presetClass="exit" presetSubtype="32" fill="hold" grpId="4" nodeType="withEffect">
                                  <p:stCondLst>
                                    <p:cond delay="0"/>
                                  </p:stCondLst>
                                  <p:childTnLst>
                                    <p:animEffect transition="out" filter="plus(out)">
                                      <p:cBhvr>
                                        <p:cTn id="480" dur="2000"/>
                                        <p:tgtEl>
                                          <p:spTgt spid="4"/>
                                        </p:tgtEl>
                                      </p:cBhvr>
                                    </p:animEffect>
                                    <p:set>
                                      <p:cBhvr>
                                        <p:cTn id="481" dur="1" fill="hold">
                                          <p:stCondLst>
                                            <p:cond delay="1999"/>
                                          </p:stCondLst>
                                        </p:cTn>
                                        <p:tgtEl>
                                          <p:spTgt spid="4"/>
                                        </p:tgtEl>
                                        <p:attrNameLst>
                                          <p:attrName>style.visibility</p:attrName>
                                        </p:attrNameLst>
                                      </p:cBhvr>
                                      <p:to>
                                        <p:strVal val="hidden"/>
                                      </p:to>
                                    </p:set>
                                  </p:childTnLst>
                                </p:cTn>
                              </p:par>
                              <p:par>
                                <p:cTn id="482" presetID="13" presetClass="exit" presetSubtype="32" fill="hold" grpId="4" nodeType="withEffect">
                                  <p:stCondLst>
                                    <p:cond delay="0"/>
                                  </p:stCondLst>
                                  <p:childTnLst>
                                    <p:animEffect transition="out" filter="plus(out)">
                                      <p:cBhvr>
                                        <p:cTn id="483" dur="2000"/>
                                        <p:tgtEl>
                                          <p:spTgt spid="5"/>
                                        </p:tgtEl>
                                      </p:cBhvr>
                                    </p:animEffect>
                                    <p:set>
                                      <p:cBhvr>
                                        <p:cTn id="484" dur="1" fill="hold">
                                          <p:stCondLst>
                                            <p:cond delay="1999"/>
                                          </p:stCondLst>
                                        </p:cTn>
                                        <p:tgtEl>
                                          <p:spTgt spid="5"/>
                                        </p:tgtEl>
                                        <p:attrNameLst>
                                          <p:attrName>style.visibility</p:attrName>
                                        </p:attrNameLst>
                                      </p:cBhvr>
                                      <p:to>
                                        <p:strVal val="hidden"/>
                                      </p:to>
                                    </p:set>
                                  </p:childTnLst>
                                </p:cTn>
                              </p:par>
                              <p:par>
                                <p:cTn id="485" presetID="13" presetClass="exit" presetSubtype="32" fill="hold" grpId="4" nodeType="withEffect">
                                  <p:stCondLst>
                                    <p:cond delay="0"/>
                                  </p:stCondLst>
                                  <p:childTnLst>
                                    <p:animEffect transition="out" filter="plus(out)">
                                      <p:cBhvr>
                                        <p:cTn id="486" dur="2000"/>
                                        <p:tgtEl>
                                          <p:spTgt spid="6"/>
                                        </p:tgtEl>
                                      </p:cBhvr>
                                    </p:animEffect>
                                    <p:set>
                                      <p:cBhvr>
                                        <p:cTn id="487" dur="1" fill="hold">
                                          <p:stCondLst>
                                            <p:cond delay="1999"/>
                                          </p:stCondLst>
                                        </p:cTn>
                                        <p:tgtEl>
                                          <p:spTgt spid="6"/>
                                        </p:tgtEl>
                                        <p:attrNameLst>
                                          <p:attrName>style.visibility</p:attrName>
                                        </p:attrNameLst>
                                      </p:cBhvr>
                                      <p:to>
                                        <p:strVal val="hidden"/>
                                      </p:to>
                                    </p:set>
                                  </p:childTnLst>
                                </p:cTn>
                              </p:par>
                              <p:par>
                                <p:cTn id="488" presetID="13" presetClass="exit" presetSubtype="32" fill="hold" grpId="4" nodeType="withEffect">
                                  <p:stCondLst>
                                    <p:cond delay="0"/>
                                  </p:stCondLst>
                                  <p:childTnLst>
                                    <p:animEffect transition="out" filter="plus(out)">
                                      <p:cBhvr>
                                        <p:cTn id="489" dur="2000"/>
                                        <p:tgtEl>
                                          <p:spTgt spid="7"/>
                                        </p:tgtEl>
                                      </p:cBhvr>
                                    </p:animEffect>
                                    <p:set>
                                      <p:cBhvr>
                                        <p:cTn id="490" dur="1" fill="hold">
                                          <p:stCondLst>
                                            <p:cond delay="1999"/>
                                          </p:stCondLst>
                                        </p:cTn>
                                        <p:tgtEl>
                                          <p:spTgt spid="7"/>
                                        </p:tgtEl>
                                        <p:attrNameLst>
                                          <p:attrName>style.visibility</p:attrName>
                                        </p:attrNameLst>
                                      </p:cBhvr>
                                      <p:to>
                                        <p:strVal val="hidden"/>
                                      </p:to>
                                    </p:set>
                                  </p:childTnLst>
                                </p:cTn>
                              </p:par>
                              <p:par>
                                <p:cTn id="491" presetID="13" presetClass="exit" presetSubtype="32" fill="hold" grpId="4" nodeType="withEffect">
                                  <p:stCondLst>
                                    <p:cond delay="0"/>
                                  </p:stCondLst>
                                  <p:childTnLst>
                                    <p:animEffect transition="out" filter="plus(out)">
                                      <p:cBhvr>
                                        <p:cTn id="492" dur="2000"/>
                                        <p:tgtEl>
                                          <p:spTgt spid="8"/>
                                        </p:tgtEl>
                                      </p:cBhvr>
                                    </p:animEffect>
                                    <p:set>
                                      <p:cBhvr>
                                        <p:cTn id="493" dur="1" fill="hold">
                                          <p:stCondLst>
                                            <p:cond delay="1999"/>
                                          </p:stCondLst>
                                        </p:cTn>
                                        <p:tgtEl>
                                          <p:spTgt spid="8"/>
                                        </p:tgtEl>
                                        <p:attrNameLst>
                                          <p:attrName>style.visibility</p:attrName>
                                        </p:attrNameLst>
                                      </p:cBhvr>
                                      <p:to>
                                        <p:strVal val="hidden"/>
                                      </p:to>
                                    </p:set>
                                  </p:childTnLst>
                                </p:cTn>
                              </p:par>
                              <p:par>
                                <p:cTn id="494" presetID="13" presetClass="exit" presetSubtype="32" fill="hold" grpId="4" nodeType="withEffect">
                                  <p:stCondLst>
                                    <p:cond delay="0"/>
                                  </p:stCondLst>
                                  <p:childTnLst>
                                    <p:animEffect transition="out" filter="plus(out)">
                                      <p:cBhvr>
                                        <p:cTn id="495" dur="2000"/>
                                        <p:tgtEl>
                                          <p:spTgt spid="9"/>
                                        </p:tgtEl>
                                      </p:cBhvr>
                                    </p:animEffect>
                                    <p:set>
                                      <p:cBhvr>
                                        <p:cTn id="496" dur="1" fill="hold">
                                          <p:stCondLst>
                                            <p:cond delay="1999"/>
                                          </p:stCondLst>
                                        </p:cTn>
                                        <p:tgtEl>
                                          <p:spTgt spid="9"/>
                                        </p:tgtEl>
                                        <p:attrNameLst>
                                          <p:attrName>style.visibility</p:attrName>
                                        </p:attrNameLst>
                                      </p:cBhvr>
                                      <p:to>
                                        <p:strVal val="hidden"/>
                                      </p:to>
                                    </p:set>
                                  </p:childTnLst>
                                </p:cTn>
                              </p:par>
                              <p:par>
                                <p:cTn id="497" presetID="13" presetClass="exit" presetSubtype="32" fill="hold" grpId="4" nodeType="withEffect">
                                  <p:stCondLst>
                                    <p:cond delay="0"/>
                                  </p:stCondLst>
                                  <p:childTnLst>
                                    <p:animEffect transition="out" filter="plus(out)">
                                      <p:cBhvr>
                                        <p:cTn id="498" dur="2000"/>
                                        <p:tgtEl>
                                          <p:spTgt spid="10"/>
                                        </p:tgtEl>
                                      </p:cBhvr>
                                    </p:animEffect>
                                    <p:set>
                                      <p:cBhvr>
                                        <p:cTn id="499" dur="1" fill="hold">
                                          <p:stCondLst>
                                            <p:cond delay="1999"/>
                                          </p:stCondLst>
                                        </p:cTn>
                                        <p:tgtEl>
                                          <p:spTgt spid="10"/>
                                        </p:tgtEl>
                                        <p:attrNameLst>
                                          <p:attrName>style.visibility</p:attrName>
                                        </p:attrNameLst>
                                      </p:cBhvr>
                                      <p:to>
                                        <p:strVal val="hidden"/>
                                      </p:to>
                                    </p:set>
                                  </p:childTnLst>
                                </p:cTn>
                              </p:par>
                              <p:par>
                                <p:cTn id="500" presetID="13" presetClass="exit" presetSubtype="32" fill="hold" grpId="4" nodeType="withEffect">
                                  <p:stCondLst>
                                    <p:cond delay="0"/>
                                  </p:stCondLst>
                                  <p:childTnLst>
                                    <p:animEffect transition="out" filter="plus(out)">
                                      <p:cBhvr>
                                        <p:cTn id="501" dur="2000"/>
                                        <p:tgtEl>
                                          <p:spTgt spid="11"/>
                                        </p:tgtEl>
                                      </p:cBhvr>
                                    </p:animEffect>
                                    <p:set>
                                      <p:cBhvr>
                                        <p:cTn id="502" dur="1" fill="hold">
                                          <p:stCondLst>
                                            <p:cond delay="1999"/>
                                          </p:stCondLst>
                                        </p:cTn>
                                        <p:tgtEl>
                                          <p:spTgt spid="11"/>
                                        </p:tgtEl>
                                        <p:attrNameLst>
                                          <p:attrName>style.visibility</p:attrName>
                                        </p:attrNameLst>
                                      </p:cBhvr>
                                      <p:to>
                                        <p:strVal val="hidden"/>
                                      </p:to>
                                    </p:set>
                                  </p:childTnLst>
                                </p:cTn>
                              </p:par>
                              <p:par>
                                <p:cTn id="503" presetID="13" presetClass="exit" presetSubtype="32" fill="hold" grpId="4" nodeType="withEffect">
                                  <p:stCondLst>
                                    <p:cond delay="0"/>
                                  </p:stCondLst>
                                  <p:childTnLst>
                                    <p:animEffect transition="out" filter="plus(out)">
                                      <p:cBhvr>
                                        <p:cTn id="504" dur="2000"/>
                                        <p:tgtEl>
                                          <p:spTgt spid="12"/>
                                        </p:tgtEl>
                                      </p:cBhvr>
                                    </p:animEffect>
                                    <p:set>
                                      <p:cBhvr>
                                        <p:cTn id="505" dur="1" fill="hold">
                                          <p:stCondLst>
                                            <p:cond delay="1999"/>
                                          </p:stCondLst>
                                        </p:cTn>
                                        <p:tgtEl>
                                          <p:spTgt spid="12"/>
                                        </p:tgtEl>
                                        <p:attrNameLst>
                                          <p:attrName>style.visibility</p:attrName>
                                        </p:attrNameLst>
                                      </p:cBhvr>
                                      <p:to>
                                        <p:strVal val="hidden"/>
                                      </p:to>
                                    </p:set>
                                  </p:childTnLst>
                                </p:cTn>
                              </p:par>
                              <p:par>
                                <p:cTn id="506" presetID="13" presetClass="exit" presetSubtype="32" fill="hold" grpId="4" nodeType="withEffect">
                                  <p:stCondLst>
                                    <p:cond delay="0"/>
                                  </p:stCondLst>
                                  <p:childTnLst>
                                    <p:animEffect transition="out" filter="plus(out)">
                                      <p:cBhvr>
                                        <p:cTn id="507" dur="2000"/>
                                        <p:tgtEl>
                                          <p:spTgt spid="13"/>
                                        </p:tgtEl>
                                      </p:cBhvr>
                                    </p:animEffect>
                                    <p:set>
                                      <p:cBhvr>
                                        <p:cTn id="508" dur="1" fill="hold">
                                          <p:stCondLst>
                                            <p:cond delay="1999"/>
                                          </p:stCondLst>
                                        </p:cTn>
                                        <p:tgtEl>
                                          <p:spTgt spid="13"/>
                                        </p:tgtEl>
                                        <p:attrNameLst>
                                          <p:attrName>style.visibility</p:attrName>
                                        </p:attrNameLst>
                                      </p:cBhvr>
                                      <p:to>
                                        <p:strVal val="hidden"/>
                                      </p:to>
                                    </p:set>
                                  </p:childTnLst>
                                </p:cTn>
                              </p:par>
                              <p:par>
                                <p:cTn id="509" presetID="13" presetClass="exit" presetSubtype="32" fill="hold" grpId="4" nodeType="withEffect">
                                  <p:stCondLst>
                                    <p:cond delay="0"/>
                                  </p:stCondLst>
                                  <p:childTnLst>
                                    <p:animEffect transition="out" filter="plus(out)">
                                      <p:cBhvr>
                                        <p:cTn id="510" dur="2000"/>
                                        <p:tgtEl>
                                          <p:spTgt spid="14"/>
                                        </p:tgtEl>
                                      </p:cBhvr>
                                    </p:animEffect>
                                    <p:set>
                                      <p:cBhvr>
                                        <p:cTn id="511" dur="1" fill="hold">
                                          <p:stCondLst>
                                            <p:cond delay="1999"/>
                                          </p:stCondLst>
                                        </p:cTn>
                                        <p:tgtEl>
                                          <p:spTgt spid="14"/>
                                        </p:tgtEl>
                                        <p:attrNameLst>
                                          <p:attrName>style.visibility</p:attrName>
                                        </p:attrNameLst>
                                      </p:cBhvr>
                                      <p:to>
                                        <p:strVal val="hidden"/>
                                      </p:to>
                                    </p:set>
                                  </p:childTnLst>
                                </p:cTn>
                              </p:par>
                              <p:par>
                                <p:cTn id="512" presetID="13" presetClass="exit" presetSubtype="32" fill="hold" grpId="4" nodeType="withEffect">
                                  <p:stCondLst>
                                    <p:cond delay="0"/>
                                  </p:stCondLst>
                                  <p:childTnLst>
                                    <p:animEffect transition="out" filter="plus(out)">
                                      <p:cBhvr>
                                        <p:cTn id="513" dur="2000"/>
                                        <p:tgtEl>
                                          <p:spTgt spid="15"/>
                                        </p:tgtEl>
                                      </p:cBhvr>
                                    </p:animEffect>
                                    <p:set>
                                      <p:cBhvr>
                                        <p:cTn id="514" dur="1" fill="hold">
                                          <p:stCondLst>
                                            <p:cond delay="1999"/>
                                          </p:stCondLst>
                                        </p:cTn>
                                        <p:tgtEl>
                                          <p:spTgt spid="15"/>
                                        </p:tgtEl>
                                        <p:attrNameLst>
                                          <p:attrName>style.visibility</p:attrName>
                                        </p:attrNameLst>
                                      </p:cBhvr>
                                      <p:to>
                                        <p:strVal val="hidden"/>
                                      </p:to>
                                    </p:set>
                                  </p:childTnLst>
                                </p:cTn>
                              </p:par>
                              <p:par>
                                <p:cTn id="515" presetID="13" presetClass="exit" presetSubtype="32" fill="hold" grpId="4" nodeType="withEffect">
                                  <p:stCondLst>
                                    <p:cond delay="0"/>
                                  </p:stCondLst>
                                  <p:childTnLst>
                                    <p:animEffect transition="out" filter="plus(out)">
                                      <p:cBhvr>
                                        <p:cTn id="516" dur="2000"/>
                                        <p:tgtEl>
                                          <p:spTgt spid="16"/>
                                        </p:tgtEl>
                                      </p:cBhvr>
                                    </p:animEffect>
                                    <p:set>
                                      <p:cBhvr>
                                        <p:cTn id="517" dur="1" fill="hold">
                                          <p:stCondLst>
                                            <p:cond delay="1999"/>
                                          </p:stCondLst>
                                        </p:cTn>
                                        <p:tgtEl>
                                          <p:spTgt spid="16"/>
                                        </p:tgtEl>
                                        <p:attrNameLst>
                                          <p:attrName>style.visibility</p:attrName>
                                        </p:attrNameLst>
                                      </p:cBhvr>
                                      <p:to>
                                        <p:strVal val="hidden"/>
                                      </p:to>
                                    </p:set>
                                  </p:childTnLst>
                                </p:cTn>
                              </p:par>
                              <p:par>
                                <p:cTn id="518" presetID="13" presetClass="exit" presetSubtype="32" fill="hold" grpId="4" nodeType="withEffect">
                                  <p:stCondLst>
                                    <p:cond delay="0"/>
                                  </p:stCondLst>
                                  <p:childTnLst>
                                    <p:animEffect transition="out" filter="plus(out)">
                                      <p:cBhvr>
                                        <p:cTn id="519" dur="2000"/>
                                        <p:tgtEl>
                                          <p:spTgt spid="17"/>
                                        </p:tgtEl>
                                      </p:cBhvr>
                                    </p:animEffect>
                                    <p:set>
                                      <p:cBhvr>
                                        <p:cTn id="520" dur="1" fill="hold">
                                          <p:stCondLst>
                                            <p:cond delay="1999"/>
                                          </p:stCondLst>
                                        </p:cTn>
                                        <p:tgtEl>
                                          <p:spTgt spid="17"/>
                                        </p:tgtEl>
                                        <p:attrNameLst>
                                          <p:attrName>style.visibility</p:attrName>
                                        </p:attrNameLst>
                                      </p:cBhvr>
                                      <p:to>
                                        <p:strVal val="hidden"/>
                                      </p:to>
                                    </p:set>
                                  </p:childTnLst>
                                </p:cTn>
                              </p:par>
                              <p:par>
                                <p:cTn id="521" presetID="13" presetClass="exit" presetSubtype="32" fill="hold" grpId="4" nodeType="withEffect">
                                  <p:stCondLst>
                                    <p:cond delay="0"/>
                                  </p:stCondLst>
                                  <p:childTnLst>
                                    <p:animEffect transition="out" filter="plus(out)">
                                      <p:cBhvr>
                                        <p:cTn id="522" dur="2000"/>
                                        <p:tgtEl>
                                          <p:spTgt spid="18"/>
                                        </p:tgtEl>
                                      </p:cBhvr>
                                    </p:animEffect>
                                    <p:set>
                                      <p:cBhvr>
                                        <p:cTn id="523" dur="1" fill="hold">
                                          <p:stCondLst>
                                            <p:cond delay="1999"/>
                                          </p:stCondLst>
                                        </p:cTn>
                                        <p:tgtEl>
                                          <p:spTgt spid="18"/>
                                        </p:tgtEl>
                                        <p:attrNameLst>
                                          <p:attrName>style.visibility</p:attrName>
                                        </p:attrNameLst>
                                      </p:cBhvr>
                                      <p:to>
                                        <p:strVal val="hidden"/>
                                      </p:to>
                                    </p:set>
                                  </p:childTnLst>
                                </p:cTn>
                              </p:par>
                              <p:par>
                                <p:cTn id="524" presetID="13" presetClass="exit" presetSubtype="32" fill="hold" grpId="4" nodeType="withEffect">
                                  <p:stCondLst>
                                    <p:cond delay="0"/>
                                  </p:stCondLst>
                                  <p:childTnLst>
                                    <p:animEffect transition="out" filter="plus(out)">
                                      <p:cBhvr>
                                        <p:cTn id="525" dur="2000"/>
                                        <p:tgtEl>
                                          <p:spTgt spid="19"/>
                                        </p:tgtEl>
                                      </p:cBhvr>
                                    </p:animEffect>
                                    <p:set>
                                      <p:cBhvr>
                                        <p:cTn id="526" dur="1" fill="hold">
                                          <p:stCondLst>
                                            <p:cond delay="1999"/>
                                          </p:stCondLst>
                                        </p:cTn>
                                        <p:tgtEl>
                                          <p:spTgt spid="19"/>
                                        </p:tgtEl>
                                        <p:attrNameLst>
                                          <p:attrName>style.visibility</p:attrName>
                                        </p:attrNameLst>
                                      </p:cBhvr>
                                      <p:to>
                                        <p:strVal val="hidden"/>
                                      </p:to>
                                    </p:set>
                                  </p:childTnLst>
                                </p:cTn>
                              </p:par>
                              <p:par>
                                <p:cTn id="527" presetID="13" presetClass="exit" presetSubtype="32" fill="hold" grpId="4" nodeType="withEffect">
                                  <p:stCondLst>
                                    <p:cond delay="0"/>
                                  </p:stCondLst>
                                  <p:childTnLst>
                                    <p:animEffect transition="out" filter="plus(out)">
                                      <p:cBhvr>
                                        <p:cTn id="528" dur="2000"/>
                                        <p:tgtEl>
                                          <p:spTgt spid="20"/>
                                        </p:tgtEl>
                                      </p:cBhvr>
                                    </p:animEffect>
                                    <p:set>
                                      <p:cBhvr>
                                        <p:cTn id="529" dur="1" fill="hold">
                                          <p:stCondLst>
                                            <p:cond delay="1999"/>
                                          </p:stCondLst>
                                        </p:cTn>
                                        <p:tgtEl>
                                          <p:spTgt spid="20"/>
                                        </p:tgtEl>
                                        <p:attrNameLst>
                                          <p:attrName>style.visibility</p:attrName>
                                        </p:attrNameLst>
                                      </p:cBhvr>
                                      <p:to>
                                        <p:strVal val="hidden"/>
                                      </p:to>
                                    </p:set>
                                  </p:childTnLst>
                                </p:cTn>
                              </p:par>
                              <p:par>
                                <p:cTn id="530" presetID="13" presetClass="exit" presetSubtype="32" fill="hold" grpId="4" nodeType="withEffect">
                                  <p:stCondLst>
                                    <p:cond delay="0"/>
                                  </p:stCondLst>
                                  <p:childTnLst>
                                    <p:animEffect transition="out" filter="plus(out)">
                                      <p:cBhvr>
                                        <p:cTn id="531" dur="2000"/>
                                        <p:tgtEl>
                                          <p:spTgt spid="21"/>
                                        </p:tgtEl>
                                      </p:cBhvr>
                                    </p:animEffect>
                                    <p:set>
                                      <p:cBhvr>
                                        <p:cTn id="532" dur="1" fill="hold">
                                          <p:stCondLst>
                                            <p:cond delay="1999"/>
                                          </p:stCondLst>
                                        </p:cTn>
                                        <p:tgtEl>
                                          <p:spTgt spid="21"/>
                                        </p:tgtEl>
                                        <p:attrNameLst>
                                          <p:attrName>style.visibility</p:attrName>
                                        </p:attrNameLst>
                                      </p:cBhvr>
                                      <p:to>
                                        <p:strVal val="hidden"/>
                                      </p:to>
                                    </p:set>
                                  </p:childTnLst>
                                </p:cTn>
                              </p:par>
                              <p:par>
                                <p:cTn id="533" presetID="13" presetClass="exit" presetSubtype="32" fill="hold" grpId="4" nodeType="withEffect">
                                  <p:stCondLst>
                                    <p:cond delay="0"/>
                                  </p:stCondLst>
                                  <p:childTnLst>
                                    <p:animEffect transition="out" filter="plus(out)">
                                      <p:cBhvr>
                                        <p:cTn id="534" dur="2000"/>
                                        <p:tgtEl>
                                          <p:spTgt spid="22"/>
                                        </p:tgtEl>
                                      </p:cBhvr>
                                    </p:animEffect>
                                    <p:set>
                                      <p:cBhvr>
                                        <p:cTn id="535" dur="1" fill="hold">
                                          <p:stCondLst>
                                            <p:cond delay="1999"/>
                                          </p:stCondLst>
                                        </p:cTn>
                                        <p:tgtEl>
                                          <p:spTgt spid="22"/>
                                        </p:tgtEl>
                                        <p:attrNameLst>
                                          <p:attrName>style.visibility</p:attrName>
                                        </p:attrNameLst>
                                      </p:cBhvr>
                                      <p:to>
                                        <p:strVal val="hidden"/>
                                      </p:to>
                                    </p:set>
                                  </p:childTnLst>
                                </p:cTn>
                              </p:par>
                              <p:par>
                                <p:cTn id="536" presetID="13" presetClass="exit" presetSubtype="32" fill="hold" grpId="4" nodeType="withEffect">
                                  <p:stCondLst>
                                    <p:cond delay="0"/>
                                  </p:stCondLst>
                                  <p:childTnLst>
                                    <p:animEffect transition="out" filter="plus(out)">
                                      <p:cBhvr>
                                        <p:cTn id="537" dur="2000"/>
                                        <p:tgtEl>
                                          <p:spTgt spid="23"/>
                                        </p:tgtEl>
                                      </p:cBhvr>
                                    </p:animEffect>
                                    <p:set>
                                      <p:cBhvr>
                                        <p:cTn id="538" dur="1" fill="hold">
                                          <p:stCondLst>
                                            <p:cond delay="1999"/>
                                          </p:stCondLst>
                                        </p:cTn>
                                        <p:tgtEl>
                                          <p:spTgt spid="23"/>
                                        </p:tgtEl>
                                        <p:attrNameLst>
                                          <p:attrName>style.visibility</p:attrName>
                                        </p:attrNameLst>
                                      </p:cBhvr>
                                      <p:to>
                                        <p:strVal val="hidden"/>
                                      </p:to>
                                    </p:set>
                                  </p:childTnLst>
                                </p:cTn>
                              </p:par>
                              <p:par>
                                <p:cTn id="539" presetID="13" presetClass="exit" presetSubtype="32" fill="hold" grpId="4" nodeType="withEffect">
                                  <p:stCondLst>
                                    <p:cond delay="0"/>
                                  </p:stCondLst>
                                  <p:childTnLst>
                                    <p:animEffect transition="out" filter="plus(out)">
                                      <p:cBhvr>
                                        <p:cTn id="540" dur="2000"/>
                                        <p:tgtEl>
                                          <p:spTgt spid="24"/>
                                        </p:tgtEl>
                                      </p:cBhvr>
                                    </p:animEffect>
                                    <p:set>
                                      <p:cBhvr>
                                        <p:cTn id="541" dur="1" fill="hold">
                                          <p:stCondLst>
                                            <p:cond delay="1999"/>
                                          </p:stCondLst>
                                        </p:cTn>
                                        <p:tgtEl>
                                          <p:spTgt spid="24"/>
                                        </p:tgtEl>
                                        <p:attrNameLst>
                                          <p:attrName>style.visibility</p:attrName>
                                        </p:attrNameLst>
                                      </p:cBhvr>
                                      <p:to>
                                        <p:strVal val="hidden"/>
                                      </p:to>
                                    </p:set>
                                  </p:childTnLst>
                                </p:cTn>
                              </p:par>
                              <p:par>
                                <p:cTn id="542" presetID="13" presetClass="exit" presetSubtype="32" fill="hold" grpId="4" nodeType="withEffect">
                                  <p:stCondLst>
                                    <p:cond delay="0"/>
                                  </p:stCondLst>
                                  <p:childTnLst>
                                    <p:animEffect transition="out" filter="plus(out)">
                                      <p:cBhvr>
                                        <p:cTn id="543" dur="2000"/>
                                        <p:tgtEl>
                                          <p:spTgt spid="25"/>
                                        </p:tgtEl>
                                      </p:cBhvr>
                                    </p:animEffect>
                                    <p:set>
                                      <p:cBhvr>
                                        <p:cTn id="544" dur="1" fill="hold">
                                          <p:stCondLst>
                                            <p:cond delay="1999"/>
                                          </p:stCondLst>
                                        </p:cTn>
                                        <p:tgtEl>
                                          <p:spTgt spid="25"/>
                                        </p:tgtEl>
                                        <p:attrNameLst>
                                          <p:attrName>style.visibility</p:attrName>
                                        </p:attrNameLst>
                                      </p:cBhvr>
                                      <p:to>
                                        <p:strVal val="hidden"/>
                                      </p:to>
                                    </p:set>
                                  </p:childTnLst>
                                </p:cTn>
                              </p:par>
                              <p:par>
                                <p:cTn id="545" presetID="13" presetClass="exit" presetSubtype="32" fill="hold" grpId="4" nodeType="withEffect">
                                  <p:stCondLst>
                                    <p:cond delay="0"/>
                                  </p:stCondLst>
                                  <p:childTnLst>
                                    <p:animEffect transition="out" filter="plus(out)">
                                      <p:cBhvr>
                                        <p:cTn id="546" dur="2000"/>
                                        <p:tgtEl>
                                          <p:spTgt spid="26"/>
                                        </p:tgtEl>
                                      </p:cBhvr>
                                    </p:animEffect>
                                    <p:set>
                                      <p:cBhvr>
                                        <p:cTn id="547" dur="1" fill="hold">
                                          <p:stCondLst>
                                            <p:cond delay="1999"/>
                                          </p:stCondLst>
                                        </p:cTn>
                                        <p:tgtEl>
                                          <p:spTgt spid="26"/>
                                        </p:tgtEl>
                                        <p:attrNameLst>
                                          <p:attrName>style.visibility</p:attrName>
                                        </p:attrNameLst>
                                      </p:cBhvr>
                                      <p:to>
                                        <p:strVal val="hidden"/>
                                      </p:to>
                                    </p:set>
                                  </p:childTnLst>
                                </p:cTn>
                              </p:par>
                              <p:par>
                                <p:cTn id="548" presetID="13" presetClass="exit" presetSubtype="32" fill="hold" grpId="4" nodeType="withEffect">
                                  <p:stCondLst>
                                    <p:cond delay="0"/>
                                  </p:stCondLst>
                                  <p:childTnLst>
                                    <p:animEffect transition="out" filter="plus(out)">
                                      <p:cBhvr>
                                        <p:cTn id="549" dur="2000"/>
                                        <p:tgtEl>
                                          <p:spTgt spid="27"/>
                                        </p:tgtEl>
                                      </p:cBhvr>
                                    </p:animEffect>
                                    <p:set>
                                      <p:cBhvr>
                                        <p:cTn id="550" dur="1" fill="hold">
                                          <p:stCondLst>
                                            <p:cond delay="1999"/>
                                          </p:stCondLst>
                                        </p:cTn>
                                        <p:tgtEl>
                                          <p:spTgt spid="27"/>
                                        </p:tgtEl>
                                        <p:attrNameLst>
                                          <p:attrName>style.visibility</p:attrName>
                                        </p:attrNameLst>
                                      </p:cBhvr>
                                      <p:to>
                                        <p:strVal val="hidden"/>
                                      </p:to>
                                    </p:set>
                                  </p:childTnLst>
                                </p:cTn>
                              </p:par>
                              <p:par>
                                <p:cTn id="551" presetID="13" presetClass="exit" presetSubtype="32" fill="hold" grpId="4" nodeType="withEffect">
                                  <p:stCondLst>
                                    <p:cond delay="0"/>
                                  </p:stCondLst>
                                  <p:childTnLst>
                                    <p:animEffect transition="out" filter="plus(out)">
                                      <p:cBhvr>
                                        <p:cTn id="552" dur="2000"/>
                                        <p:tgtEl>
                                          <p:spTgt spid="28"/>
                                        </p:tgtEl>
                                      </p:cBhvr>
                                    </p:animEffect>
                                    <p:set>
                                      <p:cBhvr>
                                        <p:cTn id="553" dur="1" fill="hold">
                                          <p:stCondLst>
                                            <p:cond delay="1999"/>
                                          </p:stCondLst>
                                        </p:cTn>
                                        <p:tgtEl>
                                          <p:spTgt spid="28"/>
                                        </p:tgtEl>
                                        <p:attrNameLst>
                                          <p:attrName>style.visibility</p:attrName>
                                        </p:attrNameLst>
                                      </p:cBhvr>
                                      <p:to>
                                        <p:strVal val="hidden"/>
                                      </p:to>
                                    </p:set>
                                  </p:childTnLst>
                                </p:cTn>
                              </p:par>
                              <p:par>
                                <p:cTn id="554" presetID="13" presetClass="exit" presetSubtype="32" fill="hold" grpId="4" nodeType="withEffect">
                                  <p:stCondLst>
                                    <p:cond delay="0"/>
                                  </p:stCondLst>
                                  <p:childTnLst>
                                    <p:animEffect transition="out" filter="plus(out)">
                                      <p:cBhvr>
                                        <p:cTn id="555" dur="2000"/>
                                        <p:tgtEl>
                                          <p:spTgt spid="29"/>
                                        </p:tgtEl>
                                      </p:cBhvr>
                                    </p:animEffect>
                                    <p:set>
                                      <p:cBhvr>
                                        <p:cTn id="556" dur="1" fill="hold">
                                          <p:stCondLst>
                                            <p:cond delay="1999"/>
                                          </p:stCondLst>
                                        </p:cTn>
                                        <p:tgtEl>
                                          <p:spTgt spid="29"/>
                                        </p:tgtEl>
                                        <p:attrNameLst>
                                          <p:attrName>style.visibility</p:attrName>
                                        </p:attrNameLst>
                                      </p:cBhvr>
                                      <p:to>
                                        <p:strVal val="hidden"/>
                                      </p:to>
                                    </p:set>
                                  </p:childTnLst>
                                </p:cTn>
                              </p:par>
                              <p:par>
                                <p:cTn id="557" presetID="13" presetClass="exit" presetSubtype="32" fill="hold" grpId="4" nodeType="withEffect">
                                  <p:stCondLst>
                                    <p:cond delay="0"/>
                                  </p:stCondLst>
                                  <p:childTnLst>
                                    <p:animEffect transition="out" filter="plus(out)">
                                      <p:cBhvr>
                                        <p:cTn id="558" dur="2000"/>
                                        <p:tgtEl>
                                          <p:spTgt spid="30"/>
                                        </p:tgtEl>
                                      </p:cBhvr>
                                    </p:animEffect>
                                    <p:set>
                                      <p:cBhvr>
                                        <p:cTn id="559" dur="1" fill="hold">
                                          <p:stCondLst>
                                            <p:cond delay="1999"/>
                                          </p:stCondLst>
                                        </p:cTn>
                                        <p:tgtEl>
                                          <p:spTgt spid="30"/>
                                        </p:tgtEl>
                                        <p:attrNameLst>
                                          <p:attrName>style.visibility</p:attrName>
                                        </p:attrNameLst>
                                      </p:cBhvr>
                                      <p:to>
                                        <p:strVal val="hidden"/>
                                      </p:to>
                                    </p:set>
                                  </p:childTnLst>
                                </p:cTn>
                              </p:par>
                              <p:par>
                                <p:cTn id="560" presetID="13" presetClass="exit" presetSubtype="32" fill="hold" grpId="4" nodeType="withEffect">
                                  <p:stCondLst>
                                    <p:cond delay="0"/>
                                  </p:stCondLst>
                                  <p:childTnLst>
                                    <p:animEffect transition="out" filter="plus(out)">
                                      <p:cBhvr>
                                        <p:cTn id="561" dur="2000"/>
                                        <p:tgtEl>
                                          <p:spTgt spid="31"/>
                                        </p:tgtEl>
                                      </p:cBhvr>
                                    </p:animEffect>
                                    <p:set>
                                      <p:cBhvr>
                                        <p:cTn id="562" dur="1" fill="hold">
                                          <p:stCondLst>
                                            <p:cond delay="1999"/>
                                          </p:stCondLst>
                                        </p:cTn>
                                        <p:tgtEl>
                                          <p:spTgt spid="31"/>
                                        </p:tgtEl>
                                        <p:attrNameLst>
                                          <p:attrName>style.visibility</p:attrName>
                                        </p:attrNameLst>
                                      </p:cBhvr>
                                      <p:to>
                                        <p:strVal val="hidden"/>
                                      </p:to>
                                    </p:set>
                                  </p:childTnLst>
                                </p:cTn>
                              </p:par>
                              <p:par>
                                <p:cTn id="563" presetID="13" presetClass="exit" presetSubtype="32" fill="hold" grpId="4" nodeType="withEffect">
                                  <p:stCondLst>
                                    <p:cond delay="0"/>
                                  </p:stCondLst>
                                  <p:childTnLst>
                                    <p:animEffect transition="out" filter="plus(out)">
                                      <p:cBhvr>
                                        <p:cTn id="564" dur="2000"/>
                                        <p:tgtEl>
                                          <p:spTgt spid="32"/>
                                        </p:tgtEl>
                                      </p:cBhvr>
                                    </p:animEffect>
                                    <p:set>
                                      <p:cBhvr>
                                        <p:cTn id="565" dur="1" fill="hold">
                                          <p:stCondLst>
                                            <p:cond delay="1999"/>
                                          </p:stCondLst>
                                        </p:cTn>
                                        <p:tgtEl>
                                          <p:spTgt spid="32"/>
                                        </p:tgtEl>
                                        <p:attrNameLst>
                                          <p:attrName>style.visibility</p:attrName>
                                        </p:attrNameLst>
                                      </p:cBhvr>
                                      <p:to>
                                        <p:strVal val="hidden"/>
                                      </p:to>
                                    </p:set>
                                  </p:childTnLst>
                                </p:cTn>
                              </p:par>
                              <p:par>
                                <p:cTn id="566" presetID="13" presetClass="exit" presetSubtype="32" fill="hold" grpId="4" nodeType="withEffect">
                                  <p:stCondLst>
                                    <p:cond delay="0"/>
                                  </p:stCondLst>
                                  <p:childTnLst>
                                    <p:animEffect transition="out" filter="plus(out)">
                                      <p:cBhvr>
                                        <p:cTn id="567" dur="2000"/>
                                        <p:tgtEl>
                                          <p:spTgt spid="33"/>
                                        </p:tgtEl>
                                      </p:cBhvr>
                                    </p:animEffect>
                                    <p:set>
                                      <p:cBhvr>
                                        <p:cTn id="568" dur="1" fill="hold">
                                          <p:stCondLst>
                                            <p:cond delay="1999"/>
                                          </p:stCondLst>
                                        </p:cTn>
                                        <p:tgtEl>
                                          <p:spTgt spid="33"/>
                                        </p:tgtEl>
                                        <p:attrNameLst>
                                          <p:attrName>style.visibility</p:attrName>
                                        </p:attrNameLst>
                                      </p:cBhvr>
                                      <p:to>
                                        <p:strVal val="hidden"/>
                                      </p:to>
                                    </p:set>
                                  </p:childTnLst>
                                </p:cTn>
                              </p:par>
                              <p:par>
                                <p:cTn id="569" presetID="13" presetClass="exit" presetSubtype="32" fill="hold" grpId="4" nodeType="withEffect">
                                  <p:stCondLst>
                                    <p:cond delay="0"/>
                                  </p:stCondLst>
                                  <p:childTnLst>
                                    <p:animEffect transition="out" filter="plus(out)">
                                      <p:cBhvr>
                                        <p:cTn id="570" dur="2000"/>
                                        <p:tgtEl>
                                          <p:spTgt spid="34"/>
                                        </p:tgtEl>
                                      </p:cBhvr>
                                    </p:animEffect>
                                    <p:set>
                                      <p:cBhvr>
                                        <p:cTn id="571" dur="1" fill="hold">
                                          <p:stCondLst>
                                            <p:cond delay="1999"/>
                                          </p:stCondLst>
                                        </p:cTn>
                                        <p:tgtEl>
                                          <p:spTgt spid="34"/>
                                        </p:tgtEl>
                                        <p:attrNameLst>
                                          <p:attrName>style.visibility</p:attrName>
                                        </p:attrNameLst>
                                      </p:cBhvr>
                                      <p:to>
                                        <p:strVal val="hidden"/>
                                      </p:to>
                                    </p:set>
                                  </p:childTnLst>
                                </p:cTn>
                              </p:par>
                              <p:par>
                                <p:cTn id="572" presetID="13" presetClass="exit" presetSubtype="32" fill="hold" grpId="4" nodeType="withEffect">
                                  <p:stCondLst>
                                    <p:cond delay="0"/>
                                  </p:stCondLst>
                                  <p:childTnLst>
                                    <p:animEffect transition="out" filter="plus(out)">
                                      <p:cBhvr>
                                        <p:cTn id="573" dur="2000"/>
                                        <p:tgtEl>
                                          <p:spTgt spid="35"/>
                                        </p:tgtEl>
                                      </p:cBhvr>
                                    </p:animEffect>
                                    <p:set>
                                      <p:cBhvr>
                                        <p:cTn id="574" dur="1" fill="hold">
                                          <p:stCondLst>
                                            <p:cond delay="1999"/>
                                          </p:stCondLst>
                                        </p:cTn>
                                        <p:tgtEl>
                                          <p:spTgt spid="35"/>
                                        </p:tgtEl>
                                        <p:attrNameLst>
                                          <p:attrName>style.visibility</p:attrName>
                                        </p:attrNameLst>
                                      </p:cBhvr>
                                      <p:to>
                                        <p:strVal val="hidden"/>
                                      </p:to>
                                    </p:set>
                                  </p:childTnLst>
                                </p:cTn>
                              </p:par>
                              <p:par>
                                <p:cTn id="575" presetID="13" presetClass="exit" presetSubtype="32" fill="hold" grpId="4" nodeType="withEffect">
                                  <p:stCondLst>
                                    <p:cond delay="0"/>
                                  </p:stCondLst>
                                  <p:childTnLst>
                                    <p:animEffect transition="out" filter="plus(out)">
                                      <p:cBhvr>
                                        <p:cTn id="576" dur="2000"/>
                                        <p:tgtEl>
                                          <p:spTgt spid="36"/>
                                        </p:tgtEl>
                                      </p:cBhvr>
                                    </p:animEffect>
                                    <p:set>
                                      <p:cBhvr>
                                        <p:cTn id="577" dur="1" fill="hold">
                                          <p:stCondLst>
                                            <p:cond delay="1999"/>
                                          </p:stCondLst>
                                        </p:cTn>
                                        <p:tgtEl>
                                          <p:spTgt spid="36"/>
                                        </p:tgtEl>
                                        <p:attrNameLst>
                                          <p:attrName>style.visibility</p:attrName>
                                        </p:attrNameLst>
                                      </p:cBhvr>
                                      <p:to>
                                        <p:strVal val="hidden"/>
                                      </p:to>
                                    </p:set>
                                  </p:childTnLst>
                                </p:cTn>
                              </p:par>
                              <p:par>
                                <p:cTn id="578" presetID="13" presetClass="exit" presetSubtype="32" fill="hold" grpId="4" nodeType="withEffect">
                                  <p:stCondLst>
                                    <p:cond delay="0"/>
                                  </p:stCondLst>
                                  <p:childTnLst>
                                    <p:animEffect transition="out" filter="plus(out)">
                                      <p:cBhvr>
                                        <p:cTn id="579" dur="2000"/>
                                        <p:tgtEl>
                                          <p:spTgt spid="37"/>
                                        </p:tgtEl>
                                      </p:cBhvr>
                                    </p:animEffect>
                                    <p:set>
                                      <p:cBhvr>
                                        <p:cTn id="580" dur="1" fill="hold">
                                          <p:stCondLst>
                                            <p:cond delay="1999"/>
                                          </p:stCondLst>
                                        </p:cTn>
                                        <p:tgtEl>
                                          <p:spTgt spid="37"/>
                                        </p:tgtEl>
                                        <p:attrNameLst>
                                          <p:attrName>style.visibility</p:attrName>
                                        </p:attrNameLst>
                                      </p:cBhvr>
                                      <p:to>
                                        <p:strVal val="hidden"/>
                                      </p:to>
                                    </p:set>
                                  </p:childTnLst>
                                </p:cTn>
                              </p:par>
                              <p:par>
                                <p:cTn id="581" presetID="13" presetClass="exit" presetSubtype="32" fill="hold" grpId="4" nodeType="withEffect">
                                  <p:stCondLst>
                                    <p:cond delay="0"/>
                                  </p:stCondLst>
                                  <p:childTnLst>
                                    <p:animEffect transition="out" filter="plus(out)">
                                      <p:cBhvr>
                                        <p:cTn id="582" dur="2000"/>
                                        <p:tgtEl>
                                          <p:spTgt spid="38"/>
                                        </p:tgtEl>
                                      </p:cBhvr>
                                    </p:animEffect>
                                    <p:set>
                                      <p:cBhvr>
                                        <p:cTn id="583" dur="1" fill="hold">
                                          <p:stCondLst>
                                            <p:cond delay="1999"/>
                                          </p:stCondLst>
                                        </p:cTn>
                                        <p:tgtEl>
                                          <p:spTgt spid="38"/>
                                        </p:tgtEl>
                                        <p:attrNameLst>
                                          <p:attrName>style.visibility</p:attrName>
                                        </p:attrNameLst>
                                      </p:cBhvr>
                                      <p:to>
                                        <p:strVal val="hidden"/>
                                      </p:to>
                                    </p:set>
                                  </p:childTnLst>
                                </p:cTn>
                              </p:par>
                              <p:par>
                                <p:cTn id="584" presetID="8" presetClass="emph" presetSubtype="0" fill="hold" grpId="5" nodeType="withEffect">
                                  <p:stCondLst>
                                    <p:cond delay="0"/>
                                  </p:stCondLst>
                                  <p:childTnLst>
                                    <p:animRot by="21600000">
                                      <p:cBhvr>
                                        <p:cTn id="585" dur="2000" fill="hold"/>
                                        <p:tgtEl>
                                          <p:spTgt spid="3"/>
                                        </p:tgtEl>
                                        <p:attrNameLst>
                                          <p:attrName>r</p:attrName>
                                        </p:attrNameLst>
                                      </p:cBhvr>
                                    </p:animRot>
                                  </p:childTnLst>
                                </p:cTn>
                              </p:par>
                              <p:par>
                                <p:cTn id="586" presetID="8" presetClass="emph" presetSubtype="0" fill="hold" grpId="5" nodeType="withEffect">
                                  <p:stCondLst>
                                    <p:cond delay="0"/>
                                  </p:stCondLst>
                                  <p:childTnLst>
                                    <p:animRot by="21600000">
                                      <p:cBhvr>
                                        <p:cTn id="587" dur="2000" fill="hold"/>
                                        <p:tgtEl>
                                          <p:spTgt spid="4"/>
                                        </p:tgtEl>
                                        <p:attrNameLst>
                                          <p:attrName>r</p:attrName>
                                        </p:attrNameLst>
                                      </p:cBhvr>
                                    </p:animRot>
                                  </p:childTnLst>
                                </p:cTn>
                              </p:par>
                              <p:par>
                                <p:cTn id="588" presetID="8" presetClass="emph" presetSubtype="0" fill="hold" grpId="5" nodeType="withEffect">
                                  <p:stCondLst>
                                    <p:cond delay="0"/>
                                  </p:stCondLst>
                                  <p:childTnLst>
                                    <p:animRot by="21600000">
                                      <p:cBhvr>
                                        <p:cTn id="589" dur="2000" fill="hold"/>
                                        <p:tgtEl>
                                          <p:spTgt spid="5"/>
                                        </p:tgtEl>
                                        <p:attrNameLst>
                                          <p:attrName>r</p:attrName>
                                        </p:attrNameLst>
                                      </p:cBhvr>
                                    </p:animRot>
                                  </p:childTnLst>
                                </p:cTn>
                              </p:par>
                              <p:par>
                                <p:cTn id="590" presetID="8" presetClass="emph" presetSubtype="0" fill="hold" grpId="5" nodeType="withEffect">
                                  <p:stCondLst>
                                    <p:cond delay="0"/>
                                  </p:stCondLst>
                                  <p:childTnLst>
                                    <p:animRot by="21600000">
                                      <p:cBhvr>
                                        <p:cTn id="591" dur="2000" fill="hold"/>
                                        <p:tgtEl>
                                          <p:spTgt spid="6"/>
                                        </p:tgtEl>
                                        <p:attrNameLst>
                                          <p:attrName>r</p:attrName>
                                        </p:attrNameLst>
                                      </p:cBhvr>
                                    </p:animRot>
                                  </p:childTnLst>
                                </p:cTn>
                              </p:par>
                              <p:par>
                                <p:cTn id="592" presetID="8" presetClass="emph" presetSubtype="0" fill="hold" grpId="5" nodeType="withEffect">
                                  <p:stCondLst>
                                    <p:cond delay="0"/>
                                  </p:stCondLst>
                                  <p:childTnLst>
                                    <p:animRot by="21600000">
                                      <p:cBhvr>
                                        <p:cTn id="593" dur="2000" fill="hold"/>
                                        <p:tgtEl>
                                          <p:spTgt spid="7"/>
                                        </p:tgtEl>
                                        <p:attrNameLst>
                                          <p:attrName>r</p:attrName>
                                        </p:attrNameLst>
                                      </p:cBhvr>
                                    </p:animRot>
                                  </p:childTnLst>
                                </p:cTn>
                              </p:par>
                              <p:par>
                                <p:cTn id="594" presetID="8" presetClass="emph" presetSubtype="0" fill="hold" grpId="5" nodeType="withEffect">
                                  <p:stCondLst>
                                    <p:cond delay="0"/>
                                  </p:stCondLst>
                                  <p:childTnLst>
                                    <p:animRot by="21600000">
                                      <p:cBhvr>
                                        <p:cTn id="595" dur="2000" fill="hold"/>
                                        <p:tgtEl>
                                          <p:spTgt spid="8"/>
                                        </p:tgtEl>
                                        <p:attrNameLst>
                                          <p:attrName>r</p:attrName>
                                        </p:attrNameLst>
                                      </p:cBhvr>
                                    </p:animRot>
                                  </p:childTnLst>
                                </p:cTn>
                              </p:par>
                              <p:par>
                                <p:cTn id="596" presetID="8" presetClass="emph" presetSubtype="0" fill="hold" grpId="5" nodeType="withEffect">
                                  <p:stCondLst>
                                    <p:cond delay="0"/>
                                  </p:stCondLst>
                                  <p:childTnLst>
                                    <p:animRot by="21600000">
                                      <p:cBhvr>
                                        <p:cTn id="597" dur="2000" fill="hold"/>
                                        <p:tgtEl>
                                          <p:spTgt spid="9"/>
                                        </p:tgtEl>
                                        <p:attrNameLst>
                                          <p:attrName>r</p:attrName>
                                        </p:attrNameLst>
                                      </p:cBhvr>
                                    </p:animRot>
                                  </p:childTnLst>
                                </p:cTn>
                              </p:par>
                              <p:par>
                                <p:cTn id="598" presetID="8" presetClass="emph" presetSubtype="0" fill="hold" grpId="5" nodeType="withEffect">
                                  <p:stCondLst>
                                    <p:cond delay="0"/>
                                  </p:stCondLst>
                                  <p:childTnLst>
                                    <p:animRot by="21600000">
                                      <p:cBhvr>
                                        <p:cTn id="599" dur="2000" fill="hold"/>
                                        <p:tgtEl>
                                          <p:spTgt spid="10"/>
                                        </p:tgtEl>
                                        <p:attrNameLst>
                                          <p:attrName>r</p:attrName>
                                        </p:attrNameLst>
                                      </p:cBhvr>
                                    </p:animRot>
                                  </p:childTnLst>
                                </p:cTn>
                              </p:par>
                              <p:par>
                                <p:cTn id="600" presetID="8" presetClass="emph" presetSubtype="0" fill="hold" grpId="5" nodeType="withEffect">
                                  <p:stCondLst>
                                    <p:cond delay="0"/>
                                  </p:stCondLst>
                                  <p:childTnLst>
                                    <p:animRot by="21600000">
                                      <p:cBhvr>
                                        <p:cTn id="601" dur="2000" fill="hold"/>
                                        <p:tgtEl>
                                          <p:spTgt spid="11"/>
                                        </p:tgtEl>
                                        <p:attrNameLst>
                                          <p:attrName>r</p:attrName>
                                        </p:attrNameLst>
                                      </p:cBhvr>
                                    </p:animRot>
                                  </p:childTnLst>
                                </p:cTn>
                              </p:par>
                              <p:par>
                                <p:cTn id="602" presetID="8" presetClass="emph" presetSubtype="0" fill="hold" grpId="5" nodeType="withEffect">
                                  <p:stCondLst>
                                    <p:cond delay="0"/>
                                  </p:stCondLst>
                                  <p:childTnLst>
                                    <p:animRot by="21600000">
                                      <p:cBhvr>
                                        <p:cTn id="603" dur="2000" fill="hold"/>
                                        <p:tgtEl>
                                          <p:spTgt spid="12"/>
                                        </p:tgtEl>
                                        <p:attrNameLst>
                                          <p:attrName>r</p:attrName>
                                        </p:attrNameLst>
                                      </p:cBhvr>
                                    </p:animRot>
                                  </p:childTnLst>
                                </p:cTn>
                              </p:par>
                              <p:par>
                                <p:cTn id="604" presetID="8" presetClass="emph" presetSubtype="0" fill="hold" grpId="5" nodeType="withEffect">
                                  <p:stCondLst>
                                    <p:cond delay="0"/>
                                  </p:stCondLst>
                                  <p:childTnLst>
                                    <p:animRot by="21600000">
                                      <p:cBhvr>
                                        <p:cTn id="605" dur="2000" fill="hold"/>
                                        <p:tgtEl>
                                          <p:spTgt spid="13"/>
                                        </p:tgtEl>
                                        <p:attrNameLst>
                                          <p:attrName>r</p:attrName>
                                        </p:attrNameLst>
                                      </p:cBhvr>
                                    </p:animRot>
                                  </p:childTnLst>
                                </p:cTn>
                              </p:par>
                              <p:par>
                                <p:cTn id="606" presetID="8" presetClass="emph" presetSubtype="0" fill="hold" grpId="5" nodeType="withEffect">
                                  <p:stCondLst>
                                    <p:cond delay="0"/>
                                  </p:stCondLst>
                                  <p:childTnLst>
                                    <p:animRot by="21600000">
                                      <p:cBhvr>
                                        <p:cTn id="607" dur="2000" fill="hold"/>
                                        <p:tgtEl>
                                          <p:spTgt spid="14"/>
                                        </p:tgtEl>
                                        <p:attrNameLst>
                                          <p:attrName>r</p:attrName>
                                        </p:attrNameLst>
                                      </p:cBhvr>
                                    </p:animRot>
                                  </p:childTnLst>
                                </p:cTn>
                              </p:par>
                              <p:par>
                                <p:cTn id="608" presetID="8" presetClass="emph" presetSubtype="0" fill="hold" grpId="5" nodeType="withEffect">
                                  <p:stCondLst>
                                    <p:cond delay="0"/>
                                  </p:stCondLst>
                                  <p:childTnLst>
                                    <p:animRot by="21600000">
                                      <p:cBhvr>
                                        <p:cTn id="609" dur="2000" fill="hold"/>
                                        <p:tgtEl>
                                          <p:spTgt spid="15"/>
                                        </p:tgtEl>
                                        <p:attrNameLst>
                                          <p:attrName>r</p:attrName>
                                        </p:attrNameLst>
                                      </p:cBhvr>
                                    </p:animRot>
                                  </p:childTnLst>
                                </p:cTn>
                              </p:par>
                              <p:par>
                                <p:cTn id="610" presetID="8" presetClass="emph" presetSubtype="0" fill="hold" grpId="5" nodeType="withEffect">
                                  <p:stCondLst>
                                    <p:cond delay="0"/>
                                  </p:stCondLst>
                                  <p:childTnLst>
                                    <p:animRot by="21600000">
                                      <p:cBhvr>
                                        <p:cTn id="611" dur="2000" fill="hold"/>
                                        <p:tgtEl>
                                          <p:spTgt spid="16"/>
                                        </p:tgtEl>
                                        <p:attrNameLst>
                                          <p:attrName>r</p:attrName>
                                        </p:attrNameLst>
                                      </p:cBhvr>
                                    </p:animRot>
                                  </p:childTnLst>
                                </p:cTn>
                              </p:par>
                              <p:par>
                                <p:cTn id="612" presetID="8" presetClass="emph" presetSubtype="0" fill="hold" grpId="5" nodeType="withEffect">
                                  <p:stCondLst>
                                    <p:cond delay="0"/>
                                  </p:stCondLst>
                                  <p:childTnLst>
                                    <p:animRot by="21600000">
                                      <p:cBhvr>
                                        <p:cTn id="613" dur="2000" fill="hold"/>
                                        <p:tgtEl>
                                          <p:spTgt spid="17"/>
                                        </p:tgtEl>
                                        <p:attrNameLst>
                                          <p:attrName>r</p:attrName>
                                        </p:attrNameLst>
                                      </p:cBhvr>
                                    </p:animRot>
                                  </p:childTnLst>
                                </p:cTn>
                              </p:par>
                              <p:par>
                                <p:cTn id="614" presetID="8" presetClass="emph" presetSubtype="0" fill="hold" grpId="5" nodeType="withEffect">
                                  <p:stCondLst>
                                    <p:cond delay="0"/>
                                  </p:stCondLst>
                                  <p:childTnLst>
                                    <p:animRot by="21600000">
                                      <p:cBhvr>
                                        <p:cTn id="615" dur="2000" fill="hold"/>
                                        <p:tgtEl>
                                          <p:spTgt spid="18"/>
                                        </p:tgtEl>
                                        <p:attrNameLst>
                                          <p:attrName>r</p:attrName>
                                        </p:attrNameLst>
                                      </p:cBhvr>
                                    </p:animRot>
                                  </p:childTnLst>
                                </p:cTn>
                              </p:par>
                              <p:par>
                                <p:cTn id="616" presetID="8" presetClass="emph" presetSubtype="0" fill="hold" grpId="5" nodeType="withEffect">
                                  <p:stCondLst>
                                    <p:cond delay="0"/>
                                  </p:stCondLst>
                                  <p:childTnLst>
                                    <p:animRot by="21600000">
                                      <p:cBhvr>
                                        <p:cTn id="617" dur="2000" fill="hold"/>
                                        <p:tgtEl>
                                          <p:spTgt spid="19"/>
                                        </p:tgtEl>
                                        <p:attrNameLst>
                                          <p:attrName>r</p:attrName>
                                        </p:attrNameLst>
                                      </p:cBhvr>
                                    </p:animRot>
                                  </p:childTnLst>
                                </p:cTn>
                              </p:par>
                              <p:par>
                                <p:cTn id="618" presetID="8" presetClass="emph" presetSubtype="0" fill="hold" grpId="5" nodeType="withEffect">
                                  <p:stCondLst>
                                    <p:cond delay="0"/>
                                  </p:stCondLst>
                                  <p:childTnLst>
                                    <p:animRot by="21600000">
                                      <p:cBhvr>
                                        <p:cTn id="619" dur="2000" fill="hold"/>
                                        <p:tgtEl>
                                          <p:spTgt spid="20"/>
                                        </p:tgtEl>
                                        <p:attrNameLst>
                                          <p:attrName>r</p:attrName>
                                        </p:attrNameLst>
                                      </p:cBhvr>
                                    </p:animRot>
                                  </p:childTnLst>
                                </p:cTn>
                              </p:par>
                              <p:par>
                                <p:cTn id="620" presetID="8" presetClass="emph" presetSubtype="0" fill="hold" grpId="5" nodeType="withEffect">
                                  <p:stCondLst>
                                    <p:cond delay="0"/>
                                  </p:stCondLst>
                                  <p:childTnLst>
                                    <p:animRot by="21600000">
                                      <p:cBhvr>
                                        <p:cTn id="621" dur="2000" fill="hold"/>
                                        <p:tgtEl>
                                          <p:spTgt spid="21"/>
                                        </p:tgtEl>
                                        <p:attrNameLst>
                                          <p:attrName>r</p:attrName>
                                        </p:attrNameLst>
                                      </p:cBhvr>
                                    </p:animRot>
                                  </p:childTnLst>
                                </p:cTn>
                              </p:par>
                              <p:par>
                                <p:cTn id="622" presetID="8" presetClass="emph" presetSubtype="0" fill="hold" grpId="5" nodeType="withEffect">
                                  <p:stCondLst>
                                    <p:cond delay="0"/>
                                  </p:stCondLst>
                                  <p:childTnLst>
                                    <p:animRot by="21600000">
                                      <p:cBhvr>
                                        <p:cTn id="623" dur="2000" fill="hold"/>
                                        <p:tgtEl>
                                          <p:spTgt spid="22"/>
                                        </p:tgtEl>
                                        <p:attrNameLst>
                                          <p:attrName>r</p:attrName>
                                        </p:attrNameLst>
                                      </p:cBhvr>
                                    </p:animRot>
                                  </p:childTnLst>
                                </p:cTn>
                              </p:par>
                              <p:par>
                                <p:cTn id="624" presetID="8" presetClass="emph" presetSubtype="0" fill="hold" grpId="5" nodeType="withEffect">
                                  <p:stCondLst>
                                    <p:cond delay="0"/>
                                  </p:stCondLst>
                                  <p:childTnLst>
                                    <p:animRot by="21600000">
                                      <p:cBhvr>
                                        <p:cTn id="625" dur="2000" fill="hold"/>
                                        <p:tgtEl>
                                          <p:spTgt spid="23"/>
                                        </p:tgtEl>
                                        <p:attrNameLst>
                                          <p:attrName>r</p:attrName>
                                        </p:attrNameLst>
                                      </p:cBhvr>
                                    </p:animRot>
                                  </p:childTnLst>
                                </p:cTn>
                              </p:par>
                              <p:par>
                                <p:cTn id="626" presetID="8" presetClass="emph" presetSubtype="0" fill="hold" grpId="5" nodeType="withEffect">
                                  <p:stCondLst>
                                    <p:cond delay="0"/>
                                  </p:stCondLst>
                                  <p:childTnLst>
                                    <p:animRot by="21600000">
                                      <p:cBhvr>
                                        <p:cTn id="627" dur="2000" fill="hold"/>
                                        <p:tgtEl>
                                          <p:spTgt spid="24"/>
                                        </p:tgtEl>
                                        <p:attrNameLst>
                                          <p:attrName>r</p:attrName>
                                        </p:attrNameLst>
                                      </p:cBhvr>
                                    </p:animRot>
                                  </p:childTnLst>
                                </p:cTn>
                              </p:par>
                              <p:par>
                                <p:cTn id="628" presetID="8" presetClass="emph" presetSubtype="0" fill="hold" grpId="5" nodeType="withEffect">
                                  <p:stCondLst>
                                    <p:cond delay="0"/>
                                  </p:stCondLst>
                                  <p:childTnLst>
                                    <p:animRot by="21600000">
                                      <p:cBhvr>
                                        <p:cTn id="629" dur="2000" fill="hold"/>
                                        <p:tgtEl>
                                          <p:spTgt spid="25"/>
                                        </p:tgtEl>
                                        <p:attrNameLst>
                                          <p:attrName>r</p:attrName>
                                        </p:attrNameLst>
                                      </p:cBhvr>
                                    </p:animRot>
                                  </p:childTnLst>
                                </p:cTn>
                              </p:par>
                              <p:par>
                                <p:cTn id="630" presetID="8" presetClass="emph" presetSubtype="0" fill="hold" grpId="5" nodeType="withEffect">
                                  <p:stCondLst>
                                    <p:cond delay="0"/>
                                  </p:stCondLst>
                                  <p:childTnLst>
                                    <p:animRot by="21600000">
                                      <p:cBhvr>
                                        <p:cTn id="631" dur="2000" fill="hold"/>
                                        <p:tgtEl>
                                          <p:spTgt spid="26"/>
                                        </p:tgtEl>
                                        <p:attrNameLst>
                                          <p:attrName>r</p:attrName>
                                        </p:attrNameLst>
                                      </p:cBhvr>
                                    </p:animRot>
                                  </p:childTnLst>
                                </p:cTn>
                              </p:par>
                              <p:par>
                                <p:cTn id="632" presetID="8" presetClass="emph" presetSubtype="0" fill="hold" grpId="5" nodeType="withEffect">
                                  <p:stCondLst>
                                    <p:cond delay="0"/>
                                  </p:stCondLst>
                                  <p:childTnLst>
                                    <p:animRot by="21600000">
                                      <p:cBhvr>
                                        <p:cTn id="633" dur="2000" fill="hold"/>
                                        <p:tgtEl>
                                          <p:spTgt spid="27"/>
                                        </p:tgtEl>
                                        <p:attrNameLst>
                                          <p:attrName>r</p:attrName>
                                        </p:attrNameLst>
                                      </p:cBhvr>
                                    </p:animRot>
                                  </p:childTnLst>
                                </p:cTn>
                              </p:par>
                              <p:par>
                                <p:cTn id="634" presetID="8" presetClass="emph" presetSubtype="0" fill="hold" grpId="5" nodeType="withEffect">
                                  <p:stCondLst>
                                    <p:cond delay="0"/>
                                  </p:stCondLst>
                                  <p:childTnLst>
                                    <p:animRot by="21600000">
                                      <p:cBhvr>
                                        <p:cTn id="635" dur="2000" fill="hold"/>
                                        <p:tgtEl>
                                          <p:spTgt spid="28"/>
                                        </p:tgtEl>
                                        <p:attrNameLst>
                                          <p:attrName>r</p:attrName>
                                        </p:attrNameLst>
                                      </p:cBhvr>
                                    </p:animRot>
                                  </p:childTnLst>
                                </p:cTn>
                              </p:par>
                              <p:par>
                                <p:cTn id="636" presetID="8" presetClass="emph" presetSubtype="0" fill="hold" grpId="5" nodeType="withEffect">
                                  <p:stCondLst>
                                    <p:cond delay="0"/>
                                  </p:stCondLst>
                                  <p:childTnLst>
                                    <p:animRot by="21600000">
                                      <p:cBhvr>
                                        <p:cTn id="637" dur="2000" fill="hold"/>
                                        <p:tgtEl>
                                          <p:spTgt spid="29"/>
                                        </p:tgtEl>
                                        <p:attrNameLst>
                                          <p:attrName>r</p:attrName>
                                        </p:attrNameLst>
                                      </p:cBhvr>
                                    </p:animRot>
                                  </p:childTnLst>
                                </p:cTn>
                              </p:par>
                              <p:par>
                                <p:cTn id="638" presetID="8" presetClass="emph" presetSubtype="0" fill="hold" grpId="5" nodeType="withEffect">
                                  <p:stCondLst>
                                    <p:cond delay="0"/>
                                  </p:stCondLst>
                                  <p:childTnLst>
                                    <p:animRot by="21600000">
                                      <p:cBhvr>
                                        <p:cTn id="639" dur="2000" fill="hold"/>
                                        <p:tgtEl>
                                          <p:spTgt spid="30"/>
                                        </p:tgtEl>
                                        <p:attrNameLst>
                                          <p:attrName>r</p:attrName>
                                        </p:attrNameLst>
                                      </p:cBhvr>
                                    </p:animRot>
                                  </p:childTnLst>
                                </p:cTn>
                              </p:par>
                              <p:par>
                                <p:cTn id="640" presetID="8" presetClass="emph" presetSubtype="0" fill="hold" grpId="5" nodeType="withEffect">
                                  <p:stCondLst>
                                    <p:cond delay="0"/>
                                  </p:stCondLst>
                                  <p:childTnLst>
                                    <p:animRot by="21600000">
                                      <p:cBhvr>
                                        <p:cTn id="641" dur="2000" fill="hold"/>
                                        <p:tgtEl>
                                          <p:spTgt spid="31"/>
                                        </p:tgtEl>
                                        <p:attrNameLst>
                                          <p:attrName>r</p:attrName>
                                        </p:attrNameLst>
                                      </p:cBhvr>
                                    </p:animRot>
                                  </p:childTnLst>
                                </p:cTn>
                              </p:par>
                              <p:par>
                                <p:cTn id="642" presetID="8" presetClass="emph" presetSubtype="0" fill="hold" grpId="5" nodeType="withEffect">
                                  <p:stCondLst>
                                    <p:cond delay="0"/>
                                  </p:stCondLst>
                                  <p:childTnLst>
                                    <p:animRot by="21600000">
                                      <p:cBhvr>
                                        <p:cTn id="643" dur="2000" fill="hold"/>
                                        <p:tgtEl>
                                          <p:spTgt spid="32"/>
                                        </p:tgtEl>
                                        <p:attrNameLst>
                                          <p:attrName>r</p:attrName>
                                        </p:attrNameLst>
                                      </p:cBhvr>
                                    </p:animRot>
                                  </p:childTnLst>
                                </p:cTn>
                              </p:par>
                              <p:par>
                                <p:cTn id="644" presetID="8" presetClass="emph" presetSubtype="0" fill="hold" grpId="5" nodeType="withEffect">
                                  <p:stCondLst>
                                    <p:cond delay="0"/>
                                  </p:stCondLst>
                                  <p:childTnLst>
                                    <p:animRot by="21600000">
                                      <p:cBhvr>
                                        <p:cTn id="645" dur="2000" fill="hold"/>
                                        <p:tgtEl>
                                          <p:spTgt spid="33"/>
                                        </p:tgtEl>
                                        <p:attrNameLst>
                                          <p:attrName>r</p:attrName>
                                        </p:attrNameLst>
                                      </p:cBhvr>
                                    </p:animRot>
                                  </p:childTnLst>
                                </p:cTn>
                              </p:par>
                              <p:par>
                                <p:cTn id="646" presetID="8" presetClass="emph" presetSubtype="0" fill="hold" grpId="5" nodeType="withEffect">
                                  <p:stCondLst>
                                    <p:cond delay="0"/>
                                  </p:stCondLst>
                                  <p:childTnLst>
                                    <p:animRot by="21600000">
                                      <p:cBhvr>
                                        <p:cTn id="647" dur="2000" fill="hold"/>
                                        <p:tgtEl>
                                          <p:spTgt spid="34"/>
                                        </p:tgtEl>
                                        <p:attrNameLst>
                                          <p:attrName>r</p:attrName>
                                        </p:attrNameLst>
                                      </p:cBhvr>
                                    </p:animRot>
                                  </p:childTnLst>
                                </p:cTn>
                              </p:par>
                              <p:par>
                                <p:cTn id="648" presetID="8" presetClass="emph" presetSubtype="0" fill="hold" grpId="5" nodeType="withEffect">
                                  <p:stCondLst>
                                    <p:cond delay="0"/>
                                  </p:stCondLst>
                                  <p:childTnLst>
                                    <p:animRot by="21600000">
                                      <p:cBhvr>
                                        <p:cTn id="649" dur="2000" fill="hold"/>
                                        <p:tgtEl>
                                          <p:spTgt spid="35"/>
                                        </p:tgtEl>
                                        <p:attrNameLst>
                                          <p:attrName>r</p:attrName>
                                        </p:attrNameLst>
                                      </p:cBhvr>
                                    </p:animRot>
                                  </p:childTnLst>
                                </p:cTn>
                              </p:par>
                              <p:par>
                                <p:cTn id="650" presetID="8" presetClass="emph" presetSubtype="0" fill="hold" grpId="5" nodeType="withEffect">
                                  <p:stCondLst>
                                    <p:cond delay="0"/>
                                  </p:stCondLst>
                                  <p:childTnLst>
                                    <p:animRot by="21600000">
                                      <p:cBhvr>
                                        <p:cTn id="651" dur="2000" fill="hold"/>
                                        <p:tgtEl>
                                          <p:spTgt spid="36"/>
                                        </p:tgtEl>
                                        <p:attrNameLst>
                                          <p:attrName>r</p:attrName>
                                        </p:attrNameLst>
                                      </p:cBhvr>
                                    </p:animRot>
                                  </p:childTnLst>
                                </p:cTn>
                              </p:par>
                              <p:par>
                                <p:cTn id="652" presetID="8" presetClass="emph" presetSubtype="0" fill="hold" grpId="5" nodeType="withEffect">
                                  <p:stCondLst>
                                    <p:cond delay="0"/>
                                  </p:stCondLst>
                                  <p:childTnLst>
                                    <p:animRot by="21600000">
                                      <p:cBhvr>
                                        <p:cTn id="653" dur="2000" fill="hold"/>
                                        <p:tgtEl>
                                          <p:spTgt spid="37"/>
                                        </p:tgtEl>
                                        <p:attrNameLst>
                                          <p:attrName>r</p:attrName>
                                        </p:attrNameLst>
                                      </p:cBhvr>
                                    </p:animRot>
                                  </p:childTnLst>
                                </p:cTn>
                              </p:par>
                              <p:par>
                                <p:cTn id="654" presetID="8" presetClass="emph" presetSubtype="0" fill="hold" grpId="5" nodeType="withEffect">
                                  <p:stCondLst>
                                    <p:cond delay="0"/>
                                  </p:stCondLst>
                                  <p:childTnLst>
                                    <p:animRot by="21600000">
                                      <p:cBhvr>
                                        <p:cTn id="655" dur="2000" fill="hold"/>
                                        <p:tgtEl>
                                          <p:spTgt spid="38"/>
                                        </p:tgtEl>
                                        <p:attrNameLst>
                                          <p:attrName>r</p:attrName>
                                        </p:attrNameLst>
                                      </p:cBhvr>
                                    </p:animRot>
                                  </p:childTnLst>
                                </p:cTn>
                              </p:par>
                              <p:par>
                                <p:cTn id="656" presetID="23" presetClass="entr" presetSubtype="288" fill="hold" nodeType="withEffect">
                                  <p:stCondLst>
                                    <p:cond delay="0"/>
                                  </p:stCondLst>
                                  <p:childTnLst>
                                    <p:set>
                                      <p:cBhvr>
                                        <p:cTn id="657" dur="1" fill="hold">
                                          <p:stCondLst>
                                            <p:cond delay="0"/>
                                          </p:stCondLst>
                                        </p:cTn>
                                        <p:tgtEl>
                                          <p:spTgt spid="2"/>
                                        </p:tgtEl>
                                        <p:attrNameLst>
                                          <p:attrName>style.visibility</p:attrName>
                                        </p:attrNameLst>
                                      </p:cBhvr>
                                      <p:to>
                                        <p:strVal val="visible"/>
                                      </p:to>
                                    </p:set>
                                    <p:anim calcmode="lin" valueType="num">
                                      <p:cBhvr>
                                        <p:cTn id="658" dur="2000" fill="hold"/>
                                        <p:tgtEl>
                                          <p:spTgt spid="2"/>
                                        </p:tgtEl>
                                        <p:attrNameLst>
                                          <p:attrName>ppt_w</p:attrName>
                                        </p:attrNameLst>
                                      </p:cBhvr>
                                      <p:tavLst>
                                        <p:tav tm="0">
                                          <p:val>
                                            <p:strVal val="4/3*#ppt_w"/>
                                          </p:val>
                                        </p:tav>
                                        <p:tav tm="100000">
                                          <p:val>
                                            <p:strVal val="#ppt_w"/>
                                          </p:val>
                                        </p:tav>
                                      </p:tavLst>
                                    </p:anim>
                                    <p:anim calcmode="lin" valueType="num">
                                      <p:cBhvr>
                                        <p:cTn id="659" dur="2000" fill="hold"/>
                                        <p:tgtEl>
                                          <p:spTgt spid="2"/>
                                        </p:tgtEl>
                                        <p:attrNameLst>
                                          <p:attrName>ppt_h</p:attrName>
                                        </p:attrNameLst>
                                      </p:cBhvr>
                                      <p:tavLst>
                                        <p:tav tm="0">
                                          <p:val>
                                            <p:strVal val="4/3*#ppt_h"/>
                                          </p:val>
                                        </p:tav>
                                        <p:tav tm="100000">
                                          <p:val>
                                            <p:strVal val="#ppt_h"/>
                                          </p:val>
                                        </p:tav>
                                      </p:tavLst>
                                    </p:anim>
                                  </p:childTnLst>
                                </p:cTn>
                              </p:par>
                              <p:par>
                                <p:cTn id="660" presetID="16" presetClass="entr" presetSubtype="42" fill="hold" nodeType="withEffect">
                                  <p:stCondLst>
                                    <p:cond delay="0"/>
                                  </p:stCondLst>
                                  <p:childTnLst>
                                    <p:set>
                                      <p:cBhvr>
                                        <p:cTn id="661" dur="1" fill="hold">
                                          <p:stCondLst>
                                            <p:cond delay="0"/>
                                          </p:stCondLst>
                                        </p:cTn>
                                        <p:tgtEl>
                                          <p:spTgt spid="2"/>
                                        </p:tgtEl>
                                        <p:attrNameLst>
                                          <p:attrName>style.visibility</p:attrName>
                                        </p:attrNameLst>
                                      </p:cBhvr>
                                      <p:to>
                                        <p:strVal val="visible"/>
                                      </p:to>
                                    </p:set>
                                    <p:animEffect transition="in" filter="barn(outHorizontal)">
                                      <p:cBhvr>
                                        <p:cTn id="66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662-illustration-of-a-blue-spiral-blank-border-design-pv.png"/>
          <p:cNvPicPr>
            <a:picLocks noChangeAspect="1"/>
          </p:cNvPicPr>
          <p:nvPr/>
        </p:nvPicPr>
        <p:blipFill>
          <a:blip r:embed="rId2"/>
          <a:stretch>
            <a:fillRect/>
          </a:stretch>
        </p:blipFill>
        <p:spPr>
          <a:xfrm>
            <a:off x="785786" y="0"/>
            <a:ext cx="7572428" cy="5143500"/>
          </a:xfrm>
          <a:prstGeom prst="rect">
            <a:avLst/>
          </a:prstGeom>
        </p:spPr>
      </p:pic>
      <p:sp>
        <p:nvSpPr>
          <p:cNvPr id="5" name="4 Rectángulo"/>
          <p:cNvSpPr/>
          <p:nvPr/>
        </p:nvSpPr>
        <p:spPr>
          <a:xfrm>
            <a:off x="8358214" y="0"/>
            <a:ext cx="785786" cy="514350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785786" cy="514350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uadroTexto"/>
          <p:cNvSpPr txBox="1"/>
          <p:nvPr/>
        </p:nvSpPr>
        <p:spPr>
          <a:xfrm>
            <a:off x="2857488" y="1357304"/>
            <a:ext cx="3571900" cy="2308324"/>
          </a:xfrm>
          <a:prstGeom prst="rect">
            <a:avLst/>
          </a:prstGeom>
          <a:noFill/>
        </p:spPr>
        <p:txBody>
          <a:bodyPr wrap="square" rtlCol="0">
            <a:spAutoFit/>
          </a:bodyPr>
          <a:lstStyle/>
          <a:p>
            <a:pPr algn="ctr"/>
            <a:r>
              <a:rPr lang="es-PE" sz="1600" b="1" dirty="0" smtClean="0">
                <a:solidFill>
                  <a:srgbClr val="FF0000"/>
                </a:solidFill>
                <a:effectLst>
                  <a:outerShdw blurRad="38100" dist="38100" dir="2700000" algn="tl">
                    <a:srgbClr val="000000">
                      <a:alpha val="43137"/>
                    </a:srgbClr>
                  </a:outerShdw>
                </a:effectLst>
                <a:latin typeface="Agency FB" pitchFamily="34" charset="0"/>
              </a:rPr>
              <a:t>Beneficios del juego infantil </a:t>
            </a:r>
          </a:p>
          <a:p>
            <a:pPr algn="ctr"/>
            <a:r>
              <a:rPr lang="es-PE" sz="1600" b="1" dirty="0" smtClean="0">
                <a:solidFill>
                  <a:srgbClr val="FF0000"/>
                </a:solidFill>
                <a:effectLst>
                  <a:outerShdw blurRad="38100" dist="38100" dir="2700000" algn="tl">
                    <a:srgbClr val="000000">
                      <a:alpha val="43137"/>
                    </a:srgbClr>
                  </a:outerShdw>
                </a:effectLst>
                <a:latin typeface="Agency FB" pitchFamily="34" charset="0"/>
              </a:rPr>
              <a:t>El juego infantil es una actividad que se realiza por placer, se elige con libertad y requiere de una participación activa del pequeño. </a:t>
            </a:r>
            <a:r>
              <a:rPr lang="es-PE" sz="1600" b="1" dirty="0" err="1" smtClean="0">
                <a:solidFill>
                  <a:srgbClr val="FF0000"/>
                </a:solidFill>
                <a:effectLst>
                  <a:outerShdw blurRad="38100" dist="38100" dir="2700000" algn="tl">
                    <a:srgbClr val="000000">
                      <a:alpha val="43137"/>
                    </a:srgbClr>
                  </a:outerShdw>
                </a:effectLst>
                <a:latin typeface="Agency FB" pitchFamily="34" charset="0"/>
              </a:rPr>
              <a:t>Sigmund</a:t>
            </a:r>
            <a:r>
              <a:rPr lang="es-PE" sz="1600" b="1" dirty="0" smtClean="0">
                <a:solidFill>
                  <a:srgbClr val="FF0000"/>
                </a:solidFill>
                <a:effectLst>
                  <a:outerShdw blurRad="38100" dist="38100" dir="2700000" algn="tl">
                    <a:srgbClr val="000000">
                      <a:alpha val="43137"/>
                    </a:srgbClr>
                  </a:outerShdw>
                </a:effectLst>
                <a:latin typeface="Agency FB" pitchFamily="34" charset="0"/>
              </a:rPr>
              <a:t> Freud explicó que los niños no juegan solo para repetir situaciones placenteras, sino también para elaborar las que les resultaron dolorosas o traumáticas. </a:t>
            </a:r>
          </a:p>
          <a:p>
            <a:pPr algn="ctr"/>
            <a:endParaRPr lang="es-PE" sz="1600" b="1" dirty="0">
              <a:solidFill>
                <a:srgbClr val="FF0000"/>
              </a:solidFill>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0" scaled="1"/>
          <a:tileRect/>
        </a:gradFill>
        <a:effectLst/>
      </p:bgPr>
    </p:bg>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16200000">
            <a:off x="2402070" y="3045009"/>
            <a:ext cx="1982405" cy="2214578"/>
          </a:xfrm>
          <a:prstGeom prst="chevron">
            <a:avLst>
              <a:gd name="adj" fmla="val 85961"/>
            </a:avLst>
          </a:prstGeom>
          <a:gradFill flip="none" rotWithShape="1">
            <a:gsLst>
              <a:gs pos="29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6200000">
            <a:off x="4688086" y="3045009"/>
            <a:ext cx="1982405" cy="2214578"/>
          </a:xfrm>
          <a:prstGeom prst="chevron">
            <a:avLst>
              <a:gd name="adj" fmla="val 84584"/>
            </a:avLst>
          </a:prstGeom>
          <a:gradFill flip="none" rotWithShape="1">
            <a:gsLst>
              <a:gs pos="29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6200000">
            <a:off x="2402070" y="1866300"/>
            <a:ext cx="1982405" cy="2214578"/>
          </a:xfrm>
          <a:prstGeom prst="chevron">
            <a:avLst>
              <a:gd name="adj" fmla="val 84584"/>
            </a:avLst>
          </a:prstGeom>
          <a:gradFill flip="none" rotWithShape="1">
            <a:gsLst>
              <a:gs pos="29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4688086" y="1866300"/>
            <a:ext cx="1982405" cy="2214578"/>
          </a:xfrm>
          <a:prstGeom prst="chevron">
            <a:avLst>
              <a:gd name="adj" fmla="val 82519"/>
            </a:avLst>
          </a:prstGeom>
          <a:gradFill flip="none" rotWithShape="1">
            <a:gsLst>
              <a:gs pos="29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402070" y="848308"/>
            <a:ext cx="1982405" cy="2214578"/>
          </a:xfrm>
          <a:prstGeom prst="chevron">
            <a:avLst>
              <a:gd name="adj" fmla="val 84584"/>
            </a:avLst>
          </a:prstGeom>
          <a:gradFill flip="none" rotWithShape="1">
            <a:gsLst>
              <a:gs pos="29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4688087" y="884028"/>
            <a:ext cx="1982405" cy="2214578"/>
          </a:xfrm>
          <a:prstGeom prst="chevron">
            <a:avLst>
              <a:gd name="adj" fmla="val 85273"/>
            </a:avLst>
          </a:prstGeom>
          <a:gradFill flip="none" rotWithShape="1">
            <a:gsLst>
              <a:gs pos="29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2402070" y="-116087"/>
            <a:ext cx="1982405" cy="2214578"/>
          </a:xfrm>
          <a:prstGeom prst="chevron">
            <a:avLst>
              <a:gd name="adj" fmla="val 85961"/>
            </a:avLst>
          </a:prstGeom>
          <a:gradFill flip="none" rotWithShape="1">
            <a:gsLst>
              <a:gs pos="29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688086" y="-116087"/>
            <a:ext cx="1982405" cy="2214578"/>
          </a:xfrm>
          <a:prstGeom prst="chevron">
            <a:avLst>
              <a:gd name="adj" fmla="val 85273"/>
            </a:avLst>
          </a:prstGeom>
          <a:gradFill flip="none" rotWithShape="1">
            <a:gsLst>
              <a:gs pos="29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ppt_x"/>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ppt_x"/>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3000" fill="hold"/>
                                        <p:tgtEl>
                                          <p:spTgt spid="4"/>
                                        </p:tgtEl>
                                        <p:attrNameLst>
                                          <p:attrName>ppt_x</p:attrName>
                                        </p:attrNameLst>
                                      </p:cBhvr>
                                      <p:tavLst>
                                        <p:tav tm="0">
                                          <p:val>
                                            <p:strVal val="#ppt_x"/>
                                          </p:val>
                                        </p:tav>
                                        <p:tav tm="100000">
                                          <p:val>
                                            <p:strVal val="#ppt_x"/>
                                          </p:val>
                                        </p:tav>
                                      </p:tavLst>
                                    </p:anim>
                                    <p:anim calcmode="lin" valueType="num">
                                      <p:cBhvr additive="base">
                                        <p:cTn id="26" dur="30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3000" fill="hold"/>
                                        <p:tgtEl>
                                          <p:spTgt spid="6"/>
                                        </p:tgtEl>
                                        <p:attrNameLst>
                                          <p:attrName>ppt_x</p:attrName>
                                        </p:attrNameLst>
                                      </p:cBhvr>
                                      <p:tavLst>
                                        <p:tav tm="0">
                                          <p:val>
                                            <p:strVal val="#ppt_x"/>
                                          </p:val>
                                        </p:tav>
                                        <p:tav tm="100000">
                                          <p:val>
                                            <p:strVal val="#ppt_x"/>
                                          </p:val>
                                        </p:tav>
                                      </p:tavLst>
                                    </p:anim>
                                    <p:anim calcmode="lin" valueType="num">
                                      <p:cBhvr additive="base">
                                        <p:cTn id="30" dur="3000" fill="hold"/>
                                        <p:tgtEl>
                                          <p:spTgt spid="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3000" fill="hold"/>
                                        <p:tgtEl>
                                          <p:spTgt spid="8"/>
                                        </p:tgtEl>
                                        <p:attrNameLst>
                                          <p:attrName>ppt_x</p:attrName>
                                        </p:attrNameLst>
                                      </p:cBhvr>
                                      <p:tavLst>
                                        <p:tav tm="0">
                                          <p:val>
                                            <p:strVal val="#ppt_x"/>
                                          </p:val>
                                        </p:tav>
                                        <p:tav tm="100000">
                                          <p:val>
                                            <p:strVal val="#ppt_x"/>
                                          </p:val>
                                        </p:tav>
                                      </p:tavLst>
                                    </p:anim>
                                    <p:anim calcmode="lin" valueType="num">
                                      <p:cBhvr additive="base">
                                        <p:cTn id="34" dur="3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13" presetClass="entr" presetSubtype="16"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plus(in)">
                                      <p:cBhvr>
                                        <p:cTn id="41" dur="3000"/>
                                        <p:tgtEl>
                                          <p:spTgt spid="3"/>
                                        </p:tgtEl>
                                      </p:cBhvr>
                                    </p:animEffect>
                                  </p:childTnLst>
                                </p:cTn>
                              </p:par>
                              <p:par>
                                <p:cTn id="42" presetID="13" presetClass="entr" presetSubtype="16" fill="hold" grpId="1"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plus(in)">
                                      <p:cBhvr>
                                        <p:cTn id="44" dur="3000"/>
                                        <p:tgtEl>
                                          <p:spTgt spid="4"/>
                                        </p:tgtEl>
                                      </p:cBhvr>
                                    </p:animEffect>
                                  </p:childTnLst>
                                </p:cTn>
                              </p:par>
                              <p:par>
                                <p:cTn id="45" presetID="13" presetClass="entr" presetSubtype="16"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plus(in)">
                                      <p:cBhvr>
                                        <p:cTn id="47" dur="3000"/>
                                        <p:tgtEl>
                                          <p:spTgt spid="5"/>
                                        </p:tgtEl>
                                      </p:cBhvr>
                                    </p:animEffect>
                                  </p:childTnLst>
                                </p:cTn>
                              </p:par>
                              <p:par>
                                <p:cTn id="48" presetID="13" presetClass="entr" presetSubtype="16"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plus(in)">
                                      <p:cBhvr>
                                        <p:cTn id="50" dur="3000"/>
                                        <p:tgtEl>
                                          <p:spTgt spid="6"/>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in)">
                                      <p:cBhvr>
                                        <p:cTn id="53" dur="3000"/>
                                        <p:tgtEl>
                                          <p:spTgt spid="7"/>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plus(in)">
                                      <p:cBhvr>
                                        <p:cTn id="56" dur="3000"/>
                                        <p:tgtEl>
                                          <p:spTgt spid="8"/>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plus(in)">
                                      <p:cBhvr>
                                        <p:cTn id="59" dur="3000"/>
                                        <p:tgtEl>
                                          <p:spTgt spid="9"/>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plus(in)">
                                      <p:cBhvr>
                                        <p:cTn id="62" dur="3000"/>
                                        <p:tgtEl>
                                          <p:spTgt spid="10"/>
                                        </p:tgtEl>
                                      </p:cBhvr>
                                    </p:animEffect>
                                  </p:childTnLst>
                                </p:cTn>
                              </p:par>
                            </p:childTnLst>
                          </p:cTn>
                        </p:par>
                        <p:par>
                          <p:cTn id="63" fill="hold">
                            <p:stCondLst>
                              <p:cond delay="3000"/>
                            </p:stCondLst>
                            <p:childTnLst>
                              <p:par>
                                <p:cTn id="64" presetID="13" presetClass="exit" presetSubtype="32" fill="hold" grpId="3" nodeType="afterEffect">
                                  <p:stCondLst>
                                    <p:cond delay="0"/>
                                  </p:stCondLst>
                                  <p:childTnLst>
                                    <p:animEffect transition="out" filter="plus(out)">
                                      <p:cBhvr>
                                        <p:cTn id="65" dur="3000"/>
                                        <p:tgtEl>
                                          <p:spTgt spid="3"/>
                                        </p:tgtEl>
                                      </p:cBhvr>
                                    </p:animEffect>
                                    <p:set>
                                      <p:cBhvr>
                                        <p:cTn id="66" dur="1" fill="hold">
                                          <p:stCondLst>
                                            <p:cond delay="2999"/>
                                          </p:stCondLst>
                                        </p:cTn>
                                        <p:tgtEl>
                                          <p:spTgt spid="3"/>
                                        </p:tgtEl>
                                        <p:attrNameLst>
                                          <p:attrName>style.visibility</p:attrName>
                                        </p:attrNameLst>
                                      </p:cBhvr>
                                      <p:to>
                                        <p:strVal val="hidden"/>
                                      </p:to>
                                    </p:set>
                                  </p:childTnLst>
                                </p:cTn>
                              </p:par>
                              <p:par>
                                <p:cTn id="67" presetID="13" presetClass="exit" presetSubtype="32" fill="hold" grpId="3" nodeType="withEffect">
                                  <p:stCondLst>
                                    <p:cond delay="0"/>
                                  </p:stCondLst>
                                  <p:childTnLst>
                                    <p:animEffect transition="out" filter="plus(out)">
                                      <p:cBhvr>
                                        <p:cTn id="68" dur="3000"/>
                                        <p:tgtEl>
                                          <p:spTgt spid="4"/>
                                        </p:tgtEl>
                                      </p:cBhvr>
                                    </p:animEffect>
                                    <p:set>
                                      <p:cBhvr>
                                        <p:cTn id="69" dur="1" fill="hold">
                                          <p:stCondLst>
                                            <p:cond delay="2999"/>
                                          </p:stCondLst>
                                        </p:cTn>
                                        <p:tgtEl>
                                          <p:spTgt spid="4"/>
                                        </p:tgtEl>
                                        <p:attrNameLst>
                                          <p:attrName>style.visibility</p:attrName>
                                        </p:attrNameLst>
                                      </p:cBhvr>
                                      <p:to>
                                        <p:strVal val="hidden"/>
                                      </p:to>
                                    </p:set>
                                  </p:childTnLst>
                                </p:cTn>
                              </p:par>
                              <p:par>
                                <p:cTn id="70" presetID="13" presetClass="exit" presetSubtype="32" fill="hold" grpId="3" nodeType="withEffect">
                                  <p:stCondLst>
                                    <p:cond delay="0"/>
                                  </p:stCondLst>
                                  <p:childTnLst>
                                    <p:animEffect transition="out" filter="plus(out)">
                                      <p:cBhvr>
                                        <p:cTn id="71" dur="3000"/>
                                        <p:tgtEl>
                                          <p:spTgt spid="5"/>
                                        </p:tgtEl>
                                      </p:cBhvr>
                                    </p:animEffect>
                                    <p:set>
                                      <p:cBhvr>
                                        <p:cTn id="72" dur="1" fill="hold">
                                          <p:stCondLst>
                                            <p:cond delay="2999"/>
                                          </p:stCondLst>
                                        </p:cTn>
                                        <p:tgtEl>
                                          <p:spTgt spid="5"/>
                                        </p:tgtEl>
                                        <p:attrNameLst>
                                          <p:attrName>style.visibility</p:attrName>
                                        </p:attrNameLst>
                                      </p:cBhvr>
                                      <p:to>
                                        <p:strVal val="hidden"/>
                                      </p:to>
                                    </p:set>
                                  </p:childTnLst>
                                </p:cTn>
                              </p:par>
                              <p:par>
                                <p:cTn id="73" presetID="13" presetClass="exit" presetSubtype="32" fill="hold" grpId="3" nodeType="withEffect">
                                  <p:stCondLst>
                                    <p:cond delay="0"/>
                                  </p:stCondLst>
                                  <p:childTnLst>
                                    <p:animEffect transition="out" filter="plus(out)">
                                      <p:cBhvr>
                                        <p:cTn id="74" dur="3000"/>
                                        <p:tgtEl>
                                          <p:spTgt spid="6"/>
                                        </p:tgtEl>
                                      </p:cBhvr>
                                    </p:animEffect>
                                    <p:set>
                                      <p:cBhvr>
                                        <p:cTn id="75" dur="1" fill="hold">
                                          <p:stCondLst>
                                            <p:cond delay="2999"/>
                                          </p:stCondLst>
                                        </p:cTn>
                                        <p:tgtEl>
                                          <p:spTgt spid="6"/>
                                        </p:tgtEl>
                                        <p:attrNameLst>
                                          <p:attrName>style.visibility</p:attrName>
                                        </p:attrNameLst>
                                      </p:cBhvr>
                                      <p:to>
                                        <p:strVal val="hidden"/>
                                      </p:to>
                                    </p:set>
                                  </p:childTnLst>
                                </p:cTn>
                              </p:par>
                              <p:par>
                                <p:cTn id="76" presetID="13" presetClass="exit" presetSubtype="32" fill="hold" grpId="3" nodeType="withEffect">
                                  <p:stCondLst>
                                    <p:cond delay="0"/>
                                  </p:stCondLst>
                                  <p:childTnLst>
                                    <p:animEffect transition="out" filter="plus(out)">
                                      <p:cBhvr>
                                        <p:cTn id="77" dur="3000"/>
                                        <p:tgtEl>
                                          <p:spTgt spid="7"/>
                                        </p:tgtEl>
                                      </p:cBhvr>
                                    </p:animEffect>
                                    <p:set>
                                      <p:cBhvr>
                                        <p:cTn id="78" dur="1" fill="hold">
                                          <p:stCondLst>
                                            <p:cond delay="2999"/>
                                          </p:stCondLst>
                                        </p:cTn>
                                        <p:tgtEl>
                                          <p:spTgt spid="7"/>
                                        </p:tgtEl>
                                        <p:attrNameLst>
                                          <p:attrName>style.visibility</p:attrName>
                                        </p:attrNameLst>
                                      </p:cBhvr>
                                      <p:to>
                                        <p:strVal val="hidden"/>
                                      </p:to>
                                    </p:set>
                                  </p:childTnLst>
                                </p:cTn>
                              </p:par>
                              <p:par>
                                <p:cTn id="79" presetID="13" presetClass="exit" presetSubtype="32" fill="hold" grpId="3" nodeType="withEffect">
                                  <p:stCondLst>
                                    <p:cond delay="0"/>
                                  </p:stCondLst>
                                  <p:childTnLst>
                                    <p:animEffect transition="out" filter="plus(out)">
                                      <p:cBhvr>
                                        <p:cTn id="80" dur="3000"/>
                                        <p:tgtEl>
                                          <p:spTgt spid="8"/>
                                        </p:tgtEl>
                                      </p:cBhvr>
                                    </p:animEffect>
                                    <p:set>
                                      <p:cBhvr>
                                        <p:cTn id="81" dur="1" fill="hold">
                                          <p:stCondLst>
                                            <p:cond delay="2999"/>
                                          </p:stCondLst>
                                        </p:cTn>
                                        <p:tgtEl>
                                          <p:spTgt spid="8"/>
                                        </p:tgtEl>
                                        <p:attrNameLst>
                                          <p:attrName>style.visibility</p:attrName>
                                        </p:attrNameLst>
                                      </p:cBhvr>
                                      <p:to>
                                        <p:strVal val="hidden"/>
                                      </p:to>
                                    </p:set>
                                  </p:childTnLst>
                                </p:cTn>
                              </p:par>
                              <p:par>
                                <p:cTn id="82" presetID="13" presetClass="exit" presetSubtype="32" fill="hold" grpId="3" nodeType="withEffect">
                                  <p:stCondLst>
                                    <p:cond delay="0"/>
                                  </p:stCondLst>
                                  <p:childTnLst>
                                    <p:animEffect transition="out" filter="plus(out)">
                                      <p:cBhvr>
                                        <p:cTn id="83" dur="3000"/>
                                        <p:tgtEl>
                                          <p:spTgt spid="9"/>
                                        </p:tgtEl>
                                      </p:cBhvr>
                                    </p:animEffect>
                                    <p:set>
                                      <p:cBhvr>
                                        <p:cTn id="84" dur="1" fill="hold">
                                          <p:stCondLst>
                                            <p:cond delay="2999"/>
                                          </p:stCondLst>
                                        </p:cTn>
                                        <p:tgtEl>
                                          <p:spTgt spid="9"/>
                                        </p:tgtEl>
                                        <p:attrNameLst>
                                          <p:attrName>style.visibility</p:attrName>
                                        </p:attrNameLst>
                                      </p:cBhvr>
                                      <p:to>
                                        <p:strVal val="hidden"/>
                                      </p:to>
                                    </p:set>
                                  </p:childTnLst>
                                </p:cTn>
                              </p:par>
                              <p:par>
                                <p:cTn id="85" presetID="13" presetClass="exit" presetSubtype="32" fill="hold" grpId="3" nodeType="withEffect">
                                  <p:stCondLst>
                                    <p:cond delay="0"/>
                                  </p:stCondLst>
                                  <p:childTnLst>
                                    <p:animEffect transition="out" filter="plus(out)">
                                      <p:cBhvr>
                                        <p:cTn id="86" dur="3000"/>
                                        <p:tgtEl>
                                          <p:spTgt spid="10"/>
                                        </p:tgtEl>
                                      </p:cBhvr>
                                    </p:animEffect>
                                    <p:set>
                                      <p:cBhvr>
                                        <p:cTn id="87" dur="1" fill="hold">
                                          <p:stCondLst>
                                            <p:cond delay="2999"/>
                                          </p:stCondLst>
                                        </p:cTn>
                                        <p:tgtEl>
                                          <p:spTgt spid="10"/>
                                        </p:tgtEl>
                                        <p:attrNameLst>
                                          <p:attrName>style.visibility</p:attrName>
                                        </p:attrNameLst>
                                      </p:cBhvr>
                                      <p:to>
                                        <p:strVal val="hidden"/>
                                      </p:to>
                                    </p:set>
                                  </p:childTnLst>
                                </p:cTn>
                              </p:par>
                              <p:par>
                                <p:cTn id="88" presetID="2" presetClass="exit" presetSubtype="4" fill="hold" grpId="4" nodeType="withEffect">
                                  <p:stCondLst>
                                    <p:cond delay="0"/>
                                  </p:stCondLst>
                                  <p:childTnLst>
                                    <p:anim calcmode="lin" valueType="num">
                                      <p:cBhvr additive="base">
                                        <p:cTn id="89" dur="3000"/>
                                        <p:tgtEl>
                                          <p:spTgt spid="3"/>
                                        </p:tgtEl>
                                        <p:attrNameLst>
                                          <p:attrName>ppt_x</p:attrName>
                                        </p:attrNameLst>
                                      </p:cBhvr>
                                      <p:tavLst>
                                        <p:tav tm="0">
                                          <p:val>
                                            <p:strVal val="ppt_x"/>
                                          </p:val>
                                        </p:tav>
                                        <p:tav tm="100000">
                                          <p:val>
                                            <p:strVal val="ppt_x"/>
                                          </p:val>
                                        </p:tav>
                                      </p:tavLst>
                                    </p:anim>
                                    <p:anim calcmode="lin" valueType="num">
                                      <p:cBhvr additive="base">
                                        <p:cTn id="90" dur="3000"/>
                                        <p:tgtEl>
                                          <p:spTgt spid="3"/>
                                        </p:tgtEl>
                                        <p:attrNameLst>
                                          <p:attrName>ppt_y</p:attrName>
                                        </p:attrNameLst>
                                      </p:cBhvr>
                                      <p:tavLst>
                                        <p:tav tm="0">
                                          <p:val>
                                            <p:strVal val="ppt_y"/>
                                          </p:val>
                                        </p:tav>
                                        <p:tav tm="100000">
                                          <p:val>
                                            <p:strVal val="1+ppt_h/2"/>
                                          </p:val>
                                        </p:tav>
                                      </p:tavLst>
                                    </p:anim>
                                    <p:set>
                                      <p:cBhvr>
                                        <p:cTn id="91" dur="1" fill="hold">
                                          <p:stCondLst>
                                            <p:cond delay="2999"/>
                                          </p:stCondLst>
                                        </p:cTn>
                                        <p:tgtEl>
                                          <p:spTgt spid="3"/>
                                        </p:tgtEl>
                                        <p:attrNameLst>
                                          <p:attrName>style.visibility</p:attrName>
                                        </p:attrNameLst>
                                      </p:cBhvr>
                                      <p:to>
                                        <p:strVal val="hidden"/>
                                      </p:to>
                                    </p:set>
                                  </p:childTnLst>
                                </p:cTn>
                              </p:par>
                              <p:par>
                                <p:cTn id="92" presetID="2" presetClass="exit" presetSubtype="4" fill="hold" grpId="4" nodeType="withEffect">
                                  <p:stCondLst>
                                    <p:cond delay="0"/>
                                  </p:stCondLst>
                                  <p:childTnLst>
                                    <p:anim calcmode="lin" valueType="num">
                                      <p:cBhvr additive="base">
                                        <p:cTn id="93" dur="3000"/>
                                        <p:tgtEl>
                                          <p:spTgt spid="4"/>
                                        </p:tgtEl>
                                        <p:attrNameLst>
                                          <p:attrName>ppt_x</p:attrName>
                                        </p:attrNameLst>
                                      </p:cBhvr>
                                      <p:tavLst>
                                        <p:tav tm="0">
                                          <p:val>
                                            <p:strVal val="ppt_x"/>
                                          </p:val>
                                        </p:tav>
                                        <p:tav tm="100000">
                                          <p:val>
                                            <p:strVal val="ppt_x"/>
                                          </p:val>
                                        </p:tav>
                                      </p:tavLst>
                                    </p:anim>
                                    <p:anim calcmode="lin" valueType="num">
                                      <p:cBhvr additive="base">
                                        <p:cTn id="94" dur="3000"/>
                                        <p:tgtEl>
                                          <p:spTgt spid="4"/>
                                        </p:tgtEl>
                                        <p:attrNameLst>
                                          <p:attrName>ppt_y</p:attrName>
                                        </p:attrNameLst>
                                      </p:cBhvr>
                                      <p:tavLst>
                                        <p:tav tm="0">
                                          <p:val>
                                            <p:strVal val="ppt_y"/>
                                          </p:val>
                                        </p:tav>
                                        <p:tav tm="100000">
                                          <p:val>
                                            <p:strVal val="1+ppt_h/2"/>
                                          </p:val>
                                        </p:tav>
                                      </p:tavLst>
                                    </p:anim>
                                    <p:set>
                                      <p:cBhvr>
                                        <p:cTn id="95" dur="1" fill="hold">
                                          <p:stCondLst>
                                            <p:cond delay="2999"/>
                                          </p:stCondLst>
                                        </p:cTn>
                                        <p:tgtEl>
                                          <p:spTgt spid="4"/>
                                        </p:tgtEl>
                                        <p:attrNameLst>
                                          <p:attrName>style.visibility</p:attrName>
                                        </p:attrNameLst>
                                      </p:cBhvr>
                                      <p:to>
                                        <p:strVal val="hidden"/>
                                      </p:to>
                                    </p:set>
                                  </p:childTnLst>
                                </p:cTn>
                              </p:par>
                              <p:par>
                                <p:cTn id="96" presetID="2" presetClass="exit" presetSubtype="4" fill="hold" grpId="4" nodeType="with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ppt_x"/>
                                          </p:val>
                                        </p:tav>
                                      </p:tavLst>
                                    </p:anim>
                                    <p:anim calcmode="lin" valueType="num">
                                      <p:cBhvr additive="base">
                                        <p:cTn id="98" dur="3000"/>
                                        <p:tgtEl>
                                          <p:spTgt spid="5"/>
                                        </p:tgtEl>
                                        <p:attrNameLst>
                                          <p:attrName>ppt_y</p:attrName>
                                        </p:attrNameLst>
                                      </p:cBhvr>
                                      <p:tavLst>
                                        <p:tav tm="0">
                                          <p:val>
                                            <p:strVal val="ppt_y"/>
                                          </p:val>
                                        </p:tav>
                                        <p:tav tm="100000">
                                          <p:val>
                                            <p:strVal val="1+ppt_h/2"/>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4" fill="hold" grpId="4"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ppt_x"/>
                                          </p:val>
                                        </p:tav>
                                      </p:tavLst>
                                    </p:anim>
                                    <p:anim calcmode="lin" valueType="num">
                                      <p:cBhvr additive="base">
                                        <p:cTn id="102" dur="3000"/>
                                        <p:tgtEl>
                                          <p:spTgt spid="6"/>
                                        </p:tgtEl>
                                        <p:attrNameLst>
                                          <p:attrName>ppt_y</p:attrName>
                                        </p:attrNameLst>
                                      </p:cBhvr>
                                      <p:tavLst>
                                        <p:tav tm="0">
                                          <p:val>
                                            <p:strVal val="ppt_y"/>
                                          </p:val>
                                        </p:tav>
                                        <p:tav tm="100000">
                                          <p:val>
                                            <p:strVal val="1+ppt_h/2"/>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4" fill="hold" grpId="4"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ppt_x"/>
                                          </p:val>
                                        </p:tav>
                                      </p:tavLst>
                                    </p:anim>
                                    <p:anim calcmode="lin" valueType="num">
                                      <p:cBhvr additive="base">
                                        <p:cTn id="106" dur="3000"/>
                                        <p:tgtEl>
                                          <p:spTgt spid="7"/>
                                        </p:tgtEl>
                                        <p:attrNameLst>
                                          <p:attrName>ppt_y</p:attrName>
                                        </p:attrNameLst>
                                      </p:cBhvr>
                                      <p:tavLst>
                                        <p:tav tm="0">
                                          <p:val>
                                            <p:strVal val="ppt_y"/>
                                          </p:val>
                                        </p:tav>
                                        <p:tav tm="100000">
                                          <p:val>
                                            <p:strVal val="1+ppt_h/2"/>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4" fill="hold" grpId="4"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ppt_x"/>
                                          </p:val>
                                        </p:tav>
                                      </p:tavLst>
                                    </p:anim>
                                    <p:anim calcmode="lin" valueType="num">
                                      <p:cBhvr additive="base">
                                        <p:cTn id="110" dur="3000"/>
                                        <p:tgtEl>
                                          <p:spTgt spid="8"/>
                                        </p:tgtEl>
                                        <p:attrNameLst>
                                          <p:attrName>ppt_y</p:attrName>
                                        </p:attrNameLst>
                                      </p:cBhvr>
                                      <p:tavLst>
                                        <p:tav tm="0">
                                          <p:val>
                                            <p:strVal val="ppt_y"/>
                                          </p:val>
                                        </p:tav>
                                        <p:tav tm="100000">
                                          <p:val>
                                            <p:strVal val="1+ppt_h/2"/>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4" fill="hold" grpId="4"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ppt_x"/>
                                          </p:val>
                                        </p:tav>
                                      </p:tavLst>
                                    </p:anim>
                                    <p:anim calcmode="lin" valueType="num">
                                      <p:cBhvr additive="base">
                                        <p:cTn id="114" dur="3000"/>
                                        <p:tgtEl>
                                          <p:spTgt spid="9"/>
                                        </p:tgtEl>
                                        <p:attrNameLst>
                                          <p:attrName>ppt_y</p:attrName>
                                        </p:attrNameLst>
                                      </p:cBhvr>
                                      <p:tavLst>
                                        <p:tav tm="0">
                                          <p:val>
                                            <p:strVal val="ppt_y"/>
                                          </p:val>
                                        </p:tav>
                                        <p:tav tm="100000">
                                          <p:val>
                                            <p:strVal val="1+ppt_h/2"/>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4" fill="hold" grpId="4"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ppt_x"/>
                                          </p:val>
                                        </p:tav>
                                      </p:tavLst>
                                    </p:anim>
                                    <p:anim calcmode="lin" valueType="num">
                                      <p:cBhvr additive="base">
                                        <p:cTn id="118" dur="3000"/>
                                        <p:tgtEl>
                                          <p:spTgt spid="10"/>
                                        </p:tgtEl>
                                        <p:attrNameLst>
                                          <p:attrName>ppt_y</p:attrName>
                                        </p:attrNameLst>
                                      </p:cBhvr>
                                      <p:tavLst>
                                        <p:tav tm="0">
                                          <p:val>
                                            <p:strVal val="ppt_y"/>
                                          </p:val>
                                        </p:tav>
                                        <p:tav tm="100000">
                                          <p:val>
                                            <p:strVal val="1+ppt_h/2"/>
                                          </p:val>
                                        </p:tav>
                                      </p:tavLst>
                                    </p:anim>
                                    <p:set>
                                      <p:cBhvr>
                                        <p:cTn id="119" dur="1" fill="hold">
                                          <p:stCondLst>
                                            <p:cond delay="2999"/>
                                          </p:stCondLst>
                                        </p:cTn>
                                        <p:tgtEl>
                                          <p:spTgt spid="10"/>
                                        </p:tgtEl>
                                        <p:attrNameLst>
                                          <p:attrName>style.visibility</p:attrName>
                                        </p:attrNameLst>
                                      </p:cBhvr>
                                      <p:to>
                                        <p:strVal val="hidden"/>
                                      </p:to>
                                    </p:set>
                                  </p:childTnLst>
                                </p:cTn>
                              </p:par>
                              <p:par>
                                <p:cTn id="120" presetID="17" presetClass="entr" presetSubtype="1"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3000" fill="hold"/>
                                        <p:tgtEl>
                                          <p:spTgt spid="2"/>
                                        </p:tgtEl>
                                        <p:attrNameLst>
                                          <p:attrName>ppt_x</p:attrName>
                                        </p:attrNameLst>
                                      </p:cBhvr>
                                      <p:tavLst>
                                        <p:tav tm="0">
                                          <p:val>
                                            <p:strVal val="#ppt_x"/>
                                          </p:val>
                                        </p:tav>
                                        <p:tav tm="100000">
                                          <p:val>
                                            <p:strVal val="#ppt_x"/>
                                          </p:val>
                                        </p:tav>
                                      </p:tavLst>
                                    </p:anim>
                                    <p:anim calcmode="lin" valueType="num">
                                      <p:cBhvr>
                                        <p:cTn id="123" dur="3000" fill="hold"/>
                                        <p:tgtEl>
                                          <p:spTgt spid="2"/>
                                        </p:tgtEl>
                                        <p:attrNameLst>
                                          <p:attrName>ppt_y</p:attrName>
                                        </p:attrNameLst>
                                      </p:cBhvr>
                                      <p:tavLst>
                                        <p:tav tm="0">
                                          <p:val>
                                            <p:strVal val="#ppt_y-#ppt_h/2"/>
                                          </p:val>
                                        </p:tav>
                                        <p:tav tm="100000">
                                          <p:val>
                                            <p:strVal val="#ppt_y"/>
                                          </p:val>
                                        </p:tav>
                                      </p:tavLst>
                                    </p:anim>
                                    <p:anim calcmode="lin" valueType="num">
                                      <p:cBhvr>
                                        <p:cTn id="124" dur="3000" fill="hold"/>
                                        <p:tgtEl>
                                          <p:spTgt spid="2"/>
                                        </p:tgtEl>
                                        <p:attrNameLst>
                                          <p:attrName>ppt_w</p:attrName>
                                        </p:attrNameLst>
                                      </p:cBhvr>
                                      <p:tavLst>
                                        <p:tav tm="0">
                                          <p:val>
                                            <p:strVal val="#ppt_w"/>
                                          </p:val>
                                        </p:tav>
                                        <p:tav tm="100000">
                                          <p:val>
                                            <p:strVal val="#ppt_w"/>
                                          </p:val>
                                        </p:tav>
                                      </p:tavLst>
                                    </p:anim>
                                    <p:anim calcmode="lin" valueType="num">
                                      <p:cBhvr>
                                        <p:cTn id="125" dur="3000" fill="hold"/>
                                        <p:tgtEl>
                                          <p:spTgt spid="2"/>
                                        </p:tgtEl>
                                        <p:attrNameLst>
                                          <p:attrName>ppt_h</p:attrName>
                                        </p:attrNameLst>
                                      </p:cBhvr>
                                      <p:tavLst>
                                        <p:tav tm="0">
                                          <p:val>
                                            <p:fltVal val="0"/>
                                          </p:val>
                                        </p:tav>
                                        <p:tav tm="100000">
                                          <p:val>
                                            <p:strVal val="#ppt_h"/>
                                          </p:val>
                                        </p:tav>
                                      </p:tavLst>
                                    </p:anim>
                                  </p:childTnLst>
                                </p:cTn>
                              </p:par>
                              <p:par>
                                <p:cTn id="126" presetID="16" presetClass="entr" presetSubtype="37" fill="hold" nodeType="withEffect">
                                  <p:stCondLst>
                                    <p:cond delay="0"/>
                                  </p:stCondLst>
                                  <p:childTnLst>
                                    <p:set>
                                      <p:cBhvr>
                                        <p:cTn id="127" dur="1" fill="hold">
                                          <p:stCondLst>
                                            <p:cond delay="0"/>
                                          </p:stCondLst>
                                        </p:cTn>
                                        <p:tgtEl>
                                          <p:spTgt spid="2"/>
                                        </p:tgtEl>
                                        <p:attrNameLst>
                                          <p:attrName>style.visibility</p:attrName>
                                        </p:attrNameLst>
                                      </p:cBhvr>
                                      <p:to>
                                        <p:strVal val="visible"/>
                                      </p:to>
                                    </p:set>
                                    <p:animEffect transition="in" filter="barn(outVertical)">
                                      <p:cBhvr>
                                        <p:cTn id="12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3" animBg="1"/>
      <p:bldP spid="3" grpId="4" animBg="1"/>
      <p:bldP spid="4" grpId="0" animBg="1"/>
      <p:bldP spid="4" grpId="1" animBg="1"/>
      <p:bldP spid="4" grpId="3" animBg="1"/>
      <p:bldP spid="4" grpId="4" animBg="1"/>
      <p:bldP spid="5" grpId="0" animBg="1"/>
      <p:bldP spid="5" grpId="1" animBg="1"/>
      <p:bldP spid="5" grpId="3" animBg="1"/>
      <p:bldP spid="5" grpId="4" animBg="1"/>
      <p:bldP spid="6" grpId="0" animBg="1"/>
      <p:bldP spid="6" grpId="1" animBg="1"/>
      <p:bldP spid="6" grpId="3" animBg="1"/>
      <p:bldP spid="6" grpId="4" animBg="1"/>
      <p:bldP spid="7" grpId="0" animBg="1"/>
      <p:bldP spid="7" grpId="1" animBg="1"/>
      <p:bldP spid="7" grpId="3" animBg="1"/>
      <p:bldP spid="7" grpId="4" animBg="1"/>
      <p:bldP spid="8" grpId="0" animBg="1"/>
      <p:bldP spid="8" grpId="1" animBg="1"/>
      <p:bldP spid="8" grpId="3" animBg="1"/>
      <p:bldP spid="8" grpId="4" animBg="1"/>
      <p:bldP spid="9" grpId="0" animBg="1"/>
      <p:bldP spid="9" grpId="1" animBg="1"/>
      <p:bldP spid="9" grpId="3" animBg="1"/>
      <p:bldP spid="9" grpId="4" animBg="1"/>
      <p:bldP spid="10" grpId="0" animBg="1"/>
      <p:bldP spid="10" grpId="1" animBg="1"/>
      <p:bldP spid="10" grpId="3" animBg="1"/>
      <p:bldP spid="10" grpId="4"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3000">
              <a:srgbClr val="D4DEFF"/>
            </a:gs>
            <a:gs pos="83000">
              <a:srgbClr val="D4DEFF"/>
            </a:gs>
            <a:gs pos="100000">
              <a:srgbClr val="96AB94"/>
            </a:gs>
          </a:gsLst>
          <a:lin ang="0" scaled="1"/>
          <a:tileRect/>
        </a:gradFill>
        <a:effectLst/>
      </p:bgPr>
    </p:bg>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2071670" y="0"/>
            <a:ext cx="5143536" cy="535767"/>
          </a:xfrm>
          <a:prstGeom prst="donut">
            <a:avLst/>
          </a:prstGeom>
          <a:gradFill flip="none" rotWithShape="1">
            <a:gsLst>
              <a:gs pos="0">
                <a:srgbClr val="7030A0"/>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2000232" y="4607733"/>
            <a:ext cx="5143536" cy="535767"/>
          </a:xfrm>
          <a:prstGeom prst="donut">
            <a:avLst/>
          </a:prstGeom>
          <a:gradFill flip="none" rotWithShape="1">
            <a:gsLst>
              <a:gs pos="0">
                <a:srgbClr val="7030A0"/>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2285984" y="160717"/>
            <a:ext cx="4786346" cy="535767"/>
          </a:xfrm>
          <a:prstGeom prst="donut">
            <a:avLst/>
          </a:prstGeom>
          <a:gradFill flip="none" rotWithShape="1">
            <a:gsLst>
              <a:gs pos="0">
                <a:srgbClr val="7030A0"/>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214546" y="4393419"/>
            <a:ext cx="4786346" cy="535767"/>
          </a:xfrm>
          <a:prstGeom prst="donut">
            <a:avLst/>
          </a:prstGeom>
          <a:gradFill flip="none" rotWithShape="1">
            <a:gsLst>
              <a:gs pos="0">
                <a:srgbClr val="7030A0"/>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500298" y="375032"/>
            <a:ext cx="4357718" cy="535767"/>
          </a:xfrm>
          <a:prstGeom prst="donut">
            <a:avLst/>
          </a:prstGeom>
          <a:gradFill flip="none" rotWithShape="1">
            <a:gsLst>
              <a:gs pos="0">
                <a:srgbClr val="7030A0"/>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428860" y="4179105"/>
            <a:ext cx="4357718" cy="535767"/>
          </a:xfrm>
          <a:prstGeom prst="donut">
            <a:avLst/>
          </a:prstGeom>
          <a:gradFill flip="none" rotWithShape="1">
            <a:gsLst>
              <a:gs pos="0">
                <a:srgbClr val="7030A0"/>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714612" y="589346"/>
            <a:ext cx="3786214" cy="535767"/>
          </a:xfrm>
          <a:prstGeom prst="donut">
            <a:avLst/>
          </a:prstGeom>
          <a:gradFill flip="none" rotWithShape="1">
            <a:gsLst>
              <a:gs pos="0">
                <a:srgbClr val="7030A0"/>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786050" y="3964791"/>
            <a:ext cx="3786214" cy="535767"/>
          </a:xfrm>
          <a:prstGeom prst="donut">
            <a:avLst/>
          </a:prstGeom>
          <a:gradFill flip="none" rotWithShape="1">
            <a:gsLst>
              <a:gs pos="0">
                <a:srgbClr val="7030A0"/>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928926" y="803660"/>
            <a:ext cx="3357586" cy="535767"/>
          </a:xfrm>
          <a:prstGeom prst="donut">
            <a:avLst/>
          </a:prstGeom>
          <a:gradFill flip="none" rotWithShape="1">
            <a:gsLst>
              <a:gs pos="0">
                <a:srgbClr val="7030A0"/>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000364" y="3750477"/>
            <a:ext cx="3357586" cy="535767"/>
          </a:xfrm>
          <a:prstGeom prst="donut">
            <a:avLst/>
          </a:prstGeom>
          <a:gradFill flip="none" rotWithShape="1">
            <a:gsLst>
              <a:gs pos="0">
                <a:srgbClr val="7030A0"/>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143240" y="1017974"/>
            <a:ext cx="2928958" cy="535767"/>
          </a:xfrm>
          <a:prstGeom prst="donut">
            <a:avLst/>
          </a:prstGeom>
          <a:gradFill flip="none" rotWithShape="1">
            <a:gsLst>
              <a:gs pos="0">
                <a:srgbClr val="7030A0"/>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214678" y="3482585"/>
            <a:ext cx="2928958" cy="535767"/>
          </a:xfrm>
          <a:prstGeom prst="donut">
            <a:avLst/>
          </a:prstGeom>
          <a:gradFill flip="none" rotWithShape="1">
            <a:gsLst>
              <a:gs pos="0">
                <a:srgbClr val="7030A0"/>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357554" y="1232288"/>
            <a:ext cx="2500330" cy="535767"/>
          </a:xfrm>
          <a:prstGeom prst="donut">
            <a:avLst/>
          </a:prstGeom>
          <a:gradFill flip="none" rotWithShape="1">
            <a:gsLst>
              <a:gs pos="0">
                <a:srgbClr val="7030A0"/>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3428992" y="3268271"/>
            <a:ext cx="2500330" cy="535767"/>
          </a:xfrm>
          <a:prstGeom prst="donut">
            <a:avLst/>
          </a:prstGeom>
          <a:gradFill flip="none" rotWithShape="1">
            <a:gsLst>
              <a:gs pos="0">
                <a:srgbClr val="7030A0"/>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643306" y="1446602"/>
            <a:ext cx="2000264" cy="535767"/>
          </a:xfrm>
          <a:prstGeom prst="donut">
            <a:avLst/>
          </a:prstGeom>
          <a:gradFill flip="none" rotWithShape="1">
            <a:gsLst>
              <a:gs pos="0">
                <a:srgbClr val="7030A0"/>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3643306" y="3000378"/>
            <a:ext cx="2000264" cy="535767"/>
          </a:xfrm>
          <a:prstGeom prst="donut">
            <a:avLst/>
          </a:prstGeom>
          <a:gradFill flip="none" rotWithShape="1">
            <a:gsLst>
              <a:gs pos="0">
                <a:srgbClr val="7030A0"/>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857620" y="1660916"/>
            <a:ext cx="1571636" cy="535767"/>
          </a:xfrm>
          <a:prstGeom prst="donut">
            <a:avLst/>
          </a:prstGeom>
          <a:gradFill flip="none" rotWithShape="1">
            <a:gsLst>
              <a:gs pos="0">
                <a:srgbClr val="7030A0"/>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3857620" y="2786064"/>
            <a:ext cx="1571636" cy="535767"/>
          </a:xfrm>
          <a:prstGeom prst="donut">
            <a:avLst/>
          </a:prstGeom>
          <a:gradFill flip="none" rotWithShape="1">
            <a:gsLst>
              <a:gs pos="0">
                <a:srgbClr val="7030A0"/>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4071934" y="1875229"/>
            <a:ext cx="1214446" cy="535767"/>
          </a:xfrm>
          <a:prstGeom prst="donut">
            <a:avLst/>
          </a:prstGeom>
          <a:gradFill flip="none" rotWithShape="1">
            <a:gsLst>
              <a:gs pos="0">
                <a:srgbClr val="7030A0"/>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071934" y="2571750"/>
            <a:ext cx="1214446" cy="535767"/>
          </a:xfrm>
          <a:prstGeom prst="donut">
            <a:avLst/>
          </a:prstGeom>
          <a:gradFill flip="none" rotWithShape="1">
            <a:gsLst>
              <a:gs pos="0">
                <a:srgbClr val="7030A0"/>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grpId="0" nodeType="withEffect">
                                  <p:stCondLst>
                                    <p:cond delay="0"/>
                                  </p:stCondLst>
                                  <p:iterate type="lt">
                                    <p:tmPct val="0"/>
                                  </p:iterate>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iterate type="lt">
                                    <p:tmPct val="0"/>
                                  </p:iterate>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iterate type="lt">
                                    <p:tmPct val="0"/>
                                  </p:iterate>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iterate type="lt">
                                    <p:tmPct val="0"/>
                                  </p:iterate>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iterate type="lt">
                                    <p:tmPct val="0"/>
                                  </p:iterate>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iterate type="lt">
                                    <p:tmPct val="0"/>
                                  </p:iterate>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iterate type="lt">
                                    <p:tmPct val="0"/>
                                  </p:iterate>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iterate type="lt">
                                    <p:tmPct val="0"/>
                                  </p:iterate>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iterate type="lt">
                                    <p:tmPct val="0"/>
                                  </p:iterate>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ppt_x"/>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iterate type="lt">
                                    <p:tmPct val="0"/>
                                  </p:iterate>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ppt_x"/>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ppt_x"/>
                                          </p:val>
                                        </p:tav>
                                        <p:tav tm="100000">
                                          <p:val>
                                            <p:strVal val="#ppt_x"/>
                                          </p:val>
                                        </p:tav>
                                      </p:tavLst>
                                    </p:anim>
                                    <p:anim calcmode="lin" valueType="num">
                                      <p:cBhvr additive="base">
                                        <p:cTn id="50" dur="2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ppt_x"/>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ppt_x"/>
                                          </p:val>
                                        </p:tav>
                                        <p:tav tm="100000">
                                          <p:val>
                                            <p:strVal val="#ppt_x"/>
                                          </p:val>
                                        </p:tav>
                                      </p:tavLst>
                                    </p:anim>
                                    <p:anim calcmode="lin" valueType="num">
                                      <p:cBhvr additive="base">
                                        <p:cTn id="62" dur="2000" fill="hold"/>
                                        <p:tgtEl>
                                          <p:spTgt spid="10"/>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ppt_x"/>
                                          </p:val>
                                        </p:tav>
                                        <p:tav tm="100000">
                                          <p:val>
                                            <p:strVal val="#ppt_x"/>
                                          </p:val>
                                        </p:tav>
                                      </p:tavLst>
                                    </p:anim>
                                    <p:anim calcmode="lin" valueType="num">
                                      <p:cBhvr additive="base">
                                        <p:cTn id="66" dur="2000" fill="hold"/>
                                        <p:tgtEl>
                                          <p:spTgt spid="12"/>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ppt_x"/>
                                          </p:val>
                                        </p:tav>
                                        <p:tav tm="100000">
                                          <p:val>
                                            <p:strVal val="#ppt_x"/>
                                          </p:val>
                                        </p:tav>
                                      </p:tavLst>
                                    </p:anim>
                                    <p:anim calcmode="lin" valueType="num">
                                      <p:cBhvr additive="base">
                                        <p:cTn id="70" dur="2000" fill="hold"/>
                                        <p:tgtEl>
                                          <p:spTgt spid="14"/>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2000" fill="hold"/>
                                        <p:tgtEl>
                                          <p:spTgt spid="16"/>
                                        </p:tgtEl>
                                        <p:attrNameLst>
                                          <p:attrName>ppt_x</p:attrName>
                                        </p:attrNameLst>
                                      </p:cBhvr>
                                      <p:tavLst>
                                        <p:tav tm="0">
                                          <p:val>
                                            <p:strVal val="#ppt_x"/>
                                          </p:val>
                                        </p:tav>
                                        <p:tav tm="100000">
                                          <p:val>
                                            <p:strVal val="#ppt_x"/>
                                          </p:val>
                                        </p:tav>
                                      </p:tavLst>
                                    </p:anim>
                                    <p:anim calcmode="lin" valueType="num">
                                      <p:cBhvr additive="base">
                                        <p:cTn id="74" dur="2000" fill="hold"/>
                                        <p:tgtEl>
                                          <p:spTgt spid="16"/>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ppt_x"/>
                                          </p:val>
                                        </p:tav>
                                        <p:tav tm="100000">
                                          <p:val>
                                            <p:strVal val="#ppt_x"/>
                                          </p:val>
                                        </p:tav>
                                      </p:tavLst>
                                    </p:anim>
                                    <p:anim calcmode="lin" valueType="num">
                                      <p:cBhvr additive="base">
                                        <p:cTn id="78" dur="2000" fill="hold"/>
                                        <p:tgtEl>
                                          <p:spTgt spid="18"/>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ppt_x"/>
                                          </p:val>
                                        </p:tav>
                                        <p:tav tm="100000">
                                          <p:val>
                                            <p:strVal val="#ppt_x"/>
                                          </p:val>
                                        </p:tav>
                                      </p:tavLst>
                                    </p:anim>
                                    <p:anim calcmode="lin" valueType="num">
                                      <p:cBhvr additive="base">
                                        <p:cTn id="82" dur="2000" fill="hold"/>
                                        <p:tgtEl>
                                          <p:spTgt spid="20"/>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13" presetClass="entr" presetSubtype="32" fill="hold" grpId="1" nodeType="withEffect">
                                  <p:stCondLst>
                                    <p:cond delay="0"/>
                                  </p:stCondLst>
                                  <p:iterate type="lt">
                                    <p:tmPct val="0"/>
                                  </p:iterate>
                                  <p:childTnLst>
                                    <p:set>
                                      <p:cBhvr>
                                        <p:cTn id="88" dur="1" fill="hold">
                                          <p:stCondLst>
                                            <p:cond delay="0"/>
                                          </p:stCondLst>
                                        </p:cTn>
                                        <p:tgtEl>
                                          <p:spTgt spid="3"/>
                                        </p:tgtEl>
                                        <p:attrNameLst>
                                          <p:attrName>style.visibility</p:attrName>
                                        </p:attrNameLst>
                                      </p:cBhvr>
                                      <p:to>
                                        <p:strVal val="visible"/>
                                      </p:to>
                                    </p:set>
                                    <p:animEffect transition="in" filter="plus(out)">
                                      <p:cBhvr>
                                        <p:cTn id="89" dur="2000"/>
                                        <p:tgtEl>
                                          <p:spTgt spid="3"/>
                                        </p:tgtEl>
                                      </p:cBhvr>
                                    </p:animEffect>
                                  </p:childTnLst>
                                </p:cTn>
                              </p:par>
                              <p:par>
                                <p:cTn id="90" presetID="13" presetClass="entr" presetSubtype="32" fill="hold" grpId="1" nodeType="with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plus(out)">
                                      <p:cBhvr>
                                        <p:cTn id="92" dur="2000"/>
                                        <p:tgtEl>
                                          <p:spTgt spid="4"/>
                                        </p:tgtEl>
                                      </p:cBhvr>
                                    </p:animEffect>
                                  </p:childTnLst>
                                </p:cTn>
                              </p:par>
                              <p:par>
                                <p:cTn id="93" presetID="13" presetClass="entr" presetSubtype="32" fill="hold" grpId="1" nodeType="withEffect">
                                  <p:stCondLst>
                                    <p:cond delay="0"/>
                                  </p:stCondLst>
                                  <p:iterate type="lt">
                                    <p:tmPct val="0"/>
                                  </p:iterate>
                                  <p:childTnLst>
                                    <p:set>
                                      <p:cBhvr>
                                        <p:cTn id="94" dur="1" fill="hold">
                                          <p:stCondLst>
                                            <p:cond delay="0"/>
                                          </p:stCondLst>
                                        </p:cTn>
                                        <p:tgtEl>
                                          <p:spTgt spid="5"/>
                                        </p:tgtEl>
                                        <p:attrNameLst>
                                          <p:attrName>style.visibility</p:attrName>
                                        </p:attrNameLst>
                                      </p:cBhvr>
                                      <p:to>
                                        <p:strVal val="visible"/>
                                      </p:to>
                                    </p:set>
                                    <p:animEffect transition="in" filter="plus(out)">
                                      <p:cBhvr>
                                        <p:cTn id="95" dur="2000"/>
                                        <p:tgtEl>
                                          <p:spTgt spid="5"/>
                                        </p:tgtEl>
                                      </p:cBhvr>
                                    </p:animEffect>
                                  </p:childTnLst>
                                </p:cTn>
                              </p:par>
                              <p:par>
                                <p:cTn id="96" presetID="13" presetClass="entr" presetSubtype="32"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plus(out)">
                                      <p:cBhvr>
                                        <p:cTn id="98" dur="2000"/>
                                        <p:tgtEl>
                                          <p:spTgt spid="6"/>
                                        </p:tgtEl>
                                      </p:cBhvr>
                                    </p:animEffect>
                                  </p:childTnLst>
                                </p:cTn>
                              </p:par>
                              <p:par>
                                <p:cTn id="99" presetID="13" presetClass="entr" presetSubtype="32" fill="hold" grpId="1" nodeType="withEffect">
                                  <p:stCondLst>
                                    <p:cond delay="0"/>
                                  </p:stCondLst>
                                  <p:iterate type="lt">
                                    <p:tmPct val="0"/>
                                  </p:iterate>
                                  <p:childTnLst>
                                    <p:set>
                                      <p:cBhvr>
                                        <p:cTn id="100" dur="1" fill="hold">
                                          <p:stCondLst>
                                            <p:cond delay="0"/>
                                          </p:stCondLst>
                                        </p:cTn>
                                        <p:tgtEl>
                                          <p:spTgt spid="7"/>
                                        </p:tgtEl>
                                        <p:attrNameLst>
                                          <p:attrName>style.visibility</p:attrName>
                                        </p:attrNameLst>
                                      </p:cBhvr>
                                      <p:to>
                                        <p:strVal val="visible"/>
                                      </p:to>
                                    </p:set>
                                    <p:animEffect transition="in" filter="plus(out)">
                                      <p:cBhvr>
                                        <p:cTn id="101" dur="2000"/>
                                        <p:tgtEl>
                                          <p:spTgt spid="7"/>
                                        </p:tgtEl>
                                      </p:cBhvr>
                                    </p:animEffect>
                                  </p:childTnLst>
                                </p:cTn>
                              </p:par>
                              <p:par>
                                <p:cTn id="102" presetID="13" presetClass="entr" presetSubtype="32" fill="hold" grpId="1" nodeType="withEffect">
                                  <p:stCondLst>
                                    <p:cond delay="0"/>
                                  </p:stCondLst>
                                  <p:childTnLst>
                                    <p:set>
                                      <p:cBhvr>
                                        <p:cTn id="103" dur="1" fill="hold">
                                          <p:stCondLst>
                                            <p:cond delay="0"/>
                                          </p:stCondLst>
                                        </p:cTn>
                                        <p:tgtEl>
                                          <p:spTgt spid="8"/>
                                        </p:tgtEl>
                                        <p:attrNameLst>
                                          <p:attrName>style.visibility</p:attrName>
                                        </p:attrNameLst>
                                      </p:cBhvr>
                                      <p:to>
                                        <p:strVal val="visible"/>
                                      </p:to>
                                    </p:set>
                                    <p:animEffect transition="in" filter="plus(out)">
                                      <p:cBhvr>
                                        <p:cTn id="104" dur="2000"/>
                                        <p:tgtEl>
                                          <p:spTgt spid="8"/>
                                        </p:tgtEl>
                                      </p:cBhvr>
                                    </p:animEffect>
                                  </p:childTnLst>
                                </p:cTn>
                              </p:par>
                              <p:par>
                                <p:cTn id="105" presetID="13" presetClass="entr" presetSubtype="32" fill="hold" grpId="1" nodeType="withEffect">
                                  <p:stCondLst>
                                    <p:cond delay="0"/>
                                  </p:stCondLst>
                                  <p:iterate type="lt">
                                    <p:tmPct val="0"/>
                                  </p:iterate>
                                  <p:childTnLst>
                                    <p:set>
                                      <p:cBhvr>
                                        <p:cTn id="106" dur="1" fill="hold">
                                          <p:stCondLst>
                                            <p:cond delay="0"/>
                                          </p:stCondLst>
                                        </p:cTn>
                                        <p:tgtEl>
                                          <p:spTgt spid="9"/>
                                        </p:tgtEl>
                                        <p:attrNameLst>
                                          <p:attrName>style.visibility</p:attrName>
                                        </p:attrNameLst>
                                      </p:cBhvr>
                                      <p:to>
                                        <p:strVal val="visible"/>
                                      </p:to>
                                    </p:set>
                                    <p:animEffect transition="in" filter="plus(out)">
                                      <p:cBhvr>
                                        <p:cTn id="107" dur="2000"/>
                                        <p:tgtEl>
                                          <p:spTgt spid="9"/>
                                        </p:tgtEl>
                                      </p:cBhvr>
                                    </p:animEffect>
                                  </p:childTnLst>
                                </p:cTn>
                              </p:par>
                              <p:par>
                                <p:cTn id="108" presetID="13" presetClass="entr" presetSubtype="32" fill="hold" grpId="1" nodeType="withEffect">
                                  <p:stCondLst>
                                    <p:cond delay="0"/>
                                  </p:stCondLst>
                                  <p:childTnLst>
                                    <p:set>
                                      <p:cBhvr>
                                        <p:cTn id="109" dur="1" fill="hold">
                                          <p:stCondLst>
                                            <p:cond delay="0"/>
                                          </p:stCondLst>
                                        </p:cTn>
                                        <p:tgtEl>
                                          <p:spTgt spid="10"/>
                                        </p:tgtEl>
                                        <p:attrNameLst>
                                          <p:attrName>style.visibility</p:attrName>
                                        </p:attrNameLst>
                                      </p:cBhvr>
                                      <p:to>
                                        <p:strVal val="visible"/>
                                      </p:to>
                                    </p:set>
                                    <p:animEffect transition="in" filter="plus(out)">
                                      <p:cBhvr>
                                        <p:cTn id="110" dur="2000"/>
                                        <p:tgtEl>
                                          <p:spTgt spid="10"/>
                                        </p:tgtEl>
                                      </p:cBhvr>
                                    </p:animEffect>
                                  </p:childTnLst>
                                </p:cTn>
                              </p:par>
                              <p:par>
                                <p:cTn id="111" presetID="13" presetClass="entr" presetSubtype="32" fill="hold" grpId="1" nodeType="withEffect">
                                  <p:stCondLst>
                                    <p:cond delay="0"/>
                                  </p:stCondLst>
                                  <p:iterate type="lt">
                                    <p:tmPct val="0"/>
                                  </p:iterate>
                                  <p:childTnLst>
                                    <p:set>
                                      <p:cBhvr>
                                        <p:cTn id="112" dur="1" fill="hold">
                                          <p:stCondLst>
                                            <p:cond delay="0"/>
                                          </p:stCondLst>
                                        </p:cTn>
                                        <p:tgtEl>
                                          <p:spTgt spid="11"/>
                                        </p:tgtEl>
                                        <p:attrNameLst>
                                          <p:attrName>style.visibility</p:attrName>
                                        </p:attrNameLst>
                                      </p:cBhvr>
                                      <p:to>
                                        <p:strVal val="visible"/>
                                      </p:to>
                                    </p:set>
                                    <p:animEffect transition="in" filter="plus(out)">
                                      <p:cBhvr>
                                        <p:cTn id="113" dur="2000"/>
                                        <p:tgtEl>
                                          <p:spTgt spid="11"/>
                                        </p:tgtEl>
                                      </p:cBhvr>
                                    </p:animEffect>
                                  </p:childTnLst>
                                </p:cTn>
                              </p:par>
                              <p:par>
                                <p:cTn id="114" presetID="13" presetClass="entr" presetSubtype="32" fill="hold" grpId="1" nodeType="with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plus(out)">
                                      <p:cBhvr>
                                        <p:cTn id="116" dur="2000"/>
                                        <p:tgtEl>
                                          <p:spTgt spid="12"/>
                                        </p:tgtEl>
                                      </p:cBhvr>
                                    </p:animEffect>
                                  </p:childTnLst>
                                </p:cTn>
                              </p:par>
                              <p:par>
                                <p:cTn id="117" presetID="13" presetClass="entr" presetSubtype="32" fill="hold" grpId="1" nodeType="withEffect">
                                  <p:stCondLst>
                                    <p:cond delay="0"/>
                                  </p:stCondLst>
                                  <p:iterate type="lt">
                                    <p:tmPct val="0"/>
                                  </p:iterate>
                                  <p:childTnLst>
                                    <p:set>
                                      <p:cBhvr>
                                        <p:cTn id="118" dur="1" fill="hold">
                                          <p:stCondLst>
                                            <p:cond delay="0"/>
                                          </p:stCondLst>
                                        </p:cTn>
                                        <p:tgtEl>
                                          <p:spTgt spid="13"/>
                                        </p:tgtEl>
                                        <p:attrNameLst>
                                          <p:attrName>style.visibility</p:attrName>
                                        </p:attrNameLst>
                                      </p:cBhvr>
                                      <p:to>
                                        <p:strVal val="visible"/>
                                      </p:to>
                                    </p:set>
                                    <p:animEffect transition="in" filter="plus(out)">
                                      <p:cBhvr>
                                        <p:cTn id="119" dur="2000"/>
                                        <p:tgtEl>
                                          <p:spTgt spid="13"/>
                                        </p:tgtEl>
                                      </p:cBhvr>
                                    </p:animEffect>
                                  </p:childTnLst>
                                </p:cTn>
                              </p:par>
                              <p:par>
                                <p:cTn id="120" presetID="13" presetClass="entr" presetSubtype="32" fill="hold" grpId="1" nodeType="withEffect">
                                  <p:stCondLst>
                                    <p:cond delay="0"/>
                                  </p:stCondLst>
                                  <p:childTnLst>
                                    <p:set>
                                      <p:cBhvr>
                                        <p:cTn id="121" dur="1" fill="hold">
                                          <p:stCondLst>
                                            <p:cond delay="0"/>
                                          </p:stCondLst>
                                        </p:cTn>
                                        <p:tgtEl>
                                          <p:spTgt spid="14"/>
                                        </p:tgtEl>
                                        <p:attrNameLst>
                                          <p:attrName>style.visibility</p:attrName>
                                        </p:attrNameLst>
                                      </p:cBhvr>
                                      <p:to>
                                        <p:strVal val="visible"/>
                                      </p:to>
                                    </p:set>
                                    <p:animEffect transition="in" filter="plus(out)">
                                      <p:cBhvr>
                                        <p:cTn id="122" dur="2000"/>
                                        <p:tgtEl>
                                          <p:spTgt spid="14"/>
                                        </p:tgtEl>
                                      </p:cBhvr>
                                    </p:animEffect>
                                  </p:childTnLst>
                                </p:cTn>
                              </p:par>
                              <p:par>
                                <p:cTn id="123" presetID="13" presetClass="entr" presetSubtype="32" fill="hold" grpId="1" nodeType="withEffect">
                                  <p:stCondLst>
                                    <p:cond delay="0"/>
                                  </p:stCondLst>
                                  <p:iterate type="lt">
                                    <p:tmPct val="0"/>
                                  </p:iterate>
                                  <p:childTnLst>
                                    <p:set>
                                      <p:cBhvr>
                                        <p:cTn id="124" dur="1" fill="hold">
                                          <p:stCondLst>
                                            <p:cond delay="0"/>
                                          </p:stCondLst>
                                        </p:cTn>
                                        <p:tgtEl>
                                          <p:spTgt spid="15"/>
                                        </p:tgtEl>
                                        <p:attrNameLst>
                                          <p:attrName>style.visibility</p:attrName>
                                        </p:attrNameLst>
                                      </p:cBhvr>
                                      <p:to>
                                        <p:strVal val="visible"/>
                                      </p:to>
                                    </p:set>
                                    <p:animEffect transition="in" filter="plus(out)">
                                      <p:cBhvr>
                                        <p:cTn id="125" dur="2000"/>
                                        <p:tgtEl>
                                          <p:spTgt spid="15"/>
                                        </p:tgtEl>
                                      </p:cBhvr>
                                    </p:animEffect>
                                  </p:childTnLst>
                                </p:cTn>
                              </p:par>
                              <p:par>
                                <p:cTn id="126" presetID="13" presetClass="entr" presetSubtype="32"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Effect transition="in" filter="plus(out)">
                                      <p:cBhvr>
                                        <p:cTn id="128" dur="2000"/>
                                        <p:tgtEl>
                                          <p:spTgt spid="16"/>
                                        </p:tgtEl>
                                      </p:cBhvr>
                                    </p:animEffect>
                                  </p:childTnLst>
                                </p:cTn>
                              </p:par>
                              <p:par>
                                <p:cTn id="129" presetID="13" presetClass="entr" presetSubtype="32" fill="hold" grpId="1" nodeType="withEffect">
                                  <p:stCondLst>
                                    <p:cond delay="0"/>
                                  </p:stCondLst>
                                  <p:iterate type="lt">
                                    <p:tmPct val="0"/>
                                  </p:iterate>
                                  <p:childTnLst>
                                    <p:set>
                                      <p:cBhvr>
                                        <p:cTn id="130" dur="1" fill="hold">
                                          <p:stCondLst>
                                            <p:cond delay="0"/>
                                          </p:stCondLst>
                                        </p:cTn>
                                        <p:tgtEl>
                                          <p:spTgt spid="17"/>
                                        </p:tgtEl>
                                        <p:attrNameLst>
                                          <p:attrName>style.visibility</p:attrName>
                                        </p:attrNameLst>
                                      </p:cBhvr>
                                      <p:to>
                                        <p:strVal val="visible"/>
                                      </p:to>
                                    </p:set>
                                    <p:animEffect transition="in" filter="plus(out)">
                                      <p:cBhvr>
                                        <p:cTn id="131" dur="2000"/>
                                        <p:tgtEl>
                                          <p:spTgt spid="17"/>
                                        </p:tgtEl>
                                      </p:cBhvr>
                                    </p:animEffect>
                                  </p:childTnLst>
                                </p:cTn>
                              </p:par>
                              <p:par>
                                <p:cTn id="132" presetID="13" presetClass="entr" presetSubtype="32"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Effect transition="in" filter="plus(out)">
                                      <p:cBhvr>
                                        <p:cTn id="134" dur="2000"/>
                                        <p:tgtEl>
                                          <p:spTgt spid="18"/>
                                        </p:tgtEl>
                                      </p:cBhvr>
                                    </p:animEffect>
                                  </p:childTnLst>
                                </p:cTn>
                              </p:par>
                              <p:par>
                                <p:cTn id="135" presetID="13" presetClass="entr" presetSubtype="32" fill="hold" grpId="1" nodeType="withEffect">
                                  <p:stCondLst>
                                    <p:cond delay="0"/>
                                  </p:stCondLst>
                                  <p:iterate type="lt">
                                    <p:tmPct val="0"/>
                                  </p:iterate>
                                  <p:childTnLst>
                                    <p:set>
                                      <p:cBhvr>
                                        <p:cTn id="136" dur="1" fill="hold">
                                          <p:stCondLst>
                                            <p:cond delay="0"/>
                                          </p:stCondLst>
                                        </p:cTn>
                                        <p:tgtEl>
                                          <p:spTgt spid="19"/>
                                        </p:tgtEl>
                                        <p:attrNameLst>
                                          <p:attrName>style.visibility</p:attrName>
                                        </p:attrNameLst>
                                      </p:cBhvr>
                                      <p:to>
                                        <p:strVal val="visible"/>
                                      </p:to>
                                    </p:set>
                                    <p:animEffect transition="in" filter="plus(out)">
                                      <p:cBhvr>
                                        <p:cTn id="137" dur="2000"/>
                                        <p:tgtEl>
                                          <p:spTgt spid="19"/>
                                        </p:tgtEl>
                                      </p:cBhvr>
                                    </p:animEffect>
                                  </p:childTnLst>
                                </p:cTn>
                              </p:par>
                              <p:par>
                                <p:cTn id="138" presetID="13" presetClass="entr" presetSubtype="32" fill="hold" grpId="1" nodeType="withEffect">
                                  <p:stCondLst>
                                    <p:cond delay="0"/>
                                  </p:stCondLst>
                                  <p:childTnLst>
                                    <p:set>
                                      <p:cBhvr>
                                        <p:cTn id="139" dur="1" fill="hold">
                                          <p:stCondLst>
                                            <p:cond delay="0"/>
                                          </p:stCondLst>
                                        </p:cTn>
                                        <p:tgtEl>
                                          <p:spTgt spid="20"/>
                                        </p:tgtEl>
                                        <p:attrNameLst>
                                          <p:attrName>style.visibility</p:attrName>
                                        </p:attrNameLst>
                                      </p:cBhvr>
                                      <p:to>
                                        <p:strVal val="visible"/>
                                      </p:to>
                                    </p:set>
                                    <p:animEffect transition="in" filter="plus(out)">
                                      <p:cBhvr>
                                        <p:cTn id="140" dur="2000"/>
                                        <p:tgtEl>
                                          <p:spTgt spid="20"/>
                                        </p:tgtEl>
                                      </p:cBhvr>
                                    </p:animEffect>
                                  </p:childTnLst>
                                </p:cTn>
                              </p:par>
                              <p:par>
                                <p:cTn id="141" presetID="13" presetClass="entr" presetSubtype="32" fill="hold" grpId="1" nodeType="withEffect">
                                  <p:stCondLst>
                                    <p:cond delay="0"/>
                                  </p:stCondLst>
                                  <p:iterate type="lt">
                                    <p:tmPct val="0"/>
                                  </p:iterate>
                                  <p:childTnLst>
                                    <p:set>
                                      <p:cBhvr>
                                        <p:cTn id="142" dur="1" fill="hold">
                                          <p:stCondLst>
                                            <p:cond delay="0"/>
                                          </p:stCondLst>
                                        </p:cTn>
                                        <p:tgtEl>
                                          <p:spTgt spid="21"/>
                                        </p:tgtEl>
                                        <p:attrNameLst>
                                          <p:attrName>style.visibility</p:attrName>
                                        </p:attrNameLst>
                                      </p:cBhvr>
                                      <p:to>
                                        <p:strVal val="visible"/>
                                      </p:to>
                                    </p:set>
                                    <p:animEffect transition="in" filter="plus(out)">
                                      <p:cBhvr>
                                        <p:cTn id="143" dur="2000"/>
                                        <p:tgtEl>
                                          <p:spTgt spid="21"/>
                                        </p:tgtEl>
                                      </p:cBhvr>
                                    </p:animEffect>
                                  </p:childTnLst>
                                </p:cTn>
                              </p:par>
                              <p:par>
                                <p:cTn id="144" presetID="13" presetClass="entr" presetSubtype="32" fill="hold" grpId="1" nodeType="withEffect">
                                  <p:stCondLst>
                                    <p:cond delay="0"/>
                                  </p:stCondLst>
                                  <p:childTnLst>
                                    <p:set>
                                      <p:cBhvr>
                                        <p:cTn id="145" dur="1" fill="hold">
                                          <p:stCondLst>
                                            <p:cond delay="0"/>
                                          </p:stCondLst>
                                        </p:cTn>
                                        <p:tgtEl>
                                          <p:spTgt spid="22"/>
                                        </p:tgtEl>
                                        <p:attrNameLst>
                                          <p:attrName>style.visibility</p:attrName>
                                        </p:attrNameLst>
                                      </p:cBhvr>
                                      <p:to>
                                        <p:strVal val="visible"/>
                                      </p:to>
                                    </p:set>
                                    <p:animEffect transition="in" filter="plus(out)">
                                      <p:cBhvr>
                                        <p:cTn id="146" dur="2000"/>
                                        <p:tgtEl>
                                          <p:spTgt spid="22"/>
                                        </p:tgtEl>
                                      </p:cBhvr>
                                    </p:animEffect>
                                  </p:childTnLst>
                                </p:cTn>
                              </p:par>
                              <p:par>
                                <p:cTn id="147" presetID="8" presetClass="emph" presetSubtype="0" fill="hold" grpId="2" nodeType="withEffect">
                                  <p:stCondLst>
                                    <p:cond delay="0"/>
                                  </p:stCondLst>
                                  <p:iterate type="lt">
                                    <p:tmPct val="0"/>
                                  </p:iterate>
                                  <p:childTnLst>
                                    <p:animRot by="21600000">
                                      <p:cBhvr>
                                        <p:cTn id="148" dur="2000" fill="hold"/>
                                        <p:tgtEl>
                                          <p:spTgt spid="3"/>
                                        </p:tgtEl>
                                        <p:attrNameLst>
                                          <p:attrName>r</p:attrName>
                                        </p:attrNameLst>
                                      </p:cBhvr>
                                    </p:animRot>
                                  </p:childTnLst>
                                </p:cTn>
                              </p:par>
                              <p:par>
                                <p:cTn id="149" presetID="8" presetClass="emph" presetSubtype="0" fill="hold" grpId="2" nodeType="withEffect">
                                  <p:stCondLst>
                                    <p:cond delay="0"/>
                                  </p:stCondLst>
                                  <p:iterate type="lt">
                                    <p:tmPct val="0"/>
                                  </p:iterate>
                                  <p:childTnLst>
                                    <p:animRot by="-21600000">
                                      <p:cBhvr>
                                        <p:cTn id="150" dur="2000" fill="hold"/>
                                        <p:tgtEl>
                                          <p:spTgt spid="5"/>
                                        </p:tgtEl>
                                        <p:attrNameLst>
                                          <p:attrName>r</p:attrName>
                                        </p:attrNameLst>
                                      </p:cBhvr>
                                    </p:animRot>
                                  </p:childTnLst>
                                </p:cTn>
                              </p:par>
                              <p:par>
                                <p:cTn id="151" presetID="8" presetClass="emph" presetSubtype="0" fill="hold" grpId="2" nodeType="withEffect">
                                  <p:stCondLst>
                                    <p:cond delay="0"/>
                                  </p:stCondLst>
                                  <p:iterate type="lt">
                                    <p:tmPct val="0"/>
                                  </p:iterate>
                                  <p:childTnLst>
                                    <p:animRot by="21600000">
                                      <p:cBhvr>
                                        <p:cTn id="152" dur="2000" fill="hold"/>
                                        <p:tgtEl>
                                          <p:spTgt spid="7"/>
                                        </p:tgtEl>
                                        <p:attrNameLst>
                                          <p:attrName>r</p:attrName>
                                        </p:attrNameLst>
                                      </p:cBhvr>
                                    </p:animRot>
                                  </p:childTnLst>
                                </p:cTn>
                              </p:par>
                              <p:par>
                                <p:cTn id="153" presetID="8" presetClass="emph" presetSubtype="0" fill="hold" grpId="2" nodeType="withEffect">
                                  <p:stCondLst>
                                    <p:cond delay="0"/>
                                  </p:stCondLst>
                                  <p:iterate type="lt">
                                    <p:tmPct val="0"/>
                                  </p:iterate>
                                  <p:childTnLst>
                                    <p:animRot by="-21600000">
                                      <p:cBhvr>
                                        <p:cTn id="154" dur="2000" fill="hold"/>
                                        <p:tgtEl>
                                          <p:spTgt spid="9"/>
                                        </p:tgtEl>
                                        <p:attrNameLst>
                                          <p:attrName>r</p:attrName>
                                        </p:attrNameLst>
                                      </p:cBhvr>
                                    </p:animRot>
                                  </p:childTnLst>
                                </p:cTn>
                              </p:par>
                              <p:par>
                                <p:cTn id="155" presetID="8" presetClass="emph" presetSubtype="0" fill="hold" grpId="2" nodeType="withEffect">
                                  <p:stCondLst>
                                    <p:cond delay="0"/>
                                  </p:stCondLst>
                                  <p:iterate type="lt">
                                    <p:tmPct val="0"/>
                                  </p:iterate>
                                  <p:childTnLst>
                                    <p:animRot by="21600000">
                                      <p:cBhvr>
                                        <p:cTn id="156" dur="2000" fill="hold"/>
                                        <p:tgtEl>
                                          <p:spTgt spid="11"/>
                                        </p:tgtEl>
                                        <p:attrNameLst>
                                          <p:attrName>r</p:attrName>
                                        </p:attrNameLst>
                                      </p:cBhvr>
                                    </p:animRot>
                                  </p:childTnLst>
                                </p:cTn>
                              </p:par>
                              <p:par>
                                <p:cTn id="157" presetID="8" presetClass="emph" presetSubtype="0" fill="hold" grpId="2" nodeType="withEffect">
                                  <p:stCondLst>
                                    <p:cond delay="0"/>
                                  </p:stCondLst>
                                  <p:iterate type="lt">
                                    <p:tmPct val="0"/>
                                  </p:iterate>
                                  <p:childTnLst>
                                    <p:animRot by="-21600000">
                                      <p:cBhvr>
                                        <p:cTn id="158" dur="2000" fill="hold"/>
                                        <p:tgtEl>
                                          <p:spTgt spid="13"/>
                                        </p:tgtEl>
                                        <p:attrNameLst>
                                          <p:attrName>r</p:attrName>
                                        </p:attrNameLst>
                                      </p:cBhvr>
                                    </p:animRot>
                                  </p:childTnLst>
                                </p:cTn>
                              </p:par>
                              <p:par>
                                <p:cTn id="159" presetID="8" presetClass="emph" presetSubtype="0" fill="hold" grpId="2" nodeType="withEffect">
                                  <p:stCondLst>
                                    <p:cond delay="0"/>
                                  </p:stCondLst>
                                  <p:iterate type="lt">
                                    <p:tmPct val="0"/>
                                  </p:iterate>
                                  <p:childTnLst>
                                    <p:animRot by="21600000">
                                      <p:cBhvr>
                                        <p:cTn id="160" dur="2000" fill="hold"/>
                                        <p:tgtEl>
                                          <p:spTgt spid="15"/>
                                        </p:tgtEl>
                                        <p:attrNameLst>
                                          <p:attrName>r</p:attrName>
                                        </p:attrNameLst>
                                      </p:cBhvr>
                                    </p:animRot>
                                  </p:childTnLst>
                                </p:cTn>
                              </p:par>
                              <p:par>
                                <p:cTn id="161" presetID="8" presetClass="emph" presetSubtype="0" fill="hold" grpId="2" nodeType="withEffect">
                                  <p:stCondLst>
                                    <p:cond delay="0"/>
                                  </p:stCondLst>
                                  <p:iterate type="lt">
                                    <p:tmPct val="0"/>
                                  </p:iterate>
                                  <p:childTnLst>
                                    <p:animRot by="-21600000">
                                      <p:cBhvr>
                                        <p:cTn id="162" dur="2000" fill="hold"/>
                                        <p:tgtEl>
                                          <p:spTgt spid="17"/>
                                        </p:tgtEl>
                                        <p:attrNameLst>
                                          <p:attrName>r</p:attrName>
                                        </p:attrNameLst>
                                      </p:cBhvr>
                                    </p:animRot>
                                  </p:childTnLst>
                                </p:cTn>
                              </p:par>
                              <p:par>
                                <p:cTn id="163" presetID="8" presetClass="emph" presetSubtype="0" fill="hold" grpId="2" nodeType="withEffect">
                                  <p:stCondLst>
                                    <p:cond delay="0"/>
                                  </p:stCondLst>
                                  <p:iterate type="lt">
                                    <p:tmPct val="0"/>
                                  </p:iterate>
                                  <p:childTnLst>
                                    <p:animRot by="21600000">
                                      <p:cBhvr>
                                        <p:cTn id="164" dur="2000" fill="hold"/>
                                        <p:tgtEl>
                                          <p:spTgt spid="19"/>
                                        </p:tgtEl>
                                        <p:attrNameLst>
                                          <p:attrName>r</p:attrName>
                                        </p:attrNameLst>
                                      </p:cBhvr>
                                    </p:animRot>
                                  </p:childTnLst>
                                </p:cTn>
                              </p:par>
                              <p:par>
                                <p:cTn id="165" presetID="8" presetClass="emph" presetSubtype="0" fill="hold" grpId="2" nodeType="withEffect">
                                  <p:stCondLst>
                                    <p:cond delay="0"/>
                                  </p:stCondLst>
                                  <p:iterate type="lt">
                                    <p:tmPct val="0"/>
                                  </p:iterate>
                                  <p:childTnLst>
                                    <p:animRot by="-21600000">
                                      <p:cBhvr>
                                        <p:cTn id="166" dur="2000" fill="hold"/>
                                        <p:tgtEl>
                                          <p:spTgt spid="21"/>
                                        </p:tgtEl>
                                        <p:attrNameLst>
                                          <p:attrName>r</p:attrName>
                                        </p:attrNameLst>
                                      </p:cBhvr>
                                    </p:animRot>
                                  </p:childTnLst>
                                </p:cTn>
                              </p:par>
                              <p:par>
                                <p:cTn id="167" presetID="8" presetClass="emph" presetSubtype="0" fill="hold" grpId="2" nodeType="withEffect">
                                  <p:stCondLst>
                                    <p:cond delay="0"/>
                                  </p:stCondLst>
                                  <p:childTnLst>
                                    <p:animRot by="21600000">
                                      <p:cBhvr>
                                        <p:cTn id="168" dur="2000" fill="hold"/>
                                        <p:tgtEl>
                                          <p:spTgt spid="4"/>
                                        </p:tgtEl>
                                        <p:attrNameLst>
                                          <p:attrName>r</p:attrName>
                                        </p:attrNameLst>
                                      </p:cBhvr>
                                    </p:animRot>
                                  </p:childTnLst>
                                </p:cTn>
                              </p:par>
                              <p:par>
                                <p:cTn id="169" presetID="8" presetClass="emph" presetSubtype="0" fill="hold" grpId="2" nodeType="withEffect">
                                  <p:stCondLst>
                                    <p:cond delay="0"/>
                                  </p:stCondLst>
                                  <p:childTnLst>
                                    <p:animRot by="-21600000">
                                      <p:cBhvr>
                                        <p:cTn id="170" dur="2000" fill="hold"/>
                                        <p:tgtEl>
                                          <p:spTgt spid="6"/>
                                        </p:tgtEl>
                                        <p:attrNameLst>
                                          <p:attrName>r</p:attrName>
                                        </p:attrNameLst>
                                      </p:cBhvr>
                                    </p:animRot>
                                  </p:childTnLst>
                                </p:cTn>
                              </p:par>
                              <p:par>
                                <p:cTn id="171" presetID="8" presetClass="emph" presetSubtype="0" fill="hold" grpId="2" nodeType="withEffect">
                                  <p:stCondLst>
                                    <p:cond delay="0"/>
                                  </p:stCondLst>
                                  <p:childTnLst>
                                    <p:animRot by="21600000">
                                      <p:cBhvr>
                                        <p:cTn id="172" dur="2000" fill="hold"/>
                                        <p:tgtEl>
                                          <p:spTgt spid="8"/>
                                        </p:tgtEl>
                                        <p:attrNameLst>
                                          <p:attrName>r</p:attrName>
                                        </p:attrNameLst>
                                      </p:cBhvr>
                                    </p:animRot>
                                  </p:childTnLst>
                                </p:cTn>
                              </p:par>
                              <p:par>
                                <p:cTn id="173" presetID="8" presetClass="emph" presetSubtype="0" fill="hold" grpId="2" nodeType="withEffect">
                                  <p:stCondLst>
                                    <p:cond delay="0"/>
                                  </p:stCondLst>
                                  <p:childTnLst>
                                    <p:animRot by="-21600000">
                                      <p:cBhvr>
                                        <p:cTn id="174" dur="2000" fill="hold"/>
                                        <p:tgtEl>
                                          <p:spTgt spid="10"/>
                                        </p:tgtEl>
                                        <p:attrNameLst>
                                          <p:attrName>r</p:attrName>
                                        </p:attrNameLst>
                                      </p:cBhvr>
                                    </p:animRot>
                                  </p:childTnLst>
                                </p:cTn>
                              </p:par>
                              <p:par>
                                <p:cTn id="175" presetID="8" presetClass="emph" presetSubtype="0" fill="hold" grpId="2" nodeType="withEffect">
                                  <p:stCondLst>
                                    <p:cond delay="0"/>
                                  </p:stCondLst>
                                  <p:childTnLst>
                                    <p:animRot by="21600000">
                                      <p:cBhvr>
                                        <p:cTn id="176" dur="2000" fill="hold"/>
                                        <p:tgtEl>
                                          <p:spTgt spid="12"/>
                                        </p:tgtEl>
                                        <p:attrNameLst>
                                          <p:attrName>r</p:attrName>
                                        </p:attrNameLst>
                                      </p:cBhvr>
                                    </p:animRot>
                                  </p:childTnLst>
                                </p:cTn>
                              </p:par>
                              <p:par>
                                <p:cTn id="177" presetID="8" presetClass="emph" presetSubtype="0" fill="hold" grpId="2" nodeType="withEffect">
                                  <p:stCondLst>
                                    <p:cond delay="0"/>
                                  </p:stCondLst>
                                  <p:childTnLst>
                                    <p:animRot by="-21600000">
                                      <p:cBhvr>
                                        <p:cTn id="178" dur="2000" fill="hold"/>
                                        <p:tgtEl>
                                          <p:spTgt spid="14"/>
                                        </p:tgtEl>
                                        <p:attrNameLst>
                                          <p:attrName>r</p:attrName>
                                        </p:attrNameLst>
                                      </p:cBhvr>
                                    </p:animRot>
                                  </p:childTnLst>
                                </p:cTn>
                              </p:par>
                              <p:par>
                                <p:cTn id="179" presetID="8" presetClass="emph" presetSubtype="0" fill="hold" grpId="2" nodeType="withEffect">
                                  <p:stCondLst>
                                    <p:cond delay="0"/>
                                  </p:stCondLst>
                                  <p:childTnLst>
                                    <p:animRot by="21600000">
                                      <p:cBhvr>
                                        <p:cTn id="180" dur="2000" fill="hold"/>
                                        <p:tgtEl>
                                          <p:spTgt spid="16"/>
                                        </p:tgtEl>
                                        <p:attrNameLst>
                                          <p:attrName>r</p:attrName>
                                        </p:attrNameLst>
                                      </p:cBhvr>
                                    </p:animRot>
                                  </p:childTnLst>
                                </p:cTn>
                              </p:par>
                              <p:par>
                                <p:cTn id="181" presetID="8" presetClass="emph" presetSubtype="0" fill="hold" grpId="2" nodeType="withEffect">
                                  <p:stCondLst>
                                    <p:cond delay="0"/>
                                  </p:stCondLst>
                                  <p:childTnLst>
                                    <p:animRot by="-21600000">
                                      <p:cBhvr>
                                        <p:cTn id="182" dur="2000" fill="hold"/>
                                        <p:tgtEl>
                                          <p:spTgt spid="18"/>
                                        </p:tgtEl>
                                        <p:attrNameLst>
                                          <p:attrName>r</p:attrName>
                                        </p:attrNameLst>
                                      </p:cBhvr>
                                    </p:animRot>
                                  </p:childTnLst>
                                </p:cTn>
                              </p:par>
                              <p:par>
                                <p:cTn id="183" presetID="8" presetClass="emph" presetSubtype="0" fill="hold" grpId="2" nodeType="withEffect">
                                  <p:stCondLst>
                                    <p:cond delay="0"/>
                                  </p:stCondLst>
                                  <p:childTnLst>
                                    <p:animRot by="21600000">
                                      <p:cBhvr>
                                        <p:cTn id="184" dur="2000" fill="hold"/>
                                        <p:tgtEl>
                                          <p:spTgt spid="20"/>
                                        </p:tgtEl>
                                        <p:attrNameLst>
                                          <p:attrName>r</p:attrName>
                                        </p:attrNameLst>
                                      </p:cBhvr>
                                    </p:animRot>
                                  </p:childTnLst>
                                </p:cTn>
                              </p:par>
                              <p:par>
                                <p:cTn id="185" presetID="8" presetClass="emph" presetSubtype="0" fill="hold" grpId="2" nodeType="withEffect">
                                  <p:stCondLst>
                                    <p:cond delay="0"/>
                                  </p:stCondLst>
                                  <p:childTnLst>
                                    <p:animRot by="-21600000">
                                      <p:cBhvr>
                                        <p:cTn id="186" dur="2000" fill="hold"/>
                                        <p:tgtEl>
                                          <p:spTgt spid="22"/>
                                        </p:tgtEl>
                                        <p:attrNameLst>
                                          <p:attrName>r</p:attrName>
                                        </p:attrNameLst>
                                      </p:cBhvr>
                                    </p:animRot>
                                  </p:childTnLst>
                                </p:cTn>
                              </p:par>
                            </p:childTnLst>
                          </p:cTn>
                        </p:par>
                        <p:par>
                          <p:cTn id="187" fill="hold">
                            <p:stCondLst>
                              <p:cond delay="2000"/>
                            </p:stCondLst>
                            <p:childTnLst>
                              <p:par>
                                <p:cTn id="188" presetID="2" presetClass="exit" presetSubtype="4" fill="hold" grpId="3" nodeType="afterEffect">
                                  <p:stCondLst>
                                    <p:cond delay="0"/>
                                  </p:stCondLst>
                                  <p:iterate type="lt">
                                    <p:tmPct val="0"/>
                                  </p:iterate>
                                  <p:childTnLst>
                                    <p:anim calcmode="lin" valueType="num">
                                      <p:cBhvr additive="base">
                                        <p:cTn id="189" dur="2000"/>
                                        <p:tgtEl>
                                          <p:spTgt spid="3"/>
                                        </p:tgtEl>
                                        <p:attrNameLst>
                                          <p:attrName>ppt_x</p:attrName>
                                        </p:attrNameLst>
                                      </p:cBhvr>
                                      <p:tavLst>
                                        <p:tav tm="0">
                                          <p:val>
                                            <p:strVal val="ppt_x"/>
                                          </p:val>
                                        </p:tav>
                                        <p:tav tm="100000">
                                          <p:val>
                                            <p:strVal val="ppt_x"/>
                                          </p:val>
                                        </p:tav>
                                      </p:tavLst>
                                    </p:anim>
                                    <p:anim calcmode="lin" valueType="num">
                                      <p:cBhvr additive="base">
                                        <p:cTn id="190" dur="2000"/>
                                        <p:tgtEl>
                                          <p:spTgt spid="3"/>
                                        </p:tgtEl>
                                        <p:attrNameLst>
                                          <p:attrName>ppt_y</p:attrName>
                                        </p:attrNameLst>
                                      </p:cBhvr>
                                      <p:tavLst>
                                        <p:tav tm="0">
                                          <p:val>
                                            <p:strVal val="ppt_y"/>
                                          </p:val>
                                        </p:tav>
                                        <p:tav tm="100000">
                                          <p:val>
                                            <p:strVal val="1+ppt_h/2"/>
                                          </p:val>
                                        </p:tav>
                                      </p:tavLst>
                                    </p:anim>
                                    <p:set>
                                      <p:cBhvr>
                                        <p:cTn id="191" dur="1" fill="hold">
                                          <p:stCondLst>
                                            <p:cond delay="1999"/>
                                          </p:stCondLst>
                                        </p:cTn>
                                        <p:tgtEl>
                                          <p:spTgt spid="3"/>
                                        </p:tgtEl>
                                        <p:attrNameLst>
                                          <p:attrName>style.visibility</p:attrName>
                                        </p:attrNameLst>
                                      </p:cBhvr>
                                      <p:to>
                                        <p:strVal val="hidden"/>
                                      </p:to>
                                    </p:set>
                                  </p:childTnLst>
                                </p:cTn>
                              </p:par>
                              <p:par>
                                <p:cTn id="192" presetID="2" presetClass="exit" presetSubtype="4" fill="hold" grpId="3" nodeType="withEffect">
                                  <p:stCondLst>
                                    <p:cond delay="0"/>
                                  </p:stCondLst>
                                  <p:iterate type="lt">
                                    <p:tmPct val="0"/>
                                  </p:iterate>
                                  <p:childTnLst>
                                    <p:anim calcmode="lin" valueType="num">
                                      <p:cBhvr additive="base">
                                        <p:cTn id="193" dur="2000"/>
                                        <p:tgtEl>
                                          <p:spTgt spid="5"/>
                                        </p:tgtEl>
                                        <p:attrNameLst>
                                          <p:attrName>ppt_x</p:attrName>
                                        </p:attrNameLst>
                                      </p:cBhvr>
                                      <p:tavLst>
                                        <p:tav tm="0">
                                          <p:val>
                                            <p:strVal val="ppt_x"/>
                                          </p:val>
                                        </p:tav>
                                        <p:tav tm="100000">
                                          <p:val>
                                            <p:strVal val="ppt_x"/>
                                          </p:val>
                                        </p:tav>
                                      </p:tavLst>
                                    </p:anim>
                                    <p:anim calcmode="lin" valueType="num">
                                      <p:cBhvr additive="base">
                                        <p:cTn id="194" dur="2000"/>
                                        <p:tgtEl>
                                          <p:spTgt spid="5"/>
                                        </p:tgtEl>
                                        <p:attrNameLst>
                                          <p:attrName>ppt_y</p:attrName>
                                        </p:attrNameLst>
                                      </p:cBhvr>
                                      <p:tavLst>
                                        <p:tav tm="0">
                                          <p:val>
                                            <p:strVal val="ppt_y"/>
                                          </p:val>
                                        </p:tav>
                                        <p:tav tm="100000">
                                          <p:val>
                                            <p:strVal val="1+ppt_h/2"/>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4" fill="hold" grpId="3" nodeType="withEffect">
                                  <p:stCondLst>
                                    <p:cond delay="0"/>
                                  </p:stCondLst>
                                  <p:iterate type="lt">
                                    <p:tmPct val="0"/>
                                  </p:iterate>
                                  <p:childTnLst>
                                    <p:anim calcmode="lin" valueType="num">
                                      <p:cBhvr additive="base">
                                        <p:cTn id="197" dur="2000"/>
                                        <p:tgtEl>
                                          <p:spTgt spid="7"/>
                                        </p:tgtEl>
                                        <p:attrNameLst>
                                          <p:attrName>ppt_x</p:attrName>
                                        </p:attrNameLst>
                                      </p:cBhvr>
                                      <p:tavLst>
                                        <p:tav tm="0">
                                          <p:val>
                                            <p:strVal val="ppt_x"/>
                                          </p:val>
                                        </p:tav>
                                        <p:tav tm="100000">
                                          <p:val>
                                            <p:strVal val="ppt_x"/>
                                          </p:val>
                                        </p:tav>
                                      </p:tavLst>
                                    </p:anim>
                                    <p:anim calcmode="lin" valueType="num">
                                      <p:cBhvr additive="base">
                                        <p:cTn id="198" dur="2000"/>
                                        <p:tgtEl>
                                          <p:spTgt spid="7"/>
                                        </p:tgtEl>
                                        <p:attrNameLst>
                                          <p:attrName>ppt_y</p:attrName>
                                        </p:attrNameLst>
                                      </p:cBhvr>
                                      <p:tavLst>
                                        <p:tav tm="0">
                                          <p:val>
                                            <p:strVal val="ppt_y"/>
                                          </p:val>
                                        </p:tav>
                                        <p:tav tm="100000">
                                          <p:val>
                                            <p:strVal val="1+ppt_h/2"/>
                                          </p:val>
                                        </p:tav>
                                      </p:tavLst>
                                    </p:anim>
                                    <p:set>
                                      <p:cBhvr>
                                        <p:cTn id="199" dur="1" fill="hold">
                                          <p:stCondLst>
                                            <p:cond delay="1999"/>
                                          </p:stCondLst>
                                        </p:cTn>
                                        <p:tgtEl>
                                          <p:spTgt spid="7"/>
                                        </p:tgtEl>
                                        <p:attrNameLst>
                                          <p:attrName>style.visibility</p:attrName>
                                        </p:attrNameLst>
                                      </p:cBhvr>
                                      <p:to>
                                        <p:strVal val="hidden"/>
                                      </p:to>
                                    </p:set>
                                  </p:childTnLst>
                                </p:cTn>
                              </p:par>
                              <p:par>
                                <p:cTn id="200" presetID="2" presetClass="exit" presetSubtype="4" fill="hold" grpId="3" nodeType="withEffect">
                                  <p:stCondLst>
                                    <p:cond delay="0"/>
                                  </p:stCondLst>
                                  <p:iterate type="lt">
                                    <p:tmPct val="0"/>
                                  </p:iterate>
                                  <p:childTnLst>
                                    <p:anim calcmode="lin" valueType="num">
                                      <p:cBhvr additive="base">
                                        <p:cTn id="201" dur="2000"/>
                                        <p:tgtEl>
                                          <p:spTgt spid="9"/>
                                        </p:tgtEl>
                                        <p:attrNameLst>
                                          <p:attrName>ppt_x</p:attrName>
                                        </p:attrNameLst>
                                      </p:cBhvr>
                                      <p:tavLst>
                                        <p:tav tm="0">
                                          <p:val>
                                            <p:strVal val="ppt_x"/>
                                          </p:val>
                                        </p:tav>
                                        <p:tav tm="100000">
                                          <p:val>
                                            <p:strVal val="ppt_x"/>
                                          </p:val>
                                        </p:tav>
                                      </p:tavLst>
                                    </p:anim>
                                    <p:anim calcmode="lin" valueType="num">
                                      <p:cBhvr additive="base">
                                        <p:cTn id="202" dur="2000"/>
                                        <p:tgtEl>
                                          <p:spTgt spid="9"/>
                                        </p:tgtEl>
                                        <p:attrNameLst>
                                          <p:attrName>ppt_y</p:attrName>
                                        </p:attrNameLst>
                                      </p:cBhvr>
                                      <p:tavLst>
                                        <p:tav tm="0">
                                          <p:val>
                                            <p:strVal val="ppt_y"/>
                                          </p:val>
                                        </p:tav>
                                        <p:tav tm="100000">
                                          <p:val>
                                            <p:strVal val="1+ppt_h/2"/>
                                          </p:val>
                                        </p:tav>
                                      </p:tavLst>
                                    </p:anim>
                                    <p:set>
                                      <p:cBhvr>
                                        <p:cTn id="203" dur="1" fill="hold">
                                          <p:stCondLst>
                                            <p:cond delay="1999"/>
                                          </p:stCondLst>
                                        </p:cTn>
                                        <p:tgtEl>
                                          <p:spTgt spid="9"/>
                                        </p:tgtEl>
                                        <p:attrNameLst>
                                          <p:attrName>style.visibility</p:attrName>
                                        </p:attrNameLst>
                                      </p:cBhvr>
                                      <p:to>
                                        <p:strVal val="hidden"/>
                                      </p:to>
                                    </p:set>
                                  </p:childTnLst>
                                </p:cTn>
                              </p:par>
                              <p:par>
                                <p:cTn id="204" presetID="2" presetClass="exit" presetSubtype="4" fill="hold" grpId="3" nodeType="withEffect">
                                  <p:stCondLst>
                                    <p:cond delay="0"/>
                                  </p:stCondLst>
                                  <p:iterate type="lt">
                                    <p:tmPct val="0"/>
                                  </p:iterate>
                                  <p:childTnLst>
                                    <p:anim calcmode="lin" valueType="num">
                                      <p:cBhvr additive="base">
                                        <p:cTn id="205" dur="2000"/>
                                        <p:tgtEl>
                                          <p:spTgt spid="11"/>
                                        </p:tgtEl>
                                        <p:attrNameLst>
                                          <p:attrName>ppt_x</p:attrName>
                                        </p:attrNameLst>
                                      </p:cBhvr>
                                      <p:tavLst>
                                        <p:tav tm="0">
                                          <p:val>
                                            <p:strVal val="ppt_x"/>
                                          </p:val>
                                        </p:tav>
                                        <p:tav tm="100000">
                                          <p:val>
                                            <p:strVal val="ppt_x"/>
                                          </p:val>
                                        </p:tav>
                                      </p:tavLst>
                                    </p:anim>
                                    <p:anim calcmode="lin" valueType="num">
                                      <p:cBhvr additive="base">
                                        <p:cTn id="206" dur="2000"/>
                                        <p:tgtEl>
                                          <p:spTgt spid="11"/>
                                        </p:tgtEl>
                                        <p:attrNameLst>
                                          <p:attrName>ppt_y</p:attrName>
                                        </p:attrNameLst>
                                      </p:cBhvr>
                                      <p:tavLst>
                                        <p:tav tm="0">
                                          <p:val>
                                            <p:strVal val="ppt_y"/>
                                          </p:val>
                                        </p:tav>
                                        <p:tav tm="100000">
                                          <p:val>
                                            <p:strVal val="1+ppt_h/2"/>
                                          </p:val>
                                        </p:tav>
                                      </p:tavLst>
                                    </p:anim>
                                    <p:set>
                                      <p:cBhvr>
                                        <p:cTn id="207" dur="1" fill="hold">
                                          <p:stCondLst>
                                            <p:cond delay="1999"/>
                                          </p:stCondLst>
                                        </p:cTn>
                                        <p:tgtEl>
                                          <p:spTgt spid="11"/>
                                        </p:tgtEl>
                                        <p:attrNameLst>
                                          <p:attrName>style.visibility</p:attrName>
                                        </p:attrNameLst>
                                      </p:cBhvr>
                                      <p:to>
                                        <p:strVal val="hidden"/>
                                      </p:to>
                                    </p:set>
                                  </p:childTnLst>
                                </p:cTn>
                              </p:par>
                              <p:par>
                                <p:cTn id="208" presetID="2" presetClass="exit" presetSubtype="4" fill="hold" grpId="3" nodeType="withEffect">
                                  <p:stCondLst>
                                    <p:cond delay="0"/>
                                  </p:stCondLst>
                                  <p:iterate type="lt">
                                    <p:tmPct val="0"/>
                                  </p:iterate>
                                  <p:childTnLst>
                                    <p:anim calcmode="lin" valueType="num">
                                      <p:cBhvr additive="base">
                                        <p:cTn id="209" dur="2000"/>
                                        <p:tgtEl>
                                          <p:spTgt spid="13"/>
                                        </p:tgtEl>
                                        <p:attrNameLst>
                                          <p:attrName>ppt_x</p:attrName>
                                        </p:attrNameLst>
                                      </p:cBhvr>
                                      <p:tavLst>
                                        <p:tav tm="0">
                                          <p:val>
                                            <p:strVal val="ppt_x"/>
                                          </p:val>
                                        </p:tav>
                                        <p:tav tm="100000">
                                          <p:val>
                                            <p:strVal val="ppt_x"/>
                                          </p:val>
                                        </p:tav>
                                      </p:tavLst>
                                    </p:anim>
                                    <p:anim calcmode="lin" valueType="num">
                                      <p:cBhvr additive="base">
                                        <p:cTn id="210" dur="2000"/>
                                        <p:tgtEl>
                                          <p:spTgt spid="13"/>
                                        </p:tgtEl>
                                        <p:attrNameLst>
                                          <p:attrName>ppt_y</p:attrName>
                                        </p:attrNameLst>
                                      </p:cBhvr>
                                      <p:tavLst>
                                        <p:tav tm="0">
                                          <p:val>
                                            <p:strVal val="ppt_y"/>
                                          </p:val>
                                        </p:tav>
                                        <p:tav tm="100000">
                                          <p:val>
                                            <p:strVal val="1+ppt_h/2"/>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4" fill="hold" grpId="3" nodeType="withEffect">
                                  <p:stCondLst>
                                    <p:cond delay="0"/>
                                  </p:stCondLst>
                                  <p:iterate type="lt">
                                    <p:tmPct val="0"/>
                                  </p:iterate>
                                  <p:childTnLst>
                                    <p:anim calcmode="lin" valueType="num">
                                      <p:cBhvr additive="base">
                                        <p:cTn id="213" dur="2000"/>
                                        <p:tgtEl>
                                          <p:spTgt spid="15"/>
                                        </p:tgtEl>
                                        <p:attrNameLst>
                                          <p:attrName>ppt_x</p:attrName>
                                        </p:attrNameLst>
                                      </p:cBhvr>
                                      <p:tavLst>
                                        <p:tav tm="0">
                                          <p:val>
                                            <p:strVal val="ppt_x"/>
                                          </p:val>
                                        </p:tav>
                                        <p:tav tm="100000">
                                          <p:val>
                                            <p:strVal val="ppt_x"/>
                                          </p:val>
                                        </p:tav>
                                      </p:tavLst>
                                    </p:anim>
                                    <p:anim calcmode="lin" valueType="num">
                                      <p:cBhvr additive="base">
                                        <p:cTn id="214" dur="2000"/>
                                        <p:tgtEl>
                                          <p:spTgt spid="15"/>
                                        </p:tgtEl>
                                        <p:attrNameLst>
                                          <p:attrName>ppt_y</p:attrName>
                                        </p:attrNameLst>
                                      </p:cBhvr>
                                      <p:tavLst>
                                        <p:tav tm="0">
                                          <p:val>
                                            <p:strVal val="ppt_y"/>
                                          </p:val>
                                        </p:tav>
                                        <p:tav tm="100000">
                                          <p:val>
                                            <p:strVal val="1+ppt_h/2"/>
                                          </p:val>
                                        </p:tav>
                                      </p:tavLst>
                                    </p:anim>
                                    <p:set>
                                      <p:cBhvr>
                                        <p:cTn id="215" dur="1" fill="hold">
                                          <p:stCondLst>
                                            <p:cond delay="1999"/>
                                          </p:stCondLst>
                                        </p:cTn>
                                        <p:tgtEl>
                                          <p:spTgt spid="15"/>
                                        </p:tgtEl>
                                        <p:attrNameLst>
                                          <p:attrName>style.visibility</p:attrName>
                                        </p:attrNameLst>
                                      </p:cBhvr>
                                      <p:to>
                                        <p:strVal val="hidden"/>
                                      </p:to>
                                    </p:set>
                                  </p:childTnLst>
                                </p:cTn>
                              </p:par>
                              <p:par>
                                <p:cTn id="216" presetID="2" presetClass="exit" presetSubtype="4" fill="hold" grpId="3" nodeType="withEffect">
                                  <p:stCondLst>
                                    <p:cond delay="0"/>
                                  </p:stCondLst>
                                  <p:iterate type="lt">
                                    <p:tmPct val="0"/>
                                  </p:iterate>
                                  <p:childTnLst>
                                    <p:anim calcmode="lin" valueType="num">
                                      <p:cBhvr additive="base">
                                        <p:cTn id="217" dur="2000"/>
                                        <p:tgtEl>
                                          <p:spTgt spid="17"/>
                                        </p:tgtEl>
                                        <p:attrNameLst>
                                          <p:attrName>ppt_x</p:attrName>
                                        </p:attrNameLst>
                                      </p:cBhvr>
                                      <p:tavLst>
                                        <p:tav tm="0">
                                          <p:val>
                                            <p:strVal val="ppt_x"/>
                                          </p:val>
                                        </p:tav>
                                        <p:tav tm="100000">
                                          <p:val>
                                            <p:strVal val="ppt_x"/>
                                          </p:val>
                                        </p:tav>
                                      </p:tavLst>
                                    </p:anim>
                                    <p:anim calcmode="lin" valueType="num">
                                      <p:cBhvr additive="base">
                                        <p:cTn id="218" dur="2000"/>
                                        <p:tgtEl>
                                          <p:spTgt spid="17"/>
                                        </p:tgtEl>
                                        <p:attrNameLst>
                                          <p:attrName>ppt_y</p:attrName>
                                        </p:attrNameLst>
                                      </p:cBhvr>
                                      <p:tavLst>
                                        <p:tav tm="0">
                                          <p:val>
                                            <p:strVal val="ppt_y"/>
                                          </p:val>
                                        </p:tav>
                                        <p:tav tm="100000">
                                          <p:val>
                                            <p:strVal val="1+ppt_h/2"/>
                                          </p:val>
                                        </p:tav>
                                      </p:tavLst>
                                    </p:anim>
                                    <p:set>
                                      <p:cBhvr>
                                        <p:cTn id="219" dur="1" fill="hold">
                                          <p:stCondLst>
                                            <p:cond delay="1999"/>
                                          </p:stCondLst>
                                        </p:cTn>
                                        <p:tgtEl>
                                          <p:spTgt spid="17"/>
                                        </p:tgtEl>
                                        <p:attrNameLst>
                                          <p:attrName>style.visibility</p:attrName>
                                        </p:attrNameLst>
                                      </p:cBhvr>
                                      <p:to>
                                        <p:strVal val="hidden"/>
                                      </p:to>
                                    </p:set>
                                  </p:childTnLst>
                                </p:cTn>
                              </p:par>
                              <p:par>
                                <p:cTn id="220" presetID="2" presetClass="exit" presetSubtype="4" fill="hold" grpId="3" nodeType="withEffect">
                                  <p:stCondLst>
                                    <p:cond delay="0"/>
                                  </p:stCondLst>
                                  <p:iterate type="lt">
                                    <p:tmPct val="0"/>
                                  </p:iterate>
                                  <p:childTnLst>
                                    <p:anim calcmode="lin" valueType="num">
                                      <p:cBhvr additive="base">
                                        <p:cTn id="221" dur="2000"/>
                                        <p:tgtEl>
                                          <p:spTgt spid="19"/>
                                        </p:tgtEl>
                                        <p:attrNameLst>
                                          <p:attrName>ppt_x</p:attrName>
                                        </p:attrNameLst>
                                      </p:cBhvr>
                                      <p:tavLst>
                                        <p:tav tm="0">
                                          <p:val>
                                            <p:strVal val="ppt_x"/>
                                          </p:val>
                                        </p:tav>
                                        <p:tav tm="100000">
                                          <p:val>
                                            <p:strVal val="ppt_x"/>
                                          </p:val>
                                        </p:tav>
                                      </p:tavLst>
                                    </p:anim>
                                    <p:anim calcmode="lin" valueType="num">
                                      <p:cBhvr additive="base">
                                        <p:cTn id="222" dur="2000"/>
                                        <p:tgtEl>
                                          <p:spTgt spid="19"/>
                                        </p:tgtEl>
                                        <p:attrNameLst>
                                          <p:attrName>ppt_y</p:attrName>
                                        </p:attrNameLst>
                                      </p:cBhvr>
                                      <p:tavLst>
                                        <p:tav tm="0">
                                          <p:val>
                                            <p:strVal val="ppt_y"/>
                                          </p:val>
                                        </p:tav>
                                        <p:tav tm="100000">
                                          <p:val>
                                            <p:strVal val="1+ppt_h/2"/>
                                          </p:val>
                                        </p:tav>
                                      </p:tavLst>
                                    </p:anim>
                                    <p:set>
                                      <p:cBhvr>
                                        <p:cTn id="223" dur="1" fill="hold">
                                          <p:stCondLst>
                                            <p:cond delay="1999"/>
                                          </p:stCondLst>
                                        </p:cTn>
                                        <p:tgtEl>
                                          <p:spTgt spid="19"/>
                                        </p:tgtEl>
                                        <p:attrNameLst>
                                          <p:attrName>style.visibility</p:attrName>
                                        </p:attrNameLst>
                                      </p:cBhvr>
                                      <p:to>
                                        <p:strVal val="hidden"/>
                                      </p:to>
                                    </p:set>
                                  </p:childTnLst>
                                </p:cTn>
                              </p:par>
                              <p:par>
                                <p:cTn id="224" presetID="2" presetClass="exit" presetSubtype="4" fill="hold" grpId="3" nodeType="withEffect">
                                  <p:stCondLst>
                                    <p:cond delay="0"/>
                                  </p:stCondLst>
                                  <p:iterate type="lt">
                                    <p:tmPct val="0"/>
                                  </p:iterate>
                                  <p:childTnLst>
                                    <p:anim calcmode="lin" valueType="num">
                                      <p:cBhvr additive="base">
                                        <p:cTn id="225" dur="2000"/>
                                        <p:tgtEl>
                                          <p:spTgt spid="21"/>
                                        </p:tgtEl>
                                        <p:attrNameLst>
                                          <p:attrName>ppt_x</p:attrName>
                                        </p:attrNameLst>
                                      </p:cBhvr>
                                      <p:tavLst>
                                        <p:tav tm="0">
                                          <p:val>
                                            <p:strVal val="ppt_x"/>
                                          </p:val>
                                        </p:tav>
                                        <p:tav tm="100000">
                                          <p:val>
                                            <p:strVal val="ppt_x"/>
                                          </p:val>
                                        </p:tav>
                                      </p:tavLst>
                                    </p:anim>
                                    <p:anim calcmode="lin" valueType="num">
                                      <p:cBhvr additive="base">
                                        <p:cTn id="226" dur="2000"/>
                                        <p:tgtEl>
                                          <p:spTgt spid="21"/>
                                        </p:tgtEl>
                                        <p:attrNameLst>
                                          <p:attrName>ppt_y</p:attrName>
                                        </p:attrNameLst>
                                      </p:cBhvr>
                                      <p:tavLst>
                                        <p:tav tm="0">
                                          <p:val>
                                            <p:strVal val="ppt_y"/>
                                          </p:val>
                                        </p:tav>
                                        <p:tav tm="100000">
                                          <p:val>
                                            <p:strVal val="1+ppt_h/2"/>
                                          </p:val>
                                        </p:tav>
                                      </p:tavLst>
                                    </p:anim>
                                    <p:set>
                                      <p:cBhvr>
                                        <p:cTn id="227" dur="1" fill="hold">
                                          <p:stCondLst>
                                            <p:cond delay="1999"/>
                                          </p:stCondLst>
                                        </p:cTn>
                                        <p:tgtEl>
                                          <p:spTgt spid="21"/>
                                        </p:tgtEl>
                                        <p:attrNameLst>
                                          <p:attrName>style.visibility</p:attrName>
                                        </p:attrNameLst>
                                      </p:cBhvr>
                                      <p:to>
                                        <p:strVal val="hidden"/>
                                      </p:to>
                                    </p:set>
                                  </p:childTnLst>
                                </p:cTn>
                              </p:par>
                              <p:par>
                                <p:cTn id="228" presetID="2" presetClass="exit" presetSubtype="1" fill="hold" grpId="3" nodeType="withEffect">
                                  <p:stCondLst>
                                    <p:cond delay="0"/>
                                  </p:stCondLst>
                                  <p:childTnLst>
                                    <p:anim calcmode="lin" valueType="num">
                                      <p:cBhvr additive="base">
                                        <p:cTn id="229" dur="2000"/>
                                        <p:tgtEl>
                                          <p:spTgt spid="4"/>
                                        </p:tgtEl>
                                        <p:attrNameLst>
                                          <p:attrName>ppt_x</p:attrName>
                                        </p:attrNameLst>
                                      </p:cBhvr>
                                      <p:tavLst>
                                        <p:tav tm="0">
                                          <p:val>
                                            <p:strVal val="ppt_x"/>
                                          </p:val>
                                        </p:tav>
                                        <p:tav tm="100000">
                                          <p:val>
                                            <p:strVal val="ppt_x"/>
                                          </p:val>
                                        </p:tav>
                                      </p:tavLst>
                                    </p:anim>
                                    <p:anim calcmode="lin" valueType="num">
                                      <p:cBhvr additive="base">
                                        <p:cTn id="230" dur="2000"/>
                                        <p:tgtEl>
                                          <p:spTgt spid="4"/>
                                        </p:tgtEl>
                                        <p:attrNameLst>
                                          <p:attrName>ppt_y</p:attrName>
                                        </p:attrNameLst>
                                      </p:cBhvr>
                                      <p:tavLst>
                                        <p:tav tm="0">
                                          <p:val>
                                            <p:strVal val="ppt_y"/>
                                          </p:val>
                                        </p:tav>
                                        <p:tav tm="100000">
                                          <p:val>
                                            <p:strVal val="0-ppt_h/2"/>
                                          </p:val>
                                        </p:tav>
                                      </p:tavLst>
                                    </p:anim>
                                    <p:set>
                                      <p:cBhvr>
                                        <p:cTn id="231" dur="1" fill="hold">
                                          <p:stCondLst>
                                            <p:cond delay="1999"/>
                                          </p:stCondLst>
                                        </p:cTn>
                                        <p:tgtEl>
                                          <p:spTgt spid="4"/>
                                        </p:tgtEl>
                                        <p:attrNameLst>
                                          <p:attrName>style.visibility</p:attrName>
                                        </p:attrNameLst>
                                      </p:cBhvr>
                                      <p:to>
                                        <p:strVal val="hidden"/>
                                      </p:to>
                                    </p:set>
                                  </p:childTnLst>
                                </p:cTn>
                              </p:par>
                              <p:par>
                                <p:cTn id="232" presetID="2" presetClass="exit" presetSubtype="1" fill="hold" grpId="3" nodeType="withEffect">
                                  <p:stCondLst>
                                    <p:cond delay="0"/>
                                  </p:stCondLst>
                                  <p:childTnLst>
                                    <p:anim calcmode="lin" valueType="num">
                                      <p:cBhvr additive="base">
                                        <p:cTn id="233" dur="2000"/>
                                        <p:tgtEl>
                                          <p:spTgt spid="6"/>
                                        </p:tgtEl>
                                        <p:attrNameLst>
                                          <p:attrName>ppt_x</p:attrName>
                                        </p:attrNameLst>
                                      </p:cBhvr>
                                      <p:tavLst>
                                        <p:tav tm="0">
                                          <p:val>
                                            <p:strVal val="ppt_x"/>
                                          </p:val>
                                        </p:tav>
                                        <p:tav tm="100000">
                                          <p:val>
                                            <p:strVal val="ppt_x"/>
                                          </p:val>
                                        </p:tav>
                                      </p:tavLst>
                                    </p:anim>
                                    <p:anim calcmode="lin" valueType="num">
                                      <p:cBhvr additive="base">
                                        <p:cTn id="234" dur="2000"/>
                                        <p:tgtEl>
                                          <p:spTgt spid="6"/>
                                        </p:tgtEl>
                                        <p:attrNameLst>
                                          <p:attrName>ppt_y</p:attrName>
                                        </p:attrNameLst>
                                      </p:cBhvr>
                                      <p:tavLst>
                                        <p:tav tm="0">
                                          <p:val>
                                            <p:strVal val="ppt_y"/>
                                          </p:val>
                                        </p:tav>
                                        <p:tav tm="100000">
                                          <p:val>
                                            <p:strVal val="0-ppt_h/2"/>
                                          </p:val>
                                        </p:tav>
                                      </p:tavLst>
                                    </p:anim>
                                    <p:set>
                                      <p:cBhvr>
                                        <p:cTn id="235" dur="1" fill="hold">
                                          <p:stCondLst>
                                            <p:cond delay="1999"/>
                                          </p:stCondLst>
                                        </p:cTn>
                                        <p:tgtEl>
                                          <p:spTgt spid="6"/>
                                        </p:tgtEl>
                                        <p:attrNameLst>
                                          <p:attrName>style.visibility</p:attrName>
                                        </p:attrNameLst>
                                      </p:cBhvr>
                                      <p:to>
                                        <p:strVal val="hidden"/>
                                      </p:to>
                                    </p:set>
                                  </p:childTnLst>
                                </p:cTn>
                              </p:par>
                              <p:par>
                                <p:cTn id="236" presetID="2" presetClass="exit" presetSubtype="1" fill="hold" grpId="3" nodeType="withEffect">
                                  <p:stCondLst>
                                    <p:cond delay="0"/>
                                  </p:stCondLst>
                                  <p:childTnLst>
                                    <p:anim calcmode="lin" valueType="num">
                                      <p:cBhvr additive="base">
                                        <p:cTn id="237" dur="2000"/>
                                        <p:tgtEl>
                                          <p:spTgt spid="8"/>
                                        </p:tgtEl>
                                        <p:attrNameLst>
                                          <p:attrName>ppt_x</p:attrName>
                                        </p:attrNameLst>
                                      </p:cBhvr>
                                      <p:tavLst>
                                        <p:tav tm="0">
                                          <p:val>
                                            <p:strVal val="ppt_x"/>
                                          </p:val>
                                        </p:tav>
                                        <p:tav tm="100000">
                                          <p:val>
                                            <p:strVal val="ppt_x"/>
                                          </p:val>
                                        </p:tav>
                                      </p:tavLst>
                                    </p:anim>
                                    <p:anim calcmode="lin" valueType="num">
                                      <p:cBhvr additive="base">
                                        <p:cTn id="238" dur="2000"/>
                                        <p:tgtEl>
                                          <p:spTgt spid="8"/>
                                        </p:tgtEl>
                                        <p:attrNameLst>
                                          <p:attrName>ppt_y</p:attrName>
                                        </p:attrNameLst>
                                      </p:cBhvr>
                                      <p:tavLst>
                                        <p:tav tm="0">
                                          <p:val>
                                            <p:strVal val="ppt_y"/>
                                          </p:val>
                                        </p:tav>
                                        <p:tav tm="100000">
                                          <p:val>
                                            <p:strVal val="0-ppt_h/2"/>
                                          </p:val>
                                        </p:tav>
                                      </p:tavLst>
                                    </p:anim>
                                    <p:set>
                                      <p:cBhvr>
                                        <p:cTn id="239" dur="1" fill="hold">
                                          <p:stCondLst>
                                            <p:cond delay="1999"/>
                                          </p:stCondLst>
                                        </p:cTn>
                                        <p:tgtEl>
                                          <p:spTgt spid="8"/>
                                        </p:tgtEl>
                                        <p:attrNameLst>
                                          <p:attrName>style.visibility</p:attrName>
                                        </p:attrNameLst>
                                      </p:cBhvr>
                                      <p:to>
                                        <p:strVal val="hidden"/>
                                      </p:to>
                                    </p:set>
                                  </p:childTnLst>
                                </p:cTn>
                              </p:par>
                              <p:par>
                                <p:cTn id="240" presetID="2" presetClass="exit" presetSubtype="1" fill="hold" grpId="3" nodeType="withEffect">
                                  <p:stCondLst>
                                    <p:cond delay="0"/>
                                  </p:stCondLst>
                                  <p:childTnLst>
                                    <p:anim calcmode="lin" valueType="num">
                                      <p:cBhvr additive="base">
                                        <p:cTn id="241" dur="2000"/>
                                        <p:tgtEl>
                                          <p:spTgt spid="10"/>
                                        </p:tgtEl>
                                        <p:attrNameLst>
                                          <p:attrName>ppt_x</p:attrName>
                                        </p:attrNameLst>
                                      </p:cBhvr>
                                      <p:tavLst>
                                        <p:tav tm="0">
                                          <p:val>
                                            <p:strVal val="ppt_x"/>
                                          </p:val>
                                        </p:tav>
                                        <p:tav tm="100000">
                                          <p:val>
                                            <p:strVal val="ppt_x"/>
                                          </p:val>
                                        </p:tav>
                                      </p:tavLst>
                                    </p:anim>
                                    <p:anim calcmode="lin" valueType="num">
                                      <p:cBhvr additive="base">
                                        <p:cTn id="242" dur="2000"/>
                                        <p:tgtEl>
                                          <p:spTgt spid="10"/>
                                        </p:tgtEl>
                                        <p:attrNameLst>
                                          <p:attrName>ppt_y</p:attrName>
                                        </p:attrNameLst>
                                      </p:cBhvr>
                                      <p:tavLst>
                                        <p:tav tm="0">
                                          <p:val>
                                            <p:strVal val="ppt_y"/>
                                          </p:val>
                                        </p:tav>
                                        <p:tav tm="100000">
                                          <p:val>
                                            <p:strVal val="0-ppt_h/2"/>
                                          </p:val>
                                        </p:tav>
                                      </p:tavLst>
                                    </p:anim>
                                    <p:set>
                                      <p:cBhvr>
                                        <p:cTn id="243" dur="1" fill="hold">
                                          <p:stCondLst>
                                            <p:cond delay="1999"/>
                                          </p:stCondLst>
                                        </p:cTn>
                                        <p:tgtEl>
                                          <p:spTgt spid="10"/>
                                        </p:tgtEl>
                                        <p:attrNameLst>
                                          <p:attrName>style.visibility</p:attrName>
                                        </p:attrNameLst>
                                      </p:cBhvr>
                                      <p:to>
                                        <p:strVal val="hidden"/>
                                      </p:to>
                                    </p:set>
                                  </p:childTnLst>
                                </p:cTn>
                              </p:par>
                              <p:par>
                                <p:cTn id="244" presetID="2" presetClass="exit" presetSubtype="1" fill="hold" grpId="3" nodeType="withEffect">
                                  <p:stCondLst>
                                    <p:cond delay="0"/>
                                  </p:stCondLst>
                                  <p:childTnLst>
                                    <p:anim calcmode="lin" valueType="num">
                                      <p:cBhvr additive="base">
                                        <p:cTn id="245" dur="2000"/>
                                        <p:tgtEl>
                                          <p:spTgt spid="12"/>
                                        </p:tgtEl>
                                        <p:attrNameLst>
                                          <p:attrName>ppt_x</p:attrName>
                                        </p:attrNameLst>
                                      </p:cBhvr>
                                      <p:tavLst>
                                        <p:tav tm="0">
                                          <p:val>
                                            <p:strVal val="ppt_x"/>
                                          </p:val>
                                        </p:tav>
                                        <p:tav tm="100000">
                                          <p:val>
                                            <p:strVal val="ppt_x"/>
                                          </p:val>
                                        </p:tav>
                                      </p:tavLst>
                                    </p:anim>
                                    <p:anim calcmode="lin" valueType="num">
                                      <p:cBhvr additive="base">
                                        <p:cTn id="246" dur="2000"/>
                                        <p:tgtEl>
                                          <p:spTgt spid="12"/>
                                        </p:tgtEl>
                                        <p:attrNameLst>
                                          <p:attrName>ppt_y</p:attrName>
                                        </p:attrNameLst>
                                      </p:cBhvr>
                                      <p:tavLst>
                                        <p:tav tm="0">
                                          <p:val>
                                            <p:strVal val="ppt_y"/>
                                          </p:val>
                                        </p:tav>
                                        <p:tav tm="100000">
                                          <p:val>
                                            <p:strVal val="0-ppt_h/2"/>
                                          </p:val>
                                        </p:tav>
                                      </p:tavLst>
                                    </p:anim>
                                    <p:set>
                                      <p:cBhvr>
                                        <p:cTn id="247" dur="1" fill="hold">
                                          <p:stCondLst>
                                            <p:cond delay="1999"/>
                                          </p:stCondLst>
                                        </p:cTn>
                                        <p:tgtEl>
                                          <p:spTgt spid="12"/>
                                        </p:tgtEl>
                                        <p:attrNameLst>
                                          <p:attrName>style.visibility</p:attrName>
                                        </p:attrNameLst>
                                      </p:cBhvr>
                                      <p:to>
                                        <p:strVal val="hidden"/>
                                      </p:to>
                                    </p:set>
                                  </p:childTnLst>
                                </p:cTn>
                              </p:par>
                              <p:par>
                                <p:cTn id="248" presetID="2" presetClass="exit" presetSubtype="1" fill="hold" grpId="3" nodeType="withEffect">
                                  <p:stCondLst>
                                    <p:cond delay="0"/>
                                  </p:stCondLst>
                                  <p:childTnLst>
                                    <p:anim calcmode="lin" valueType="num">
                                      <p:cBhvr additive="base">
                                        <p:cTn id="249" dur="2000"/>
                                        <p:tgtEl>
                                          <p:spTgt spid="14"/>
                                        </p:tgtEl>
                                        <p:attrNameLst>
                                          <p:attrName>ppt_x</p:attrName>
                                        </p:attrNameLst>
                                      </p:cBhvr>
                                      <p:tavLst>
                                        <p:tav tm="0">
                                          <p:val>
                                            <p:strVal val="ppt_x"/>
                                          </p:val>
                                        </p:tav>
                                        <p:tav tm="100000">
                                          <p:val>
                                            <p:strVal val="ppt_x"/>
                                          </p:val>
                                        </p:tav>
                                      </p:tavLst>
                                    </p:anim>
                                    <p:anim calcmode="lin" valueType="num">
                                      <p:cBhvr additive="base">
                                        <p:cTn id="250" dur="2000"/>
                                        <p:tgtEl>
                                          <p:spTgt spid="14"/>
                                        </p:tgtEl>
                                        <p:attrNameLst>
                                          <p:attrName>ppt_y</p:attrName>
                                        </p:attrNameLst>
                                      </p:cBhvr>
                                      <p:tavLst>
                                        <p:tav tm="0">
                                          <p:val>
                                            <p:strVal val="ppt_y"/>
                                          </p:val>
                                        </p:tav>
                                        <p:tav tm="100000">
                                          <p:val>
                                            <p:strVal val="0-ppt_h/2"/>
                                          </p:val>
                                        </p:tav>
                                      </p:tavLst>
                                    </p:anim>
                                    <p:set>
                                      <p:cBhvr>
                                        <p:cTn id="251" dur="1" fill="hold">
                                          <p:stCondLst>
                                            <p:cond delay="1999"/>
                                          </p:stCondLst>
                                        </p:cTn>
                                        <p:tgtEl>
                                          <p:spTgt spid="14"/>
                                        </p:tgtEl>
                                        <p:attrNameLst>
                                          <p:attrName>style.visibility</p:attrName>
                                        </p:attrNameLst>
                                      </p:cBhvr>
                                      <p:to>
                                        <p:strVal val="hidden"/>
                                      </p:to>
                                    </p:set>
                                  </p:childTnLst>
                                </p:cTn>
                              </p:par>
                              <p:par>
                                <p:cTn id="252" presetID="2" presetClass="exit" presetSubtype="1" fill="hold" grpId="3" nodeType="withEffect">
                                  <p:stCondLst>
                                    <p:cond delay="0"/>
                                  </p:stCondLst>
                                  <p:childTnLst>
                                    <p:anim calcmode="lin" valueType="num">
                                      <p:cBhvr additive="base">
                                        <p:cTn id="253" dur="2000"/>
                                        <p:tgtEl>
                                          <p:spTgt spid="16"/>
                                        </p:tgtEl>
                                        <p:attrNameLst>
                                          <p:attrName>ppt_x</p:attrName>
                                        </p:attrNameLst>
                                      </p:cBhvr>
                                      <p:tavLst>
                                        <p:tav tm="0">
                                          <p:val>
                                            <p:strVal val="ppt_x"/>
                                          </p:val>
                                        </p:tav>
                                        <p:tav tm="100000">
                                          <p:val>
                                            <p:strVal val="ppt_x"/>
                                          </p:val>
                                        </p:tav>
                                      </p:tavLst>
                                    </p:anim>
                                    <p:anim calcmode="lin" valueType="num">
                                      <p:cBhvr additive="base">
                                        <p:cTn id="254" dur="2000"/>
                                        <p:tgtEl>
                                          <p:spTgt spid="16"/>
                                        </p:tgtEl>
                                        <p:attrNameLst>
                                          <p:attrName>ppt_y</p:attrName>
                                        </p:attrNameLst>
                                      </p:cBhvr>
                                      <p:tavLst>
                                        <p:tav tm="0">
                                          <p:val>
                                            <p:strVal val="ppt_y"/>
                                          </p:val>
                                        </p:tav>
                                        <p:tav tm="100000">
                                          <p:val>
                                            <p:strVal val="0-ppt_h/2"/>
                                          </p:val>
                                        </p:tav>
                                      </p:tavLst>
                                    </p:anim>
                                    <p:set>
                                      <p:cBhvr>
                                        <p:cTn id="255" dur="1" fill="hold">
                                          <p:stCondLst>
                                            <p:cond delay="1999"/>
                                          </p:stCondLst>
                                        </p:cTn>
                                        <p:tgtEl>
                                          <p:spTgt spid="16"/>
                                        </p:tgtEl>
                                        <p:attrNameLst>
                                          <p:attrName>style.visibility</p:attrName>
                                        </p:attrNameLst>
                                      </p:cBhvr>
                                      <p:to>
                                        <p:strVal val="hidden"/>
                                      </p:to>
                                    </p:set>
                                  </p:childTnLst>
                                </p:cTn>
                              </p:par>
                              <p:par>
                                <p:cTn id="256" presetID="2" presetClass="exit" presetSubtype="1" fill="hold" grpId="3" nodeType="withEffect">
                                  <p:stCondLst>
                                    <p:cond delay="0"/>
                                  </p:stCondLst>
                                  <p:childTnLst>
                                    <p:anim calcmode="lin" valueType="num">
                                      <p:cBhvr additive="base">
                                        <p:cTn id="257" dur="2000"/>
                                        <p:tgtEl>
                                          <p:spTgt spid="18"/>
                                        </p:tgtEl>
                                        <p:attrNameLst>
                                          <p:attrName>ppt_x</p:attrName>
                                        </p:attrNameLst>
                                      </p:cBhvr>
                                      <p:tavLst>
                                        <p:tav tm="0">
                                          <p:val>
                                            <p:strVal val="ppt_x"/>
                                          </p:val>
                                        </p:tav>
                                        <p:tav tm="100000">
                                          <p:val>
                                            <p:strVal val="ppt_x"/>
                                          </p:val>
                                        </p:tav>
                                      </p:tavLst>
                                    </p:anim>
                                    <p:anim calcmode="lin" valueType="num">
                                      <p:cBhvr additive="base">
                                        <p:cTn id="258" dur="2000"/>
                                        <p:tgtEl>
                                          <p:spTgt spid="18"/>
                                        </p:tgtEl>
                                        <p:attrNameLst>
                                          <p:attrName>ppt_y</p:attrName>
                                        </p:attrNameLst>
                                      </p:cBhvr>
                                      <p:tavLst>
                                        <p:tav tm="0">
                                          <p:val>
                                            <p:strVal val="ppt_y"/>
                                          </p:val>
                                        </p:tav>
                                        <p:tav tm="100000">
                                          <p:val>
                                            <p:strVal val="0-ppt_h/2"/>
                                          </p:val>
                                        </p:tav>
                                      </p:tavLst>
                                    </p:anim>
                                    <p:set>
                                      <p:cBhvr>
                                        <p:cTn id="259" dur="1" fill="hold">
                                          <p:stCondLst>
                                            <p:cond delay="1999"/>
                                          </p:stCondLst>
                                        </p:cTn>
                                        <p:tgtEl>
                                          <p:spTgt spid="18"/>
                                        </p:tgtEl>
                                        <p:attrNameLst>
                                          <p:attrName>style.visibility</p:attrName>
                                        </p:attrNameLst>
                                      </p:cBhvr>
                                      <p:to>
                                        <p:strVal val="hidden"/>
                                      </p:to>
                                    </p:set>
                                  </p:childTnLst>
                                </p:cTn>
                              </p:par>
                              <p:par>
                                <p:cTn id="260" presetID="2" presetClass="exit" presetSubtype="1" fill="hold" grpId="3" nodeType="withEffect">
                                  <p:stCondLst>
                                    <p:cond delay="0"/>
                                  </p:stCondLst>
                                  <p:childTnLst>
                                    <p:anim calcmode="lin" valueType="num">
                                      <p:cBhvr additive="base">
                                        <p:cTn id="261" dur="2000"/>
                                        <p:tgtEl>
                                          <p:spTgt spid="20"/>
                                        </p:tgtEl>
                                        <p:attrNameLst>
                                          <p:attrName>ppt_x</p:attrName>
                                        </p:attrNameLst>
                                      </p:cBhvr>
                                      <p:tavLst>
                                        <p:tav tm="0">
                                          <p:val>
                                            <p:strVal val="ppt_x"/>
                                          </p:val>
                                        </p:tav>
                                        <p:tav tm="100000">
                                          <p:val>
                                            <p:strVal val="ppt_x"/>
                                          </p:val>
                                        </p:tav>
                                      </p:tavLst>
                                    </p:anim>
                                    <p:anim calcmode="lin" valueType="num">
                                      <p:cBhvr additive="base">
                                        <p:cTn id="262" dur="2000"/>
                                        <p:tgtEl>
                                          <p:spTgt spid="20"/>
                                        </p:tgtEl>
                                        <p:attrNameLst>
                                          <p:attrName>ppt_y</p:attrName>
                                        </p:attrNameLst>
                                      </p:cBhvr>
                                      <p:tavLst>
                                        <p:tav tm="0">
                                          <p:val>
                                            <p:strVal val="ppt_y"/>
                                          </p:val>
                                        </p:tav>
                                        <p:tav tm="100000">
                                          <p:val>
                                            <p:strVal val="0-ppt_h/2"/>
                                          </p:val>
                                        </p:tav>
                                      </p:tavLst>
                                    </p:anim>
                                    <p:set>
                                      <p:cBhvr>
                                        <p:cTn id="263" dur="1" fill="hold">
                                          <p:stCondLst>
                                            <p:cond delay="1999"/>
                                          </p:stCondLst>
                                        </p:cTn>
                                        <p:tgtEl>
                                          <p:spTgt spid="20"/>
                                        </p:tgtEl>
                                        <p:attrNameLst>
                                          <p:attrName>style.visibility</p:attrName>
                                        </p:attrNameLst>
                                      </p:cBhvr>
                                      <p:to>
                                        <p:strVal val="hidden"/>
                                      </p:to>
                                    </p:set>
                                  </p:childTnLst>
                                </p:cTn>
                              </p:par>
                              <p:par>
                                <p:cTn id="264" presetID="2" presetClass="exit" presetSubtype="1" fill="hold" grpId="3" nodeType="withEffect">
                                  <p:stCondLst>
                                    <p:cond delay="0"/>
                                  </p:stCondLst>
                                  <p:childTnLst>
                                    <p:anim calcmode="lin" valueType="num">
                                      <p:cBhvr additive="base">
                                        <p:cTn id="265" dur="2000"/>
                                        <p:tgtEl>
                                          <p:spTgt spid="22"/>
                                        </p:tgtEl>
                                        <p:attrNameLst>
                                          <p:attrName>ppt_x</p:attrName>
                                        </p:attrNameLst>
                                      </p:cBhvr>
                                      <p:tavLst>
                                        <p:tav tm="0">
                                          <p:val>
                                            <p:strVal val="ppt_x"/>
                                          </p:val>
                                        </p:tav>
                                        <p:tav tm="100000">
                                          <p:val>
                                            <p:strVal val="ppt_x"/>
                                          </p:val>
                                        </p:tav>
                                      </p:tavLst>
                                    </p:anim>
                                    <p:anim calcmode="lin" valueType="num">
                                      <p:cBhvr additive="base">
                                        <p:cTn id="266" dur="2000"/>
                                        <p:tgtEl>
                                          <p:spTgt spid="22"/>
                                        </p:tgtEl>
                                        <p:attrNameLst>
                                          <p:attrName>ppt_y</p:attrName>
                                        </p:attrNameLst>
                                      </p:cBhvr>
                                      <p:tavLst>
                                        <p:tav tm="0">
                                          <p:val>
                                            <p:strVal val="ppt_y"/>
                                          </p:val>
                                        </p:tav>
                                        <p:tav tm="100000">
                                          <p:val>
                                            <p:strVal val="0-ppt_h/2"/>
                                          </p:val>
                                        </p:tav>
                                      </p:tavLst>
                                    </p:anim>
                                    <p:set>
                                      <p:cBhvr>
                                        <p:cTn id="267" dur="1" fill="hold">
                                          <p:stCondLst>
                                            <p:cond delay="1999"/>
                                          </p:stCondLst>
                                        </p:cTn>
                                        <p:tgtEl>
                                          <p:spTgt spid="22"/>
                                        </p:tgtEl>
                                        <p:attrNameLst>
                                          <p:attrName>style.visibility</p:attrName>
                                        </p:attrNameLst>
                                      </p:cBhvr>
                                      <p:to>
                                        <p:strVal val="hidden"/>
                                      </p:to>
                                    </p:set>
                                  </p:childTnLst>
                                </p:cTn>
                              </p:par>
                              <p:par>
                                <p:cTn id="268" presetID="8" presetClass="exit" presetSubtype="16" fill="hold" grpId="4" nodeType="withEffect">
                                  <p:stCondLst>
                                    <p:cond delay="0"/>
                                  </p:stCondLst>
                                  <p:iterate type="lt">
                                    <p:tmPct val="0"/>
                                  </p:iterate>
                                  <p:childTnLst>
                                    <p:animEffect transition="out" filter="diamond(in)">
                                      <p:cBhvr>
                                        <p:cTn id="269" dur="2000"/>
                                        <p:tgtEl>
                                          <p:spTgt spid="3"/>
                                        </p:tgtEl>
                                      </p:cBhvr>
                                    </p:animEffect>
                                    <p:set>
                                      <p:cBhvr>
                                        <p:cTn id="270" dur="1" fill="hold">
                                          <p:stCondLst>
                                            <p:cond delay="1999"/>
                                          </p:stCondLst>
                                        </p:cTn>
                                        <p:tgtEl>
                                          <p:spTgt spid="3"/>
                                        </p:tgtEl>
                                        <p:attrNameLst>
                                          <p:attrName>style.visibility</p:attrName>
                                        </p:attrNameLst>
                                      </p:cBhvr>
                                      <p:to>
                                        <p:strVal val="hidden"/>
                                      </p:to>
                                    </p:set>
                                  </p:childTnLst>
                                </p:cTn>
                              </p:par>
                              <p:par>
                                <p:cTn id="271" presetID="8" presetClass="exit" presetSubtype="16" fill="hold" grpId="4" nodeType="withEffect">
                                  <p:stCondLst>
                                    <p:cond delay="0"/>
                                  </p:stCondLst>
                                  <p:childTnLst>
                                    <p:animEffect transition="out" filter="diamond(in)">
                                      <p:cBhvr>
                                        <p:cTn id="272" dur="2000"/>
                                        <p:tgtEl>
                                          <p:spTgt spid="4"/>
                                        </p:tgtEl>
                                      </p:cBhvr>
                                    </p:animEffect>
                                    <p:set>
                                      <p:cBhvr>
                                        <p:cTn id="273" dur="1" fill="hold">
                                          <p:stCondLst>
                                            <p:cond delay="1999"/>
                                          </p:stCondLst>
                                        </p:cTn>
                                        <p:tgtEl>
                                          <p:spTgt spid="4"/>
                                        </p:tgtEl>
                                        <p:attrNameLst>
                                          <p:attrName>style.visibility</p:attrName>
                                        </p:attrNameLst>
                                      </p:cBhvr>
                                      <p:to>
                                        <p:strVal val="hidden"/>
                                      </p:to>
                                    </p:set>
                                  </p:childTnLst>
                                </p:cTn>
                              </p:par>
                              <p:par>
                                <p:cTn id="274" presetID="8" presetClass="exit" presetSubtype="16" fill="hold" grpId="4" nodeType="withEffect">
                                  <p:stCondLst>
                                    <p:cond delay="0"/>
                                  </p:stCondLst>
                                  <p:iterate type="lt">
                                    <p:tmPct val="0"/>
                                  </p:iterate>
                                  <p:childTnLst>
                                    <p:animEffect transition="out" filter="diamond(in)">
                                      <p:cBhvr>
                                        <p:cTn id="275" dur="2000"/>
                                        <p:tgtEl>
                                          <p:spTgt spid="5"/>
                                        </p:tgtEl>
                                      </p:cBhvr>
                                    </p:animEffect>
                                    <p:set>
                                      <p:cBhvr>
                                        <p:cTn id="276" dur="1" fill="hold">
                                          <p:stCondLst>
                                            <p:cond delay="1999"/>
                                          </p:stCondLst>
                                        </p:cTn>
                                        <p:tgtEl>
                                          <p:spTgt spid="5"/>
                                        </p:tgtEl>
                                        <p:attrNameLst>
                                          <p:attrName>style.visibility</p:attrName>
                                        </p:attrNameLst>
                                      </p:cBhvr>
                                      <p:to>
                                        <p:strVal val="hidden"/>
                                      </p:to>
                                    </p:set>
                                  </p:childTnLst>
                                </p:cTn>
                              </p:par>
                              <p:par>
                                <p:cTn id="277" presetID="8" presetClass="exit" presetSubtype="16" fill="hold" grpId="4" nodeType="withEffect">
                                  <p:stCondLst>
                                    <p:cond delay="0"/>
                                  </p:stCondLst>
                                  <p:childTnLst>
                                    <p:animEffect transition="out" filter="diamond(in)">
                                      <p:cBhvr>
                                        <p:cTn id="278" dur="2000"/>
                                        <p:tgtEl>
                                          <p:spTgt spid="6"/>
                                        </p:tgtEl>
                                      </p:cBhvr>
                                    </p:animEffect>
                                    <p:set>
                                      <p:cBhvr>
                                        <p:cTn id="279" dur="1" fill="hold">
                                          <p:stCondLst>
                                            <p:cond delay="1999"/>
                                          </p:stCondLst>
                                        </p:cTn>
                                        <p:tgtEl>
                                          <p:spTgt spid="6"/>
                                        </p:tgtEl>
                                        <p:attrNameLst>
                                          <p:attrName>style.visibility</p:attrName>
                                        </p:attrNameLst>
                                      </p:cBhvr>
                                      <p:to>
                                        <p:strVal val="hidden"/>
                                      </p:to>
                                    </p:set>
                                  </p:childTnLst>
                                </p:cTn>
                              </p:par>
                              <p:par>
                                <p:cTn id="280" presetID="8" presetClass="exit" presetSubtype="16" fill="hold" grpId="4" nodeType="withEffect">
                                  <p:stCondLst>
                                    <p:cond delay="0"/>
                                  </p:stCondLst>
                                  <p:iterate type="lt">
                                    <p:tmPct val="0"/>
                                  </p:iterate>
                                  <p:childTnLst>
                                    <p:animEffect transition="out" filter="diamond(in)">
                                      <p:cBhvr>
                                        <p:cTn id="281" dur="2000"/>
                                        <p:tgtEl>
                                          <p:spTgt spid="7"/>
                                        </p:tgtEl>
                                      </p:cBhvr>
                                    </p:animEffect>
                                    <p:set>
                                      <p:cBhvr>
                                        <p:cTn id="282" dur="1" fill="hold">
                                          <p:stCondLst>
                                            <p:cond delay="1999"/>
                                          </p:stCondLst>
                                        </p:cTn>
                                        <p:tgtEl>
                                          <p:spTgt spid="7"/>
                                        </p:tgtEl>
                                        <p:attrNameLst>
                                          <p:attrName>style.visibility</p:attrName>
                                        </p:attrNameLst>
                                      </p:cBhvr>
                                      <p:to>
                                        <p:strVal val="hidden"/>
                                      </p:to>
                                    </p:set>
                                  </p:childTnLst>
                                </p:cTn>
                              </p:par>
                              <p:par>
                                <p:cTn id="283" presetID="8" presetClass="exit" presetSubtype="16" fill="hold" grpId="4" nodeType="withEffect">
                                  <p:stCondLst>
                                    <p:cond delay="0"/>
                                  </p:stCondLst>
                                  <p:childTnLst>
                                    <p:animEffect transition="out" filter="diamond(in)">
                                      <p:cBhvr>
                                        <p:cTn id="284" dur="2000"/>
                                        <p:tgtEl>
                                          <p:spTgt spid="8"/>
                                        </p:tgtEl>
                                      </p:cBhvr>
                                    </p:animEffect>
                                    <p:set>
                                      <p:cBhvr>
                                        <p:cTn id="285" dur="1" fill="hold">
                                          <p:stCondLst>
                                            <p:cond delay="1999"/>
                                          </p:stCondLst>
                                        </p:cTn>
                                        <p:tgtEl>
                                          <p:spTgt spid="8"/>
                                        </p:tgtEl>
                                        <p:attrNameLst>
                                          <p:attrName>style.visibility</p:attrName>
                                        </p:attrNameLst>
                                      </p:cBhvr>
                                      <p:to>
                                        <p:strVal val="hidden"/>
                                      </p:to>
                                    </p:set>
                                  </p:childTnLst>
                                </p:cTn>
                              </p:par>
                              <p:par>
                                <p:cTn id="286" presetID="8" presetClass="exit" presetSubtype="16" fill="hold" grpId="4" nodeType="withEffect">
                                  <p:stCondLst>
                                    <p:cond delay="0"/>
                                  </p:stCondLst>
                                  <p:iterate type="lt">
                                    <p:tmPct val="0"/>
                                  </p:iterate>
                                  <p:childTnLst>
                                    <p:animEffect transition="out" filter="diamond(in)">
                                      <p:cBhvr>
                                        <p:cTn id="287" dur="2000"/>
                                        <p:tgtEl>
                                          <p:spTgt spid="9"/>
                                        </p:tgtEl>
                                      </p:cBhvr>
                                    </p:animEffect>
                                    <p:set>
                                      <p:cBhvr>
                                        <p:cTn id="288" dur="1" fill="hold">
                                          <p:stCondLst>
                                            <p:cond delay="1999"/>
                                          </p:stCondLst>
                                        </p:cTn>
                                        <p:tgtEl>
                                          <p:spTgt spid="9"/>
                                        </p:tgtEl>
                                        <p:attrNameLst>
                                          <p:attrName>style.visibility</p:attrName>
                                        </p:attrNameLst>
                                      </p:cBhvr>
                                      <p:to>
                                        <p:strVal val="hidden"/>
                                      </p:to>
                                    </p:set>
                                  </p:childTnLst>
                                </p:cTn>
                              </p:par>
                              <p:par>
                                <p:cTn id="289" presetID="8" presetClass="exit" presetSubtype="16" fill="hold" grpId="4" nodeType="withEffect">
                                  <p:stCondLst>
                                    <p:cond delay="0"/>
                                  </p:stCondLst>
                                  <p:childTnLst>
                                    <p:animEffect transition="out" filter="diamond(in)">
                                      <p:cBhvr>
                                        <p:cTn id="290" dur="2000"/>
                                        <p:tgtEl>
                                          <p:spTgt spid="10"/>
                                        </p:tgtEl>
                                      </p:cBhvr>
                                    </p:animEffect>
                                    <p:set>
                                      <p:cBhvr>
                                        <p:cTn id="291" dur="1" fill="hold">
                                          <p:stCondLst>
                                            <p:cond delay="1999"/>
                                          </p:stCondLst>
                                        </p:cTn>
                                        <p:tgtEl>
                                          <p:spTgt spid="10"/>
                                        </p:tgtEl>
                                        <p:attrNameLst>
                                          <p:attrName>style.visibility</p:attrName>
                                        </p:attrNameLst>
                                      </p:cBhvr>
                                      <p:to>
                                        <p:strVal val="hidden"/>
                                      </p:to>
                                    </p:set>
                                  </p:childTnLst>
                                </p:cTn>
                              </p:par>
                              <p:par>
                                <p:cTn id="292" presetID="8" presetClass="exit" presetSubtype="16" fill="hold" grpId="4" nodeType="withEffect">
                                  <p:stCondLst>
                                    <p:cond delay="0"/>
                                  </p:stCondLst>
                                  <p:iterate type="lt">
                                    <p:tmPct val="0"/>
                                  </p:iterate>
                                  <p:childTnLst>
                                    <p:animEffect transition="out" filter="diamond(in)">
                                      <p:cBhvr>
                                        <p:cTn id="293" dur="2000"/>
                                        <p:tgtEl>
                                          <p:spTgt spid="11"/>
                                        </p:tgtEl>
                                      </p:cBhvr>
                                    </p:animEffect>
                                    <p:set>
                                      <p:cBhvr>
                                        <p:cTn id="294" dur="1" fill="hold">
                                          <p:stCondLst>
                                            <p:cond delay="1999"/>
                                          </p:stCondLst>
                                        </p:cTn>
                                        <p:tgtEl>
                                          <p:spTgt spid="11"/>
                                        </p:tgtEl>
                                        <p:attrNameLst>
                                          <p:attrName>style.visibility</p:attrName>
                                        </p:attrNameLst>
                                      </p:cBhvr>
                                      <p:to>
                                        <p:strVal val="hidden"/>
                                      </p:to>
                                    </p:set>
                                  </p:childTnLst>
                                </p:cTn>
                              </p:par>
                              <p:par>
                                <p:cTn id="295" presetID="8" presetClass="exit" presetSubtype="16" fill="hold" grpId="4" nodeType="withEffect">
                                  <p:stCondLst>
                                    <p:cond delay="0"/>
                                  </p:stCondLst>
                                  <p:childTnLst>
                                    <p:animEffect transition="out" filter="diamond(in)">
                                      <p:cBhvr>
                                        <p:cTn id="296" dur="2000"/>
                                        <p:tgtEl>
                                          <p:spTgt spid="12"/>
                                        </p:tgtEl>
                                      </p:cBhvr>
                                    </p:animEffect>
                                    <p:set>
                                      <p:cBhvr>
                                        <p:cTn id="297" dur="1" fill="hold">
                                          <p:stCondLst>
                                            <p:cond delay="1999"/>
                                          </p:stCondLst>
                                        </p:cTn>
                                        <p:tgtEl>
                                          <p:spTgt spid="12"/>
                                        </p:tgtEl>
                                        <p:attrNameLst>
                                          <p:attrName>style.visibility</p:attrName>
                                        </p:attrNameLst>
                                      </p:cBhvr>
                                      <p:to>
                                        <p:strVal val="hidden"/>
                                      </p:to>
                                    </p:set>
                                  </p:childTnLst>
                                </p:cTn>
                              </p:par>
                              <p:par>
                                <p:cTn id="298" presetID="8" presetClass="exit" presetSubtype="16" fill="hold" grpId="4" nodeType="withEffect">
                                  <p:stCondLst>
                                    <p:cond delay="0"/>
                                  </p:stCondLst>
                                  <p:iterate type="lt">
                                    <p:tmPct val="0"/>
                                  </p:iterate>
                                  <p:childTnLst>
                                    <p:animEffect transition="out" filter="diamond(in)">
                                      <p:cBhvr>
                                        <p:cTn id="299" dur="2000"/>
                                        <p:tgtEl>
                                          <p:spTgt spid="13"/>
                                        </p:tgtEl>
                                      </p:cBhvr>
                                    </p:animEffect>
                                    <p:set>
                                      <p:cBhvr>
                                        <p:cTn id="300" dur="1" fill="hold">
                                          <p:stCondLst>
                                            <p:cond delay="1999"/>
                                          </p:stCondLst>
                                        </p:cTn>
                                        <p:tgtEl>
                                          <p:spTgt spid="13"/>
                                        </p:tgtEl>
                                        <p:attrNameLst>
                                          <p:attrName>style.visibility</p:attrName>
                                        </p:attrNameLst>
                                      </p:cBhvr>
                                      <p:to>
                                        <p:strVal val="hidden"/>
                                      </p:to>
                                    </p:set>
                                  </p:childTnLst>
                                </p:cTn>
                              </p:par>
                              <p:par>
                                <p:cTn id="301" presetID="8" presetClass="exit" presetSubtype="16" fill="hold" grpId="4" nodeType="withEffect">
                                  <p:stCondLst>
                                    <p:cond delay="0"/>
                                  </p:stCondLst>
                                  <p:childTnLst>
                                    <p:animEffect transition="out" filter="diamond(in)">
                                      <p:cBhvr>
                                        <p:cTn id="302" dur="2000"/>
                                        <p:tgtEl>
                                          <p:spTgt spid="14"/>
                                        </p:tgtEl>
                                      </p:cBhvr>
                                    </p:animEffect>
                                    <p:set>
                                      <p:cBhvr>
                                        <p:cTn id="303" dur="1" fill="hold">
                                          <p:stCondLst>
                                            <p:cond delay="1999"/>
                                          </p:stCondLst>
                                        </p:cTn>
                                        <p:tgtEl>
                                          <p:spTgt spid="14"/>
                                        </p:tgtEl>
                                        <p:attrNameLst>
                                          <p:attrName>style.visibility</p:attrName>
                                        </p:attrNameLst>
                                      </p:cBhvr>
                                      <p:to>
                                        <p:strVal val="hidden"/>
                                      </p:to>
                                    </p:set>
                                  </p:childTnLst>
                                </p:cTn>
                              </p:par>
                              <p:par>
                                <p:cTn id="304" presetID="8" presetClass="exit" presetSubtype="16" fill="hold" grpId="4" nodeType="withEffect">
                                  <p:stCondLst>
                                    <p:cond delay="0"/>
                                  </p:stCondLst>
                                  <p:iterate type="lt">
                                    <p:tmPct val="0"/>
                                  </p:iterate>
                                  <p:childTnLst>
                                    <p:animEffect transition="out" filter="diamond(in)">
                                      <p:cBhvr>
                                        <p:cTn id="305" dur="2000"/>
                                        <p:tgtEl>
                                          <p:spTgt spid="15"/>
                                        </p:tgtEl>
                                      </p:cBhvr>
                                    </p:animEffect>
                                    <p:set>
                                      <p:cBhvr>
                                        <p:cTn id="306" dur="1" fill="hold">
                                          <p:stCondLst>
                                            <p:cond delay="1999"/>
                                          </p:stCondLst>
                                        </p:cTn>
                                        <p:tgtEl>
                                          <p:spTgt spid="15"/>
                                        </p:tgtEl>
                                        <p:attrNameLst>
                                          <p:attrName>style.visibility</p:attrName>
                                        </p:attrNameLst>
                                      </p:cBhvr>
                                      <p:to>
                                        <p:strVal val="hidden"/>
                                      </p:to>
                                    </p:set>
                                  </p:childTnLst>
                                </p:cTn>
                              </p:par>
                              <p:par>
                                <p:cTn id="307" presetID="8" presetClass="exit" presetSubtype="16" fill="hold" grpId="4" nodeType="withEffect">
                                  <p:stCondLst>
                                    <p:cond delay="0"/>
                                  </p:stCondLst>
                                  <p:childTnLst>
                                    <p:animEffect transition="out" filter="diamond(in)">
                                      <p:cBhvr>
                                        <p:cTn id="308" dur="2000"/>
                                        <p:tgtEl>
                                          <p:spTgt spid="16"/>
                                        </p:tgtEl>
                                      </p:cBhvr>
                                    </p:animEffect>
                                    <p:set>
                                      <p:cBhvr>
                                        <p:cTn id="309" dur="1" fill="hold">
                                          <p:stCondLst>
                                            <p:cond delay="1999"/>
                                          </p:stCondLst>
                                        </p:cTn>
                                        <p:tgtEl>
                                          <p:spTgt spid="16"/>
                                        </p:tgtEl>
                                        <p:attrNameLst>
                                          <p:attrName>style.visibility</p:attrName>
                                        </p:attrNameLst>
                                      </p:cBhvr>
                                      <p:to>
                                        <p:strVal val="hidden"/>
                                      </p:to>
                                    </p:set>
                                  </p:childTnLst>
                                </p:cTn>
                              </p:par>
                              <p:par>
                                <p:cTn id="310" presetID="8" presetClass="exit" presetSubtype="16" fill="hold" grpId="4" nodeType="withEffect">
                                  <p:stCondLst>
                                    <p:cond delay="0"/>
                                  </p:stCondLst>
                                  <p:iterate type="lt">
                                    <p:tmPct val="0"/>
                                  </p:iterate>
                                  <p:childTnLst>
                                    <p:animEffect transition="out" filter="diamond(in)">
                                      <p:cBhvr>
                                        <p:cTn id="311" dur="2000"/>
                                        <p:tgtEl>
                                          <p:spTgt spid="17"/>
                                        </p:tgtEl>
                                      </p:cBhvr>
                                    </p:animEffect>
                                    <p:set>
                                      <p:cBhvr>
                                        <p:cTn id="312" dur="1" fill="hold">
                                          <p:stCondLst>
                                            <p:cond delay="1999"/>
                                          </p:stCondLst>
                                        </p:cTn>
                                        <p:tgtEl>
                                          <p:spTgt spid="17"/>
                                        </p:tgtEl>
                                        <p:attrNameLst>
                                          <p:attrName>style.visibility</p:attrName>
                                        </p:attrNameLst>
                                      </p:cBhvr>
                                      <p:to>
                                        <p:strVal val="hidden"/>
                                      </p:to>
                                    </p:set>
                                  </p:childTnLst>
                                </p:cTn>
                              </p:par>
                              <p:par>
                                <p:cTn id="313" presetID="8" presetClass="exit" presetSubtype="16" fill="hold" grpId="4" nodeType="withEffect">
                                  <p:stCondLst>
                                    <p:cond delay="0"/>
                                  </p:stCondLst>
                                  <p:childTnLst>
                                    <p:animEffect transition="out" filter="diamond(in)">
                                      <p:cBhvr>
                                        <p:cTn id="314" dur="2000"/>
                                        <p:tgtEl>
                                          <p:spTgt spid="18"/>
                                        </p:tgtEl>
                                      </p:cBhvr>
                                    </p:animEffect>
                                    <p:set>
                                      <p:cBhvr>
                                        <p:cTn id="315" dur="1" fill="hold">
                                          <p:stCondLst>
                                            <p:cond delay="1999"/>
                                          </p:stCondLst>
                                        </p:cTn>
                                        <p:tgtEl>
                                          <p:spTgt spid="18"/>
                                        </p:tgtEl>
                                        <p:attrNameLst>
                                          <p:attrName>style.visibility</p:attrName>
                                        </p:attrNameLst>
                                      </p:cBhvr>
                                      <p:to>
                                        <p:strVal val="hidden"/>
                                      </p:to>
                                    </p:set>
                                  </p:childTnLst>
                                </p:cTn>
                              </p:par>
                              <p:par>
                                <p:cTn id="316" presetID="8" presetClass="exit" presetSubtype="16" fill="hold" grpId="4" nodeType="withEffect">
                                  <p:stCondLst>
                                    <p:cond delay="0"/>
                                  </p:stCondLst>
                                  <p:iterate type="lt">
                                    <p:tmPct val="0"/>
                                  </p:iterate>
                                  <p:childTnLst>
                                    <p:animEffect transition="out" filter="diamond(in)">
                                      <p:cBhvr>
                                        <p:cTn id="317" dur="2000"/>
                                        <p:tgtEl>
                                          <p:spTgt spid="19"/>
                                        </p:tgtEl>
                                      </p:cBhvr>
                                    </p:animEffect>
                                    <p:set>
                                      <p:cBhvr>
                                        <p:cTn id="318" dur="1" fill="hold">
                                          <p:stCondLst>
                                            <p:cond delay="1999"/>
                                          </p:stCondLst>
                                        </p:cTn>
                                        <p:tgtEl>
                                          <p:spTgt spid="19"/>
                                        </p:tgtEl>
                                        <p:attrNameLst>
                                          <p:attrName>style.visibility</p:attrName>
                                        </p:attrNameLst>
                                      </p:cBhvr>
                                      <p:to>
                                        <p:strVal val="hidden"/>
                                      </p:to>
                                    </p:set>
                                  </p:childTnLst>
                                </p:cTn>
                              </p:par>
                              <p:par>
                                <p:cTn id="319" presetID="8" presetClass="exit" presetSubtype="16" fill="hold" grpId="4" nodeType="withEffect">
                                  <p:stCondLst>
                                    <p:cond delay="0"/>
                                  </p:stCondLst>
                                  <p:childTnLst>
                                    <p:animEffect transition="out" filter="diamond(in)">
                                      <p:cBhvr>
                                        <p:cTn id="320" dur="2000"/>
                                        <p:tgtEl>
                                          <p:spTgt spid="20"/>
                                        </p:tgtEl>
                                      </p:cBhvr>
                                    </p:animEffect>
                                    <p:set>
                                      <p:cBhvr>
                                        <p:cTn id="321" dur="1" fill="hold">
                                          <p:stCondLst>
                                            <p:cond delay="1999"/>
                                          </p:stCondLst>
                                        </p:cTn>
                                        <p:tgtEl>
                                          <p:spTgt spid="20"/>
                                        </p:tgtEl>
                                        <p:attrNameLst>
                                          <p:attrName>style.visibility</p:attrName>
                                        </p:attrNameLst>
                                      </p:cBhvr>
                                      <p:to>
                                        <p:strVal val="hidden"/>
                                      </p:to>
                                    </p:set>
                                  </p:childTnLst>
                                </p:cTn>
                              </p:par>
                              <p:par>
                                <p:cTn id="322" presetID="8" presetClass="exit" presetSubtype="16" fill="hold" grpId="4" nodeType="withEffect">
                                  <p:stCondLst>
                                    <p:cond delay="0"/>
                                  </p:stCondLst>
                                  <p:iterate type="lt">
                                    <p:tmPct val="0"/>
                                  </p:iterate>
                                  <p:childTnLst>
                                    <p:animEffect transition="out" filter="diamond(in)">
                                      <p:cBhvr>
                                        <p:cTn id="323" dur="2000"/>
                                        <p:tgtEl>
                                          <p:spTgt spid="21"/>
                                        </p:tgtEl>
                                      </p:cBhvr>
                                    </p:animEffect>
                                    <p:set>
                                      <p:cBhvr>
                                        <p:cTn id="324" dur="1" fill="hold">
                                          <p:stCondLst>
                                            <p:cond delay="1999"/>
                                          </p:stCondLst>
                                        </p:cTn>
                                        <p:tgtEl>
                                          <p:spTgt spid="21"/>
                                        </p:tgtEl>
                                        <p:attrNameLst>
                                          <p:attrName>style.visibility</p:attrName>
                                        </p:attrNameLst>
                                      </p:cBhvr>
                                      <p:to>
                                        <p:strVal val="hidden"/>
                                      </p:to>
                                    </p:set>
                                  </p:childTnLst>
                                </p:cTn>
                              </p:par>
                              <p:par>
                                <p:cTn id="325" presetID="8" presetClass="exit" presetSubtype="16" fill="hold" grpId="4" nodeType="withEffect">
                                  <p:stCondLst>
                                    <p:cond delay="0"/>
                                  </p:stCondLst>
                                  <p:childTnLst>
                                    <p:animEffect transition="out" filter="diamond(in)">
                                      <p:cBhvr>
                                        <p:cTn id="326" dur="2000"/>
                                        <p:tgtEl>
                                          <p:spTgt spid="22"/>
                                        </p:tgtEl>
                                      </p:cBhvr>
                                    </p:animEffect>
                                    <p:set>
                                      <p:cBhvr>
                                        <p:cTn id="327" dur="1" fill="hold">
                                          <p:stCondLst>
                                            <p:cond delay="1999"/>
                                          </p:stCondLst>
                                        </p:cTn>
                                        <p:tgtEl>
                                          <p:spTgt spid="22"/>
                                        </p:tgtEl>
                                        <p:attrNameLst>
                                          <p:attrName>style.visibility</p:attrName>
                                        </p:attrNameLst>
                                      </p:cBhvr>
                                      <p:to>
                                        <p:strVal val="hidden"/>
                                      </p:to>
                                    </p:set>
                                  </p:childTnLst>
                                </p:cTn>
                              </p:par>
                              <p:par>
                                <p:cTn id="328" presetID="23" presetClass="entr" presetSubtype="288" fill="hold" nodeType="withEffect">
                                  <p:stCondLst>
                                    <p:cond delay="0"/>
                                  </p:stCondLst>
                                  <p:childTnLst>
                                    <p:set>
                                      <p:cBhvr>
                                        <p:cTn id="329" dur="1" fill="hold">
                                          <p:stCondLst>
                                            <p:cond delay="0"/>
                                          </p:stCondLst>
                                        </p:cTn>
                                        <p:tgtEl>
                                          <p:spTgt spid="2"/>
                                        </p:tgtEl>
                                        <p:attrNameLst>
                                          <p:attrName>style.visibility</p:attrName>
                                        </p:attrNameLst>
                                      </p:cBhvr>
                                      <p:to>
                                        <p:strVal val="visible"/>
                                      </p:to>
                                    </p:set>
                                    <p:anim calcmode="lin" valueType="num">
                                      <p:cBhvr>
                                        <p:cTn id="330" dur="2000" fill="hold"/>
                                        <p:tgtEl>
                                          <p:spTgt spid="2"/>
                                        </p:tgtEl>
                                        <p:attrNameLst>
                                          <p:attrName>ppt_w</p:attrName>
                                        </p:attrNameLst>
                                      </p:cBhvr>
                                      <p:tavLst>
                                        <p:tav tm="0">
                                          <p:val>
                                            <p:strVal val="4/3*#ppt_w"/>
                                          </p:val>
                                        </p:tav>
                                        <p:tav tm="100000">
                                          <p:val>
                                            <p:strVal val="#ppt_w"/>
                                          </p:val>
                                        </p:tav>
                                      </p:tavLst>
                                    </p:anim>
                                    <p:anim calcmode="lin" valueType="num">
                                      <p:cBhvr>
                                        <p:cTn id="331" dur="2000" fill="hold"/>
                                        <p:tgtEl>
                                          <p:spTgt spid="2"/>
                                        </p:tgtEl>
                                        <p:attrNameLst>
                                          <p:attrName>ppt_h</p:attrName>
                                        </p:attrNameLst>
                                      </p:cBhvr>
                                      <p:tavLst>
                                        <p:tav tm="0">
                                          <p:val>
                                            <p:strVal val="4/3*#ppt_h"/>
                                          </p:val>
                                        </p:tav>
                                        <p:tav tm="100000">
                                          <p:val>
                                            <p:strVal val="#ppt_h"/>
                                          </p:val>
                                        </p:tav>
                                      </p:tavLst>
                                    </p:anim>
                                  </p:childTnLst>
                                </p:cTn>
                              </p:par>
                              <p:par>
                                <p:cTn id="332" presetID="16" presetClass="entr" presetSubtype="42" fill="hold" nodeType="withEffect">
                                  <p:stCondLst>
                                    <p:cond delay="0"/>
                                  </p:stCondLst>
                                  <p:childTnLst>
                                    <p:set>
                                      <p:cBhvr>
                                        <p:cTn id="333" dur="1" fill="hold">
                                          <p:stCondLst>
                                            <p:cond delay="0"/>
                                          </p:stCondLst>
                                        </p:cTn>
                                        <p:tgtEl>
                                          <p:spTgt spid="2"/>
                                        </p:tgtEl>
                                        <p:attrNameLst>
                                          <p:attrName>style.visibility</p:attrName>
                                        </p:attrNameLst>
                                      </p:cBhvr>
                                      <p:to>
                                        <p:strVal val="visible"/>
                                      </p:to>
                                    </p:set>
                                    <p:animEffect transition="in" filter="barn(outHorizontal)">
                                      <p:cBhvr>
                                        <p:cTn id="3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662-illustration-of-a-blue-spiral-blank-border-design-pv.png"/>
          <p:cNvPicPr>
            <a:picLocks noChangeAspect="1"/>
          </p:cNvPicPr>
          <p:nvPr/>
        </p:nvPicPr>
        <p:blipFill>
          <a:blip r:embed="rId2"/>
          <a:stretch>
            <a:fillRect/>
          </a:stretch>
        </p:blipFill>
        <p:spPr>
          <a:xfrm>
            <a:off x="785786" y="0"/>
            <a:ext cx="7572428" cy="5143500"/>
          </a:xfrm>
          <a:prstGeom prst="rect">
            <a:avLst/>
          </a:prstGeom>
        </p:spPr>
      </p:pic>
      <p:sp>
        <p:nvSpPr>
          <p:cNvPr id="5" name="4 Rectángulo"/>
          <p:cNvSpPr/>
          <p:nvPr/>
        </p:nvSpPr>
        <p:spPr>
          <a:xfrm>
            <a:off x="8358214" y="0"/>
            <a:ext cx="785786" cy="514350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785786" cy="5143500"/>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uadroTexto"/>
          <p:cNvSpPr txBox="1"/>
          <p:nvPr/>
        </p:nvSpPr>
        <p:spPr>
          <a:xfrm>
            <a:off x="2357422" y="1428742"/>
            <a:ext cx="4214842" cy="2462213"/>
          </a:xfrm>
          <a:prstGeom prst="rect">
            <a:avLst/>
          </a:prstGeom>
          <a:noFill/>
        </p:spPr>
        <p:txBody>
          <a:bodyPr wrap="square" rtlCol="0">
            <a:spAutoFit/>
          </a:bodyPr>
          <a:lstStyle/>
          <a:p>
            <a:pPr lvl="0" algn="ctr"/>
            <a:r>
              <a:rPr lang="es-PE" sz="1400" b="1" dirty="0" smtClean="0">
                <a:solidFill>
                  <a:srgbClr val="FF0000"/>
                </a:solidFill>
                <a:effectLst>
                  <a:outerShdw blurRad="38100" dist="38100" dir="2700000" algn="tl">
                    <a:srgbClr val="000000">
                      <a:alpha val="43137"/>
                    </a:srgbClr>
                  </a:outerShdw>
                </a:effectLst>
                <a:latin typeface="Agency FB" pitchFamily="34" charset="0"/>
              </a:rPr>
              <a:t>El juego es indispensable para la estructuración del yo. </a:t>
            </a:r>
          </a:p>
          <a:p>
            <a:pPr lvl="0" algn="ctr"/>
            <a:r>
              <a:rPr lang="es-PE" sz="1400" b="1" dirty="0" smtClean="0">
                <a:solidFill>
                  <a:srgbClr val="FF0000"/>
                </a:solidFill>
                <a:effectLst>
                  <a:outerShdw blurRad="38100" dist="38100" dir="2700000" algn="tl">
                    <a:srgbClr val="000000">
                      <a:alpha val="43137"/>
                    </a:srgbClr>
                  </a:outerShdw>
                </a:effectLst>
                <a:latin typeface="Agency FB" pitchFamily="34" charset="0"/>
              </a:rPr>
              <a:t>Permite al niño conocer el mundo que le rodea y adaptarse a él, ya que durante el mismo juego el menor crea mecanismos para adecuarse a cada situación y comportarse en ellas con mayor facilidad. Enriquece la imaginación y promueve los procesos creativos. Desarrolla y ejercita la observación, la atención, la concentración y la memoria. Favorece la sociabilidad temprana y las habilidades de comunicación social. </a:t>
            </a:r>
          </a:p>
          <a:p>
            <a:pPr lvl="0" algn="ctr"/>
            <a:r>
              <a:rPr lang="es-PE" sz="1400" b="1" dirty="0" smtClean="0">
                <a:solidFill>
                  <a:srgbClr val="FF0000"/>
                </a:solidFill>
                <a:effectLst>
                  <a:outerShdw blurRad="38100" dist="38100" dir="2700000" algn="tl">
                    <a:srgbClr val="000000">
                      <a:alpha val="43137"/>
                    </a:srgbClr>
                  </a:outerShdw>
                </a:effectLst>
                <a:latin typeface="Agency FB" pitchFamily="34" charset="0"/>
              </a:rPr>
              <a:t>Enseña a respetar las reglas. Permite experimentar temores </a:t>
            </a:r>
          </a:p>
          <a:p>
            <a:pPr lvl="0" algn="ctr"/>
            <a:r>
              <a:rPr lang="es-PE" sz="1400" b="1" dirty="0" smtClean="0">
                <a:solidFill>
                  <a:srgbClr val="FF0000"/>
                </a:solidFill>
                <a:effectLst>
                  <a:outerShdw blurRad="38100" dist="38100" dir="2700000" algn="tl">
                    <a:srgbClr val="000000">
                      <a:alpha val="43137"/>
                    </a:srgbClr>
                  </a:outerShdw>
                </a:effectLst>
                <a:latin typeface="Agency FB" pitchFamily="34" charset="0"/>
              </a:rPr>
              <a:t>y frustraciones, así como triunfos y derrotas. </a:t>
            </a:r>
          </a:p>
          <a:p>
            <a:pPr algn="ctr"/>
            <a:endParaRPr lang="es-PE" sz="1400" b="1" dirty="0">
              <a:solidFill>
                <a:srgbClr val="FF0000"/>
              </a:solidFill>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FF3399">
                <a:shade val="67500"/>
                <a:satMod val="115000"/>
              </a:srgbClr>
            </a:gs>
            <a:gs pos="100000">
              <a:srgbClr val="FF339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1178709"/>
            <a:ext cx="857256" cy="2678925"/>
          </a:xfrm>
          <a:prstGeom prst="parallelogram">
            <a:avLst>
              <a:gd name="adj" fmla="val 0"/>
            </a:avLst>
          </a:prstGeom>
          <a:gradFill flip="none" rotWithShape="1">
            <a:gsLst>
              <a:gs pos="59000">
                <a:srgbClr val="FF3399">
                  <a:shade val="30000"/>
                  <a:satMod val="115000"/>
                  <a:alpha val="17000"/>
                </a:srgbClr>
              </a:gs>
              <a:gs pos="50000">
                <a:srgbClr val="FF3399">
                  <a:shade val="67500"/>
                  <a:satMod val="115000"/>
                </a:srgbClr>
              </a:gs>
              <a:gs pos="100000">
                <a:srgbClr val="FF339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a:off x="8286744" y="1125130"/>
            <a:ext cx="857256" cy="2678925"/>
          </a:xfrm>
          <a:prstGeom prst="parallelogram">
            <a:avLst>
              <a:gd name="adj" fmla="val 0"/>
            </a:avLst>
          </a:prstGeom>
          <a:gradFill flip="none" rotWithShape="1">
            <a:gsLst>
              <a:gs pos="59000">
                <a:srgbClr val="FF3399">
                  <a:shade val="30000"/>
                  <a:satMod val="115000"/>
                  <a:alpha val="17000"/>
                </a:srgbClr>
              </a:gs>
              <a:gs pos="50000">
                <a:srgbClr val="FF3399">
                  <a:shade val="67500"/>
                  <a:satMod val="115000"/>
                </a:srgbClr>
              </a:gs>
              <a:gs pos="100000">
                <a:srgbClr val="FF339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7858148" y="1339444"/>
            <a:ext cx="857256" cy="2250297"/>
          </a:xfrm>
          <a:prstGeom prst="parallelogram">
            <a:avLst>
              <a:gd name="adj" fmla="val 0"/>
            </a:avLst>
          </a:prstGeom>
          <a:gradFill flip="none" rotWithShape="1">
            <a:gsLst>
              <a:gs pos="59000">
                <a:srgbClr val="FF3399">
                  <a:shade val="30000"/>
                  <a:satMod val="115000"/>
                  <a:alpha val="17000"/>
                </a:srgbClr>
              </a:gs>
              <a:gs pos="50000">
                <a:srgbClr val="FF3399">
                  <a:shade val="67500"/>
                  <a:satMod val="115000"/>
                </a:srgbClr>
              </a:gs>
              <a:gs pos="100000">
                <a:srgbClr val="FF339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a:off x="428596" y="1393023"/>
            <a:ext cx="857256" cy="2250297"/>
          </a:xfrm>
          <a:prstGeom prst="parallelogram">
            <a:avLst>
              <a:gd name="adj" fmla="val 0"/>
            </a:avLst>
          </a:prstGeom>
          <a:gradFill flip="none" rotWithShape="1">
            <a:gsLst>
              <a:gs pos="59000">
                <a:srgbClr val="FF3399">
                  <a:shade val="30000"/>
                  <a:satMod val="115000"/>
                  <a:alpha val="17000"/>
                </a:srgbClr>
              </a:gs>
              <a:gs pos="50000">
                <a:srgbClr val="FF3399">
                  <a:shade val="67500"/>
                  <a:satMod val="115000"/>
                </a:srgbClr>
              </a:gs>
              <a:gs pos="100000">
                <a:srgbClr val="FF339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785786" y="1607337"/>
            <a:ext cx="857256" cy="1821669"/>
          </a:xfrm>
          <a:prstGeom prst="parallelogram">
            <a:avLst>
              <a:gd name="adj" fmla="val 0"/>
            </a:avLst>
          </a:prstGeom>
          <a:gradFill flip="none" rotWithShape="1">
            <a:gsLst>
              <a:gs pos="59000">
                <a:srgbClr val="FF3399">
                  <a:shade val="30000"/>
                  <a:satMod val="115000"/>
                  <a:alpha val="17000"/>
                </a:srgbClr>
              </a:gs>
              <a:gs pos="50000">
                <a:srgbClr val="FF3399">
                  <a:shade val="67500"/>
                  <a:satMod val="115000"/>
                </a:srgbClr>
              </a:gs>
              <a:gs pos="100000">
                <a:srgbClr val="FF339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7358082" y="1553758"/>
            <a:ext cx="857256" cy="1821669"/>
          </a:xfrm>
          <a:prstGeom prst="parallelogram">
            <a:avLst>
              <a:gd name="adj" fmla="val 0"/>
            </a:avLst>
          </a:prstGeom>
          <a:gradFill flip="none" rotWithShape="1">
            <a:gsLst>
              <a:gs pos="59000">
                <a:srgbClr val="FF3399">
                  <a:shade val="30000"/>
                  <a:satMod val="115000"/>
                  <a:alpha val="17000"/>
                </a:srgbClr>
              </a:gs>
              <a:gs pos="50000">
                <a:srgbClr val="FF3399">
                  <a:shade val="67500"/>
                  <a:satMod val="115000"/>
                </a:srgbClr>
              </a:gs>
              <a:gs pos="100000">
                <a:srgbClr val="FF339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285852" y="1714494"/>
            <a:ext cx="857256" cy="1553777"/>
          </a:xfrm>
          <a:prstGeom prst="parallelogram">
            <a:avLst>
              <a:gd name="adj" fmla="val 0"/>
            </a:avLst>
          </a:prstGeom>
          <a:gradFill flip="none" rotWithShape="1">
            <a:gsLst>
              <a:gs pos="59000">
                <a:srgbClr val="FF3399">
                  <a:shade val="30000"/>
                  <a:satMod val="115000"/>
                  <a:alpha val="17000"/>
                </a:srgbClr>
              </a:gs>
              <a:gs pos="50000">
                <a:srgbClr val="FF3399">
                  <a:shade val="67500"/>
                  <a:satMod val="115000"/>
                </a:srgbClr>
              </a:gs>
              <a:gs pos="100000">
                <a:srgbClr val="FF339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6858016" y="1660915"/>
            <a:ext cx="857256" cy="1553777"/>
          </a:xfrm>
          <a:prstGeom prst="parallelogram">
            <a:avLst>
              <a:gd name="adj" fmla="val 0"/>
            </a:avLst>
          </a:prstGeom>
          <a:gradFill flip="none" rotWithShape="1">
            <a:gsLst>
              <a:gs pos="59000">
                <a:srgbClr val="FF3399">
                  <a:shade val="30000"/>
                  <a:satMod val="115000"/>
                  <a:alpha val="17000"/>
                </a:srgbClr>
              </a:gs>
              <a:gs pos="50000">
                <a:srgbClr val="FF3399">
                  <a:shade val="67500"/>
                  <a:satMod val="115000"/>
                </a:srgbClr>
              </a:gs>
              <a:gs pos="100000">
                <a:srgbClr val="FF339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1785918" y="1821651"/>
            <a:ext cx="857256" cy="1285884"/>
          </a:xfrm>
          <a:prstGeom prst="parallelogram">
            <a:avLst>
              <a:gd name="adj" fmla="val 0"/>
            </a:avLst>
          </a:prstGeom>
          <a:gradFill flip="none" rotWithShape="1">
            <a:gsLst>
              <a:gs pos="59000">
                <a:srgbClr val="FF3399">
                  <a:shade val="30000"/>
                  <a:satMod val="115000"/>
                  <a:alpha val="17000"/>
                </a:srgbClr>
              </a:gs>
              <a:gs pos="50000">
                <a:srgbClr val="FF3399">
                  <a:shade val="67500"/>
                  <a:satMod val="115000"/>
                </a:srgbClr>
              </a:gs>
              <a:gs pos="100000">
                <a:srgbClr val="FF339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6357950" y="1768073"/>
            <a:ext cx="857256" cy="1285884"/>
          </a:xfrm>
          <a:prstGeom prst="parallelogram">
            <a:avLst>
              <a:gd name="adj" fmla="val 0"/>
            </a:avLst>
          </a:prstGeom>
          <a:gradFill flip="none" rotWithShape="1">
            <a:gsLst>
              <a:gs pos="59000">
                <a:srgbClr val="FF3399">
                  <a:shade val="30000"/>
                  <a:satMod val="115000"/>
                  <a:alpha val="17000"/>
                </a:srgbClr>
              </a:gs>
              <a:gs pos="50000">
                <a:srgbClr val="FF3399">
                  <a:shade val="67500"/>
                  <a:satMod val="115000"/>
                </a:srgbClr>
              </a:gs>
              <a:gs pos="100000">
                <a:srgbClr val="FF339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143108" y="1928808"/>
            <a:ext cx="857256" cy="1071570"/>
          </a:xfrm>
          <a:prstGeom prst="parallelogram">
            <a:avLst>
              <a:gd name="adj" fmla="val 0"/>
            </a:avLst>
          </a:prstGeom>
          <a:gradFill flip="none" rotWithShape="1">
            <a:gsLst>
              <a:gs pos="59000">
                <a:srgbClr val="FF3399">
                  <a:shade val="30000"/>
                  <a:satMod val="115000"/>
                  <a:alpha val="17000"/>
                </a:srgbClr>
              </a:gs>
              <a:gs pos="50000">
                <a:srgbClr val="FF3399">
                  <a:shade val="67500"/>
                  <a:satMod val="115000"/>
                </a:srgbClr>
              </a:gs>
              <a:gs pos="100000">
                <a:srgbClr val="FF339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5857884" y="1875230"/>
            <a:ext cx="857256" cy="1071570"/>
          </a:xfrm>
          <a:prstGeom prst="parallelogram">
            <a:avLst>
              <a:gd name="adj" fmla="val 0"/>
            </a:avLst>
          </a:prstGeom>
          <a:gradFill flip="none" rotWithShape="1">
            <a:gsLst>
              <a:gs pos="59000">
                <a:srgbClr val="FF3399">
                  <a:shade val="30000"/>
                  <a:satMod val="115000"/>
                  <a:alpha val="17000"/>
                </a:srgbClr>
              </a:gs>
              <a:gs pos="50000">
                <a:srgbClr val="FF3399">
                  <a:shade val="67500"/>
                  <a:satMod val="115000"/>
                </a:srgbClr>
              </a:gs>
              <a:gs pos="100000">
                <a:srgbClr val="FF339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2786050" y="2035965"/>
            <a:ext cx="857256" cy="857256"/>
          </a:xfrm>
          <a:prstGeom prst="parallelogram">
            <a:avLst>
              <a:gd name="adj" fmla="val 0"/>
            </a:avLst>
          </a:prstGeom>
          <a:gradFill flip="none" rotWithShape="1">
            <a:gsLst>
              <a:gs pos="59000">
                <a:srgbClr val="FF3399">
                  <a:shade val="30000"/>
                  <a:satMod val="115000"/>
                  <a:alpha val="17000"/>
                </a:srgbClr>
              </a:gs>
              <a:gs pos="50000">
                <a:srgbClr val="FF3399">
                  <a:shade val="67500"/>
                  <a:satMod val="115000"/>
                </a:srgbClr>
              </a:gs>
              <a:gs pos="100000">
                <a:srgbClr val="FF339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5429256" y="1982387"/>
            <a:ext cx="857256" cy="857256"/>
          </a:xfrm>
          <a:prstGeom prst="parallelogram">
            <a:avLst>
              <a:gd name="adj" fmla="val 0"/>
            </a:avLst>
          </a:prstGeom>
          <a:gradFill flip="none" rotWithShape="1">
            <a:gsLst>
              <a:gs pos="59000">
                <a:srgbClr val="FF3399">
                  <a:shade val="30000"/>
                  <a:satMod val="115000"/>
                  <a:alpha val="17000"/>
                </a:srgbClr>
              </a:gs>
              <a:gs pos="50000">
                <a:srgbClr val="FF3399">
                  <a:shade val="67500"/>
                  <a:satMod val="115000"/>
                </a:srgbClr>
              </a:gs>
              <a:gs pos="100000">
                <a:srgbClr val="FF339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286116" y="2143122"/>
            <a:ext cx="857256" cy="642942"/>
          </a:xfrm>
          <a:prstGeom prst="parallelogram">
            <a:avLst>
              <a:gd name="adj" fmla="val 0"/>
            </a:avLst>
          </a:prstGeom>
          <a:gradFill flip="none" rotWithShape="1">
            <a:gsLst>
              <a:gs pos="59000">
                <a:srgbClr val="FF3399">
                  <a:shade val="30000"/>
                  <a:satMod val="115000"/>
                  <a:alpha val="17000"/>
                </a:srgbClr>
              </a:gs>
              <a:gs pos="50000">
                <a:srgbClr val="FF3399">
                  <a:shade val="67500"/>
                  <a:satMod val="115000"/>
                </a:srgbClr>
              </a:gs>
              <a:gs pos="100000">
                <a:srgbClr val="FF339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5072066" y="2143122"/>
            <a:ext cx="857256" cy="589364"/>
          </a:xfrm>
          <a:prstGeom prst="parallelogram">
            <a:avLst>
              <a:gd name="adj" fmla="val 0"/>
            </a:avLst>
          </a:prstGeom>
          <a:gradFill flip="none" rotWithShape="1">
            <a:gsLst>
              <a:gs pos="59000">
                <a:srgbClr val="FF3399">
                  <a:shade val="30000"/>
                  <a:satMod val="115000"/>
                  <a:alpha val="17000"/>
                </a:srgbClr>
              </a:gs>
              <a:gs pos="50000">
                <a:srgbClr val="FF3399">
                  <a:shade val="67500"/>
                  <a:satMod val="115000"/>
                </a:srgbClr>
              </a:gs>
              <a:gs pos="100000">
                <a:srgbClr val="FF339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3786182" y="2196701"/>
            <a:ext cx="714380" cy="535785"/>
          </a:xfrm>
          <a:prstGeom prst="parallelogram">
            <a:avLst>
              <a:gd name="adj" fmla="val 0"/>
            </a:avLst>
          </a:prstGeom>
          <a:gradFill flip="none" rotWithShape="1">
            <a:gsLst>
              <a:gs pos="59000">
                <a:srgbClr val="FF3399">
                  <a:shade val="30000"/>
                  <a:satMod val="115000"/>
                  <a:alpha val="17000"/>
                </a:srgbClr>
              </a:gs>
              <a:gs pos="50000">
                <a:srgbClr val="FF3399">
                  <a:shade val="67500"/>
                  <a:satMod val="115000"/>
                </a:srgbClr>
              </a:gs>
              <a:gs pos="100000">
                <a:srgbClr val="FF339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a:off x="4643438" y="2196700"/>
            <a:ext cx="714380" cy="482207"/>
          </a:xfrm>
          <a:prstGeom prst="parallelogram">
            <a:avLst>
              <a:gd name="adj" fmla="val 0"/>
            </a:avLst>
          </a:prstGeom>
          <a:gradFill flip="none" rotWithShape="1">
            <a:gsLst>
              <a:gs pos="59000">
                <a:srgbClr val="FF3399">
                  <a:shade val="30000"/>
                  <a:satMod val="115000"/>
                  <a:alpha val="17000"/>
                </a:srgbClr>
              </a:gs>
              <a:gs pos="50000">
                <a:srgbClr val="FF3399">
                  <a:shade val="67500"/>
                  <a:satMod val="115000"/>
                </a:srgbClr>
              </a:gs>
              <a:gs pos="100000">
                <a:srgbClr val="FF339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0-#ppt_w/2"/>
                                          </p:val>
                                        </p:tav>
                                        <p:tav tm="100000">
                                          <p:val>
                                            <p:strVal val="#ppt_x"/>
                                          </p:val>
                                        </p:tav>
                                      </p:tavLst>
                                    </p:anim>
                                    <p:anim calcmode="lin" valueType="num">
                                      <p:cBhvr additive="base">
                                        <p:cTn id="50" dur="2000" fill="hold"/>
                                        <p:tgtEl>
                                          <p:spTgt spid="5"/>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0-#ppt_w/2"/>
                                          </p:val>
                                        </p:tav>
                                        <p:tav tm="100000">
                                          <p:val>
                                            <p:strVal val="#ppt_x"/>
                                          </p:val>
                                        </p:tav>
                                      </p:tavLst>
                                    </p:anim>
                                    <p:anim calcmode="lin" valueType="num">
                                      <p:cBhvr additive="base">
                                        <p:cTn id="54" dur="2000" fill="hold"/>
                                        <p:tgtEl>
                                          <p:spTgt spid="8"/>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0-#ppt_w/2"/>
                                          </p:val>
                                        </p:tav>
                                        <p:tav tm="100000">
                                          <p:val>
                                            <p:strVal val="#ppt_x"/>
                                          </p:val>
                                        </p:tav>
                                      </p:tavLst>
                                    </p:anim>
                                    <p:anim calcmode="lin" valueType="num">
                                      <p:cBhvr additive="base">
                                        <p:cTn id="70" dur="2000" fill="hold"/>
                                        <p:tgtEl>
                                          <p:spTgt spid="16"/>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0-#ppt_w/2"/>
                                          </p:val>
                                        </p:tav>
                                        <p:tav tm="100000">
                                          <p:val>
                                            <p:strVal val="#ppt_x"/>
                                          </p:val>
                                        </p:tav>
                                      </p:tavLst>
                                    </p:anim>
                                    <p:anim calcmode="lin" valueType="num">
                                      <p:cBhvr additive="base">
                                        <p:cTn id="74" dur="2000" fill="hold"/>
                                        <p:tgtEl>
                                          <p:spTgt spid="18"/>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3"/>
                                        </p:tgtEl>
                                        <p:attrNameLst>
                                          <p:attrName>style.visibility</p:attrName>
                                        </p:attrNameLst>
                                      </p:cBhvr>
                                      <p:to>
                                        <p:strVal val="visible"/>
                                      </p:to>
                                    </p:set>
                                    <p:anim calcmode="lin" valueType="num">
                                      <p:cBhvr>
                                        <p:cTn id="81" dur="2000" fill="hold"/>
                                        <p:tgtEl>
                                          <p:spTgt spid="3"/>
                                        </p:tgtEl>
                                        <p:attrNameLst>
                                          <p:attrName>ppt_w</p:attrName>
                                        </p:attrNameLst>
                                      </p:cBhvr>
                                      <p:tavLst>
                                        <p:tav tm="0" fmla="#ppt_w*sin(2.5*pi*$)">
                                          <p:val>
                                            <p:fltVal val="0"/>
                                          </p:val>
                                        </p:tav>
                                        <p:tav tm="100000">
                                          <p:val>
                                            <p:fltVal val="1"/>
                                          </p:val>
                                        </p:tav>
                                      </p:tavLst>
                                    </p:anim>
                                    <p:anim calcmode="lin" valueType="num">
                                      <p:cBhvr>
                                        <p:cTn id="82" dur="2000" fill="hold"/>
                                        <p:tgtEl>
                                          <p:spTgt spid="3"/>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4"/>
                                        </p:tgtEl>
                                        <p:attrNameLst>
                                          <p:attrName>style.visibility</p:attrName>
                                        </p:attrNameLst>
                                      </p:cBhvr>
                                      <p:to>
                                        <p:strVal val="visible"/>
                                      </p:to>
                                    </p:set>
                                    <p:anim calcmode="lin" valueType="num">
                                      <p:cBhvr>
                                        <p:cTn id="85" dur="2000" fill="hold"/>
                                        <p:tgtEl>
                                          <p:spTgt spid="4"/>
                                        </p:tgtEl>
                                        <p:attrNameLst>
                                          <p:attrName>ppt_w</p:attrName>
                                        </p:attrNameLst>
                                      </p:cBhvr>
                                      <p:tavLst>
                                        <p:tav tm="0" fmla="#ppt_w*sin(2.5*pi*$)">
                                          <p:val>
                                            <p:fltVal val="0"/>
                                          </p:val>
                                        </p:tav>
                                        <p:tav tm="100000">
                                          <p:val>
                                            <p:fltVal val="1"/>
                                          </p:val>
                                        </p:tav>
                                      </p:tavLst>
                                    </p:anim>
                                    <p:anim calcmode="lin" valueType="num">
                                      <p:cBhvr>
                                        <p:cTn id="86" dur="2000" fill="hold"/>
                                        <p:tgtEl>
                                          <p:spTgt spid="4"/>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p:cTn id="89" dur="2000" fill="hold"/>
                                        <p:tgtEl>
                                          <p:spTgt spid="5"/>
                                        </p:tgtEl>
                                        <p:attrNameLst>
                                          <p:attrName>ppt_w</p:attrName>
                                        </p:attrNameLst>
                                      </p:cBhvr>
                                      <p:tavLst>
                                        <p:tav tm="0" fmla="#ppt_w*sin(2.5*pi*$)">
                                          <p:val>
                                            <p:fltVal val="0"/>
                                          </p:val>
                                        </p:tav>
                                        <p:tav tm="100000">
                                          <p:val>
                                            <p:fltVal val="1"/>
                                          </p:val>
                                        </p:tav>
                                      </p:tavLst>
                                    </p:anim>
                                    <p:anim calcmode="lin" valueType="num">
                                      <p:cBhvr>
                                        <p:cTn id="90" dur="2000" fill="hold"/>
                                        <p:tgtEl>
                                          <p:spTgt spid="5"/>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6"/>
                                        </p:tgtEl>
                                        <p:attrNameLst>
                                          <p:attrName>style.visibility</p:attrName>
                                        </p:attrNameLst>
                                      </p:cBhvr>
                                      <p:to>
                                        <p:strVal val="visible"/>
                                      </p:to>
                                    </p:set>
                                    <p:anim calcmode="lin" valueType="num">
                                      <p:cBhvr>
                                        <p:cTn id="93" dur="2000" fill="hold"/>
                                        <p:tgtEl>
                                          <p:spTgt spid="6"/>
                                        </p:tgtEl>
                                        <p:attrNameLst>
                                          <p:attrName>ppt_w</p:attrName>
                                        </p:attrNameLst>
                                      </p:cBhvr>
                                      <p:tavLst>
                                        <p:tav tm="0" fmla="#ppt_w*sin(2.5*pi*$)">
                                          <p:val>
                                            <p:fltVal val="0"/>
                                          </p:val>
                                        </p:tav>
                                        <p:tav tm="100000">
                                          <p:val>
                                            <p:fltVal val="1"/>
                                          </p:val>
                                        </p:tav>
                                      </p:tavLst>
                                    </p:anim>
                                    <p:anim calcmode="lin" valueType="num">
                                      <p:cBhvr>
                                        <p:cTn id="94" dur="2000" fill="hold"/>
                                        <p:tgtEl>
                                          <p:spTgt spid="6"/>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p:cTn id="97" dur="2000" fill="hold"/>
                                        <p:tgtEl>
                                          <p:spTgt spid="7"/>
                                        </p:tgtEl>
                                        <p:attrNameLst>
                                          <p:attrName>ppt_w</p:attrName>
                                        </p:attrNameLst>
                                      </p:cBhvr>
                                      <p:tavLst>
                                        <p:tav tm="0" fmla="#ppt_w*sin(2.5*pi*$)">
                                          <p:val>
                                            <p:fltVal val="0"/>
                                          </p:val>
                                        </p:tav>
                                        <p:tav tm="100000">
                                          <p:val>
                                            <p:fltVal val="1"/>
                                          </p:val>
                                        </p:tav>
                                      </p:tavLst>
                                    </p:anim>
                                    <p:anim calcmode="lin" valueType="num">
                                      <p:cBhvr>
                                        <p:cTn id="98" dur="2000" fill="hold"/>
                                        <p:tgtEl>
                                          <p:spTgt spid="7"/>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p:cTn id="101" dur="2000" fill="hold"/>
                                        <p:tgtEl>
                                          <p:spTgt spid="8"/>
                                        </p:tgtEl>
                                        <p:attrNameLst>
                                          <p:attrName>ppt_w</p:attrName>
                                        </p:attrNameLst>
                                      </p:cBhvr>
                                      <p:tavLst>
                                        <p:tav tm="0" fmla="#ppt_w*sin(2.5*pi*$)">
                                          <p:val>
                                            <p:fltVal val="0"/>
                                          </p:val>
                                        </p:tav>
                                        <p:tav tm="100000">
                                          <p:val>
                                            <p:fltVal val="1"/>
                                          </p:val>
                                        </p:tav>
                                      </p:tavLst>
                                    </p:anim>
                                    <p:anim calcmode="lin" valueType="num">
                                      <p:cBhvr>
                                        <p:cTn id="102" dur="2000" fill="hold"/>
                                        <p:tgtEl>
                                          <p:spTgt spid="8"/>
                                        </p:tgtEl>
                                        <p:attrNameLst>
                                          <p:attrName>ppt_h</p:attrName>
                                        </p:attrNameLst>
                                      </p:cBhvr>
                                      <p:tavLst>
                                        <p:tav tm="0">
                                          <p:val>
                                            <p:strVal val="#ppt_h"/>
                                          </p:val>
                                        </p:tav>
                                        <p:tav tm="100000">
                                          <p:val>
                                            <p:strVal val="#ppt_h"/>
                                          </p:val>
                                        </p:tav>
                                      </p:tavLst>
                                    </p:anim>
                                  </p:childTnLst>
                                </p:cTn>
                              </p:par>
                              <p:par>
                                <p:cTn id="103" presetID="19" presetClass="entr" presetSubtype="10" fill="hold" grpId="1"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p:cTn id="105" dur="2000" fill="hold"/>
                                        <p:tgtEl>
                                          <p:spTgt spid="9"/>
                                        </p:tgtEl>
                                        <p:attrNameLst>
                                          <p:attrName>ppt_w</p:attrName>
                                        </p:attrNameLst>
                                      </p:cBhvr>
                                      <p:tavLst>
                                        <p:tav tm="0" fmla="#ppt_w*sin(2.5*pi*$)">
                                          <p:val>
                                            <p:fltVal val="0"/>
                                          </p:val>
                                        </p:tav>
                                        <p:tav tm="100000">
                                          <p:val>
                                            <p:fltVal val="1"/>
                                          </p:val>
                                        </p:tav>
                                      </p:tavLst>
                                    </p:anim>
                                    <p:anim calcmode="lin" valueType="num">
                                      <p:cBhvr>
                                        <p:cTn id="106" dur="2000" fill="hold"/>
                                        <p:tgtEl>
                                          <p:spTgt spid="9"/>
                                        </p:tgtEl>
                                        <p:attrNameLst>
                                          <p:attrName>ppt_h</p:attrName>
                                        </p:attrNameLst>
                                      </p:cBhvr>
                                      <p:tavLst>
                                        <p:tav tm="0">
                                          <p:val>
                                            <p:strVal val="#ppt_h"/>
                                          </p:val>
                                        </p:tav>
                                        <p:tav tm="100000">
                                          <p:val>
                                            <p:strVal val="#ppt_h"/>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10"/>
                                        </p:tgtEl>
                                        <p:attrNameLst>
                                          <p:attrName>style.visibility</p:attrName>
                                        </p:attrNameLst>
                                      </p:cBhvr>
                                      <p:to>
                                        <p:strVal val="visible"/>
                                      </p:to>
                                    </p:set>
                                    <p:anim calcmode="lin" valueType="num">
                                      <p:cBhvr>
                                        <p:cTn id="109" dur="2000" fill="hold"/>
                                        <p:tgtEl>
                                          <p:spTgt spid="10"/>
                                        </p:tgtEl>
                                        <p:attrNameLst>
                                          <p:attrName>ppt_w</p:attrName>
                                        </p:attrNameLst>
                                      </p:cBhvr>
                                      <p:tavLst>
                                        <p:tav tm="0" fmla="#ppt_w*sin(2.5*pi*$)">
                                          <p:val>
                                            <p:fltVal val="0"/>
                                          </p:val>
                                        </p:tav>
                                        <p:tav tm="100000">
                                          <p:val>
                                            <p:fltVal val="1"/>
                                          </p:val>
                                        </p:tav>
                                      </p:tavLst>
                                    </p:anim>
                                    <p:anim calcmode="lin" valueType="num">
                                      <p:cBhvr>
                                        <p:cTn id="110" dur="2000" fill="hold"/>
                                        <p:tgtEl>
                                          <p:spTgt spid="10"/>
                                        </p:tgtEl>
                                        <p:attrNameLst>
                                          <p:attrName>ppt_h</p:attrName>
                                        </p:attrNameLst>
                                      </p:cBhvr>
                                      <p:tavLst>
                                        <p:tav tm="0">
                                          <p:val>
                                            <p:strVal val="#ppt_h"/>
                                          </p:val>
                                        </p:tav>
                                        <p:tav tm="100000">
                                          <p:val>
                                            <p:strVal val="#ppt_h"/>
                                          </p:val>
                                        </p:tav>
                                      </p:tavLst>
                                    </p:anim>
                                  </p:childTnLst>
                                </p:cTn>
                              </p:par>
                              <p:par>
                                <p:cTn id="111" presetID="19" presetClass="entr" presetSubtype="10"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 calcmode="lin" valueType="num">
                                      <p:cBhvr>
                                        <p:cTn id="113" dur="2000" fill="hold"/>
                                        <p:tgtEl>
                                          <p:spTgt spid="11"/>
                                        </p:tgtEl>
                                        <p:attrNameLst>
                                          <p:attrName>ppt_w</p:attrName>
                                        </p:attrNameLst>
                                      </p:cBhvr>
                                      <p:tavLst>
                                        <p:tav tm="0" fmla="#ppt_w*sin(2.5*pi*$)">
                                          <p:val>
                                            <p:fltVal val="0"/>
                                          </p:val>
                                        </p:tav>
                                        <p:tav tm="100000">
                                          <p:val>
                                            <p:fltVal val="1"/>
                                          </p:val>
                                        </p:tav>
                                      </p:tavLst>
                                    </p:anim>
                                    <p:anim calcmode="lin" valueType="num">
                                      <p:cBhvr>
                                        <p:cTn id="114" dur="2000" fill="hold"/>
                                        <p:tgtEl>
                                          <p:spTgt spid="11"/>
                                        </p:tgtEl>
                                        <p:attrNameLst>
                                          <p:attrName>ppt_h</p:attrName>
                                        </p:attrNameLst>
                                      </p:cBhvr>
                                      <p:tavLst>
                                        <p:tav tm="0">
                                          <p:val>
                                            <p:strVal val="#ppt_h"/>
                                          </p:val>
                                        </p:tav>
                                        <p:tav tm="100000">
                                          <p:val>
                                            <p:strVal val="#ppt_h"/>
                                          </p:val>
                                        </p:tav>
                                      </p:tavLst>
                                    </p:anim>
                                  </p:childTnLst>
                                </p:cTn>
                              </p:par>
                              <p:par>
                                <p:cTn id="115" presetID="19" presetClass="entr" presetSubtype="10" fill="hold" grpId="1" nodeType="with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p:cTn id="117" dur="2000" fill="hold"/>
                                        <p:tgtEl>
                                          <p:spTgt spid="12"/>
                                        </p:tgtEl>
                                        <p:attrNameLst>
                                          <p:attrName>ppt_w</p:attrName>
                                        </p:attrNameLst>
                                      </p:cBhvr>
                                      <p:tavLst>
                                        <p:tav tm="0" fmla="#ppt_w*sin(2.5*pi*$)">
                                          <p:val>
                                            <p:fltVal val="0"/>
                                          </p:val>
                                        </p:tav>
                                        <p:tav tm="100000">
                                          <p:val>
                                            <p:fltVal val="1"/>
                                          </p:val>
                                        </p:tav>
                                      </p:tavLst>
                                    </p:anim>
                                    <p:anim calcmode="lin" valueType="num">
                                      <p:cBhvr>
                                        <p:cTn id="118" dur="2000" fill="hold"/>
                                        <p:tgtEl>
                                          <p:spTgt spid="12"/>
                                        </p:tgtEl>
                                        <p:attrNameLst>
                                          <p:attrName>ppt_h</p:attrName>
                                        </p:attrNameLst>
                                      </p:cBhvr>
                                      <p:tavLst>
                                        <p:tav tm="0">
                                          <p:val>
                                            <p:strVal val="#ppt_h"/>
                                          </p:val>
                                        </p:tav>
                                        <p:tav tm="100000">
                                          <p:val>
                                            <p:strVal val="#ppt_h"/>
                                          </p:val>
                                        </p:tav>
                                      </p:tavLst>
                                    </p:anim>
                                  </p:childTnLst>
                                </p:cTn>
                              </p:par>
                              <p:par>
                                <p:cTn id="119" presetID="19" presetClass="entr" presetSubtype="10" fill="hold" grpId="1" nodeType="withEffect">
                                  <p:stCondLst>
                                    <p:cond delay="0"/>
                                  </p:stCondLst>
                                  <p:childTnLst>
                                    <p:set>
                                      <p:cBhvr>
                                        <p:cTn id="120" dur="1" fill="hold">
                                          <p:stCondLst>
                                            <p:cond delay="0"/>
                                          </p:stCondLst>
                                        </p:cTn>
                                        <p:tgtEl>
                                          <p:spTgt spid="13"/>
                                        </p:tgtEl>
                                        <p:attrNameLst>
                                          <p:attrName>style.visibility</p:attrName>
                                        </p:attrNameLst>
                                      </p:cBhvr>
                                      <p:to>
                                        <p:strVal val="visible"/>
                                      </p:to>
                                    </p:set>
                                    <p:anim calcmode="lin" valueType="num">
                                      <p:cBhvr>
                                        <p:cTn id="121" dur="2000" fill="hold"/>
                                        <p:tgtEl>
                                          <p:spTgt spid="13"/>
                                        </p:tgtEl>
                                        <p:attrNameLst>
                                          <p:attrName>ppt_w</p:attrName>
                                        </p:attrNameLst>
                                      </p:cBhvr>
                                      <p:tavLst>
                                        <p:tav tm="0" fmla="#ppt_w*sin(2.5*pi*$)">
                                          <p:val>
                                            <p:fltVal val="0"/>
                                          </p:val>
                                        </p:tav>
                                        <p:tav tm="100000">
                                          <p:val>
                                            <p:fltVal val="1"/>
                                          </p:val>
                                        </p:tav>
                                      </p:tavLst>
                                    </p:anim>
                                    <p:anim calcmode="lin" valueType="num">
                                      <p:cBhvr>
                                        <p:cTn id="122" dur="2000" fill="hold"/>
                                        <p:tgtEl>
                                          <p:spTgt spid="13"/>
                                        </p:tgtEl>
                                        <p:attrNameLst>
                                          <p:attrName>ppt_h</p:attrName>
                                        </p:attrNameLst>
                                      </p:cBhvr>
                                      <p:tavLst>
                                        <p:tav tm="0">
                                          <p:val>
                                            <p:strVal val="#ppt_h"/>
                                          </p:val>
                                        </p:tav>
                                        <p:tav tm="100000">
                                          <p:val>
                                            <p:strVal val="#ppt_h"/>
                                          </p:val>
                                        </p:tav>
                                      </p:tavLst>
                                    </p:anim>
                                  </p:childTnLst>
                                </p:cTn>
                              </p:par>
                              <p:par>
                                <p:cTn id="123" presetID="19" presetClass="entr" presetSubtype="10" fill="hold" grpId="1" nodeType="with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p:cTn id="125" dur="2000" fill="hold"/>
                                        <p:tgtEl>
                                          <p:spTgt spid="14"/>
                                        </p:tgtEl>
                                        <p:attrNameLst>
                                          <p:attrName>ppt_w</p:attrName>
                                        </p:attrNameLst>
                                      </p:cBhvr>
                                      <p:tavLst>
                                        <p:tav tm="0" fmla="#ppt_w*sin(2.5*pi*$)">
                                          <p:val>
                                            <p:fltVal val="0"/>
                                          </p:val>
                                        </p:tav>
                                        <p:tav tm="100000">
                                          <p:val>
                                            <p:fltVal val="1"/>
                                          </p:val>
                                        </p:tav>
                                      </p:tavLst>
                                    </p:anim>
                                    <p:anim calcmode="lin" valueType="num">
                                      <p:cBhvr>
                                        <p:cTn id="126" dur="2000" fill="hold"/>
                                        <p:tgtEl>
                                          <p:spTgt spid="14"/>
                                        </p:tgtEl>
                                        <p:attrNameLst>
                                          <p:attrName>ppt_h</p:attrName>
                                        </p:attrNameLst>
                                      </p:cBhvr>
                                      <p:tavLst>
                                        <p:tav tm="0">
                                          <p:val>
                                            <p:strVal val="#ppt_h"/>
                                          </p:val>
                                        </p:tav>
                                        <p:tav tm="100000">
                                          <p:val>
                                            <p:strVal val="#ppt_h"/>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15"/>
                                        </p:tgtEl>
                                        <p:attrNameLst>
                                          <p:attrName>style.visibility</p:attrName>
                                        </p:attrNameLst>
                                      </p:cBhvr>
                                      <p:to>
                                        <p:strVal val="visible"/>
                                      </p:to>
                                    </p:set>
                                    <p:anim calcmode="lin" valueType="num">
                                      <p:cBhvr>
                                        <p:cTn id="129" dur="2000" fill="hold"/>
                                        <p:tgtEl>
                                          <p:spTgt spid="15"/>
                                        </p:tgtEl>
                                        <p:attrNameLst>
                                          <p:attrName>ppt_w</p:attrName>
                                        </p:attrNameLst>
                                      </p:cBhvr>
                                      <p:tavLst>
                                        <p:tav tm="0" fmla="#ppt_w*sin(2.5*pi*$)">
                                          <p:val>
                                            <p:fltVal val="0"/>
                                          </p:val>
                                        </p:tav>
                                        <p:tav tm="100000">
                                          <p:val>
                                            <p:fltVal val="1"/>
                                          </p:val>
                                        </p:tav>
                                      </p:tavLst>
                                    </p:anim>
                                    <p:anim calcmode="lin" valueType="num">
                                      <p:cBhvr>
                                        <p:cTn id="130" dur="2000" fill="hold"/>
                                        <p:tgtEl>
                                          <p:spTgt spid="15"/>
                                        </p:tgtEl>
                                        <p:attrNameLst>
                                          <p:attrName>ppt_h</p:attrName>
                                        </p:attrNameLst>
                                      </p:cBhvr>
                                      <p:tavLst>
                                        <p:tav tm="0">
                                          <p:val>
                                            <p:strVal val="#ppt_h"/>
                                          </p:val>
                                        </p:tav>
                                        <p:tav tm="100000">
                                          <p:val>
                                            <p:strVal val="#ppt_h"/>
                                          </p:val>
                                        </p:tav>
                                      </p:tavLst>
                                    </p:anim>
                                  </p:childTnLst>
                                </p:cTn>
                              </p:par>
                              <p:par>
                                <p:cTn id="131" presetID="19" presetClass="entr" presetSubtype="10" fill="hold" grpId="1"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2000" fill="hold"/>
                                        <p:tgtEl>
                                          <p:spTgt spid="16"/>
                                        </p:tgtEl>
                                        <p:attrNameLst>
                                          <p:attrName>ppt_w</p:attrName>
                                        </p:attrNameLst>
                                      </p:cBhvr>
                                      <p:tavLst>
                                        <p:tav tm="0" fmla="#ppt_w*sin(2.5*pi*$)">
                                          <p:val>
                                            <p:fltVal val="0"/>
                                          </p:val>
                                        </p:tav>
                                        <p:tav tm="100000">
                                          <p:val>
                                            <p:fltVal val="1"/>
                                          </p:val>
                                        </p:tav>
                                      </p:tavLst>
                                    </p:anim>
                                    <p:anim calcmode="lin" valueType="num">
                                      <p:cBhvr>
                                        <p:cTn id="134" dur="2000" fill="hold"/>
                                        <p:tgtEl>
                                          <p:spTgt spid="16"/>
                                        </p:tgtEl>
                                        <p:attrNameLst>
                                          <p:attrName>ppt_h</p:attrName>
                                        </p:attrNameLst>
                                      </p:cBhvr>
                                      <p:tavLst>
                                        <p:tav tm="0">
                                          <p:val>
                                            <p:strVal val="#ppt_h"/>
                                          </p:val>
                                        </p:tav>
                                        <p:tav tm="100000">
                                          <p:val>
                                            <p:strVal val="#ppt_h"/>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17"/>
                                        </p:tgtEl>
                                        <p:attrNameLst>
                                          <p:attrName>style.visibility</p:attrName>
                                        </p:attrNameLst>
                                      </p:cBhvr>
                                      <p:to>
                                        <p:strVal val="visible"/>
                                      </p:to>
                                    </p:set>
                                    <p:anim calcmode="lin" valueType="num">
                                      <p:cBhvr>
                                        <p:cTn id="137" dur="2000" fill="hold"/>
                                        <p:tgtEl>
                                          <p:spTgt spid="17"/>
                                        </p:tgtEl>
                                        <p:attrNameLst>
                                          <p:attrName>ppt_w</p:attrName>
                                        </p:attrNameLst>
                                      </p:cBhvr>
                                      <p:tavLst>
                                        <p:tav tm="0" fmla="#ppt_w*sin(2.5*pi*$)">
                                          <p:val>
                                            <p:fltVal val="0"/>
                                          </p:val>
                                        </p:tav>
                                        <p:tav tm="100000">
                                          <p:val>
                                            <p:fltVal val="1"/>
                                          </p:val>
                                        </p:tav>
                                      </p:tavLst>
                                    </p:anim>
                                    <p:anim calcmode="lin" valueType="num">
                                      <p:cBhvr>
                                        <p:cTn id="138" dur="2000" fill="hold"/>
                                        <p:tgtEl>
                                          <p:spTgt spid="17"/>
                                        </p:tgtEl>
                                        <p:attrNameLst>
                                          <p:attrName>ppt_h</p:attrName>
                                        </p:attrNameLst>
                                      </p:cBhvr>
                                      <p:tavLst>
                                        <p:tav tm="0">
                                          <p:val>
                                            <p:strVal val="#ppt_h"/>
                                          </p:val>
                                        </p:tav>
                                        <p:tav tm="100000">
                                          <p:val>
                                            <p:strVal val="#ppt_h"/>
                                          </p:val>
                                        </p:tav>
                                      </p:tavLst>
                                    </p:anim>
                                  </p:childTnLst>
                                </p:cTn>
                              </p:par>
                              <p:par>
                                <p:cTn id="139" presetID="19" presetClass="entr" presetSubtype="10" fill="hold" grpId="1" nodeType="withEffect">
                                  <p:stCondLst>
                                    <p:cond delay="0"/>
                                  </p:stCondLst>
                                  <p:childTnLst>
                                    <p:set>
                                      <p:cBhvr>
                                        <p:cTn id="140" dur="1" fill="hold">
                                          <p:stCondLst>
                                            <p:cond delay="0"/>
                                          </p:stCondLst>
                                        </p:cTn>
                                        <p:tgtEl>
                                          <p:spTgt spid="18"/>
                                        </p:tgtEl>
                                        <p:attrNameLst>
                                          <p:attrName>style.visibility</p:attrName>
                                        </p:attrNameLst>
                                      </p:cBhvr>
                                      <p:to>
                                        <p:strVal val="visible"/>
                                      </p:to>
                                    </p:set>
                                    <p:anim calcmode="lin" valueType="num">
                                      <p:cBhvr>
                                        <p:cTn id="141" dur="2000" fill="hold"/>
                                        <p:tgtEl>
                                          <p:spTgt spid="18"/>
                                        </p:tgtEl>
                                        <p:attrNameLst>
                                          <p:attrName>ppt_w</p:attrName>
                                        </p:attrNameLst>
                                      </p:cBhvr>
                                      <p:tavLst>
                                        <p:tav tm="0" fmla="#ppt_w*sin(2.5*pi*$)">
                                          <p:val>
                                            <p:fltVal val="0"/>
                                          </p:val>
                                        </p:tav>
                                        <p:tav tm="100000">
                                          <p:val>
                                            <p:fltVal val="1"/>
                                          </p:val>
                                        </p:tav>
                                      </p:tavLst>
                                    </p:anim>
                                    <p:anim calcmode="lin" valueType="num">
                                      <p:cBhvr>
                                        <p:cTn id="142" dur="2000" fill="hold"/>
                                        <p:tgtEl>
                                          <p:spTgt spid="18"/>
                                        </p:tgtEl>
                                        <p:attrNameLst>
                                          <p:attrName>ppt_h</p:attrName>
                                        </p:attrNameLst>
                                      </p:cBhvr>
                                      <p:tavLst>
                                        <p:tav tm="0">
                                          <p:val>
                                            <p:strVal val="#ppt_h"/>
                                          </p:val>
                                        </p:tav>
                                        <p:tav tm="100000">
                                          <p:val>
                                            <p:strVal val="#ppt_h"/>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19"/>
                                        </p:tgtEl>
                                        <p:attrNameLst>
                                          <p:attrName>style.visibility</p:attrName>
                                        </p:attrNameLst>
                                      </p:cBhvr>
                                      <p:to>
                                        <p:strVal val="visible"/>
                                      </p:to>
                                    </p:set>
                                    <p:anim calcmode="lin" valueType="num">
                                      <p:cBhvr>
                                        <p:cTn id="145" dur="2000" fill="hold"/>
                                        <p:tgtEl>
                                          <p:spTgt spid="19"/>
                                        </p:tgtEl>
                                        <p:attrNameLst>
                                          <p:attrName>ppt_w</p:attrName>
                                        </p:attrNameLst>
                                      </p:cBhvr>
                                      <p:tavLst>
                                        <p:tav tm="0" fmla="#ppt_w*sin(2.5*pi*$)">
                                          <p:val>
                                            <p:fltVal val="0"/>
                                          </p:val>
                                        </p:tav>
                                        <p:tav tm="100000">
                                          <p:val>
                                            <p:fltVal val="1"/>
                                          </p:val>
                                        </p:tav>
                                      </p:tavLst>
                                    </p:anim>
                                    <p:anim calcmode="lin" valueType="num">
                                      <p:cBhvr>
                                        <p:cTn id="146" dur="2000" fill="hold"/>
                                        <p:tgtEl>
                                          <p:spTgt spid="19"/>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20"/>
                                        </p:tgtEl>
                                        <p:attrNameLst>
                                          <p:attrName>style.visibility</p:attrName>
                                        </p:attrNameLst>
                                      </p:cBhvr>
                                      <p:to>
                                        <p:strVal val="visible"/>
                                      </p:to>
                                    </p:set>
                                    <p:anim calcmode="lin" valueType="num">
                                      <p:cBhvr>
                                        <p:cTn id="149" dur="2000" fill="hold"/>
                                        <p:tgtEl>
                                          <p:spTgt spid="20"/>
                                        </p:tgtEl>
                                        <p:attrNameLst>
                                          <p:attrName>ppt_w</p:attrName>
                                        </p:attrNameLst>
                                      </p:cBhvr>
                                      <p:tavLst>
                                        <p:tav tm="0" fmla="#ppt_w*sin(2.5*pi*$)">
                                          <p:val>
                                            <p:fltVal val="0"/>
                                          </p:val>
                                        </p:tav>
                                        <p:tav tm="100000">
                                          <p:val>
                                            <p:fltVal val="1"/>
                                          </p:val>
                                        </p:tav>
                                      </p:tavLst>
                                    </p:anim>
                                    <p:anim calcmode="lin" valueType="num">
                                      <p:cBhvr>
                                        <p:cTn id="150" dur="2000" fill="hold"/>
                                        <p:tgtEl>
                                          <p:spTgt spid="20"/>
                                        </p:tgtEl>
                                        <p:attrNameLst>
                                          <p:attrName>ppt_h</p:attrName>
                                        </p:attrNameLst>
                                      </p:cBhvr>
                                      <p:tavLst>
                                        <p:tav tm="0">
                                          <p:val>
                                            <p:strVal val="#ppt_h"/>
                                          </p:val>
                                        </p:tav>
                                        <p:tav tm="100000">
                                          <p:val>
                                            <p:strVal val="#ppt_h"/>
                                          </p:val>
                                        </p:tav>
                                      </p:tavLst>
                                    </p:anim>
                                  </p:childTnLst>
                                </p:cTn>
                              </p:par>
                              <p:par>
                                <p:cTn id="151" presetID="13" presetClass="entr" presetSubtype="16" fill="hold" grpId="2" nodeType="withEffect">
                                  <p:stCondLst>
                                    <p:cond delay="0"/>
                                  </p:stCondLst>
                                  <p:childTnLst>
                                    <p:set>
                                      <p:cBhvr>
                                        <p:cTn id="152" dur="1" fill="hold">
                                          <p:stCondLst>
                                            <p:cond delay="0"/>
                                          </p:stCondLst>
                                        </p:cTn>
                                        <p:tgtEl>
                                          <p:spTgt spid="3"/>
                                        </p:tgtEl>
                                        <p:attrNameLst>
                                          <p:attrName>style.visibility</p:attrName>
                                        </p:attrNameLst>
                                      </p:cBhvr>
                                      <p:to>
                                        <p:strVal val="visible"/>
                                      </p:to>
                                    </p:set>
                                    <p:animEffect transition="in" filter="plus(in)">
                                      <p:cBhvr>
                                        <p:cTn id="153" dur="2000"/>
                                        <p:tgtEl>
                                          <p:spTgt spid="3"/>
                                        </p:tgtEl>
                                      </p:cBhvr>
                                    </p:animEffect>
                                  </p:childTnLst>
                                </p:cTn>
                              </p:par>
                              <p:par>
                                <p:cTn id="154" presetID="13" presetClass="entr" presetSubtype="16" fill="hold" grpId="2"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plus(in)">
                                      <p:cBhvr>
                                        <p:cTn id="156" dur="2000"/>
                                        <p:tgtEl>
                                          <p:spTgt spid="4"/>
                                        </p:tgtEl>
                                      </p:cBhvr>
                                    </p:animEffect>
                                  </p:childTnLst>
                                </p:cTn>
                              </p:par>
                              <p:par>
                                <p:cTn id="157" presetID="13" presetClass="entr" presetSubtype="16" fill="hold" grpId="2" nodeType="withEffect">
                                  <p:stCondLst>
                                    <p:cond delay="0"/>
                                  </p:stCondLst>
                                  <p:childTnLst>
                                    <p:set>
                                      <p:cBhvr>
                                        <p:cTn id="158" dur="1" fill="hold">
                                          <p:stCondLst>
                                            <p:cond delay="0"/>
                                          </p:stCondLst>
                                        </p:cTn>
                                        <p:tgtEl>
                                          <p:spTgt spid="5"/>
                                        </p:tgtEl>
                                        <p:attrNameLst>
                                          <p:attrName>style.visibility</p:attrName>
                                        </p:attrNameLst>
                                      </p:cBhvr>
                                      <p:to>
                                        <p:strVal val="visible"/>
                                      </p:to>
                                    </p:set>
                                    <p:animEffect transition="in" filter="plus(in)">
                                      <p:cBhvr>
                                        <p:cTn id="159" dur="2000"/>
                                        <p:tgtEl>
                                          <p:spTgt spid="5"/>
                                        </p:tgtEl>
                                      </p:cBhvr>
                                    </p:animEffect>
                                  </p:childTnLst>
                                </p:cTn>
                              </p:par>
                              <p:par>
                                <p:cTn id="160" presetID="13" presetClass="entr" presetSubtype="16" fill="hold" grpId="2" nodeType="withEffect">
                                  <p:stCondLst>
                                    <p:cond delay="0"/>
                                  </p:stCondLst>
                                  <p:childTnLst>
                                    <p:set>
                                      <p:cBhvr>
                                        <p:cTn id="161" dur="1" fill="hold">
                                          <p:stCondLst>
                                            <p:cond delay="0"/>
                                          </p:stCondLst>
                                        </p:cTn>
                                        <p:tgtEl>
                                          <p:spTgt spid="6"/>
                                        </p:tgtEl>
                                        <p:attrNameLst>
                                          <p:attrName>style.visibility</p:attrName>
                                        </p:attrNameLst>
                                      </p:cBhvr>
                                      <p:to>
                                        <p:strVal val="visible"/>
                                      </p:to>
                                    </p:set>
                                    <p:animEffect transition="in" filter="plus(in)">
                                      <p:cBhvr>
                                        <p:cTn id="162" dur="2000"/>
                                        <p:tgtEl>
                                          <p:spTgt spid="6"/>
                                        </p:tgtEl>
                                      </p:cBhvr>
                                    </p:animEffect>
                                  </p:childTnLst>
                                </p:cTn>
                              </p:par>
                              <p:par>
                                <p:cTn id="163" presetID="13" presetClass="entr" presetSubtype="16" fill="hold" grpId="2" nodeType="withEffect">
                                  <p:stCondLst>
                                    <p:cond delay="0"/>
                                  </p:stCondLst>
                                  <p:childTnLst>
                                    <p:set>
                                      <p:cBhvr>
                                        <p:cTn id="164" dur="1" fill="hold">
                                          <p:stCondLst>
                                            <p:cond delay="0"/>
                                          </p:stCondLst>
                                        </p:cTn>
                                        <p:tgtEl>
                                          <p:spTgt spid="7"/>
                                        </p:tgtEl>
                                        <p:attrNameLst>
                                          <p:attrName>style.visibility</p:attrName>
                                        </p:attrNameLst>
                                      </p:cBhvr>
                                      <p:to>
                                        <p:strVal val="visible"/>
                                      </p:to>
                                    </p:set>
                                    <p:animEffect transition="in" filter="plus(in)">
                                      <p:cBhvr>
                                        <p:cTn id="165" dur="2000"/>
                                        <p:tgtEl>
                                          <p:spTgt spid="7"/>
                                        </p:tgtEl>
                                      </p:cBhvr>
                                    </p:animEffect>
                                  </p:childTnLst>
                                </p:cTn>
                              </p:par>
                              <p:par>
                                <p:cTn id="166" presetID="13" presetClass="entr" presetSubtype="16" fill="hold" grpId="2" nodeType="withEffect">
                                  <p:stCondLst>
                                    <p:cond delay="0"/>
                                  </p:stCondLst>
                                  <p:childTnLst>
                                    <p:set>
                                      <p:cBhvr>
                                        <p:cTn id="167" dur="1" fill="hold">
                                          <p:stCondLst>
                                            <p:cond delay="0"/>
                                          </p:stCondLst>
                                        </p:cTn>
                                        <p:tgtEl>
                                          <p:spTgt spid="8"/>
                                        </p:tgtEl>
                                        <p:attrNameLst>
                                          <p:attrName>style.visibility</p:attrName>
                                        </p:attrNameLst>
                                      </p:cBhvr>
                                      <p:to>
                                        <p:strVal val="visible"/>
                                      </p:to>
                                    </p:set>
                                    <p:animEffect transition="in" filter="plus(in)">
                                      <p:cBhvr>
                                        <p:cTn id="168" dur="2000"/>
                                        <p:tgtEl>
                                          <p:spTgt spid="8"/>
                                        </p:tgtEl>
                                      </p:cBhvr>
                                    </p:animEffect>
                                  </p:childTnLst>
                                </p:cTn>
                              </p:par>
                              <p:par>
                                <p:cTn id="169" presetID="13" presetClass="entr" presetSubtype="16" fill="hold" grpId="2" nodeType="withEffect">
                                  <p:stCondLst>
                                    <p:cond delay="0"/>
                                  </p:stCondLst>
                                  <p:childTnLst>
                                    <p:set>
                                      <p:cBhvr>
                                        <p:cTn id="170" dur="1" fill="hold">
                                          <p:stCondLst>
                                            <p:cond delay="0"/>
                                          </p:stCondLst>
                                        </p:cTn>
                                        <p:tgtEl>
                                          <p:spTgt spid="9"/>
                                        </p:tgtEl>
                                        <p:attrNameLst>
                                          <p:attrName>style.visibility</p:attrName>
                                        </p:attrNameLst>
                                      </p:cBhvr>
                                      <p:to>
                                        <p:strVal val="visible"/>
                                      </p:to>
                                    </p:set>
                                    <p:animEffect transition="in" filter="plus(in)">
                                      <p:cBhvr>
                                        <p:cTn id="171" dur="2000"/>
                                        <p:tgtEl>
                                          <p:spTgt spid="9"/>
                                        </p:tgtEl>
                                      </p:cBhvr>
                                    </p:animEffect>
                                  </p:childTnLst>
                                </p:cTn>
                              </p:par>
                              <p:par>
                                <p:cTn id="172" presetID="13" presetClass="entr" presetSubtype="16" fill="hold" grpId="2" nodeType="withEffect">
                                  <p:stCondLst>
                                    <p:cond delay="0"/>
                                  </p:stCondLst>
                                  <p:childTnLst>
                                    <p:set>
                                      <p:cBhvr>
                                        <p:cTn id="173" dur="1" fill="hold">
                                          <p:stCondLst>
                                            <p:cond delay="0"/>
                                          </p:stCondLst>
                                        </p:cTn>
                                        <p:tgtEl>
                                          <p:spTgt spid="10"/>
                                        </p:tgtEl>
                                        <p:attrNameLst>
                                          <p:attrName>style.visibility</p:attrName>
                                        </p:attrNameLst>
                                      </p:cBhvr>
                                      <p:to>
                                        <p:strVal val="visible"/>
                                      </p:to>
                                    </p:set>
                                    <p:animEffect transition="in" filter="plus(in)">
                                      <p:cBhvr>
                                        <p:cTn id="174" dur="2000"/>
                                        <p:tgtEl>
                                          <p:spTgt spid="10"/>
                                        </p:tgtEl>
                                      </p:cBhvr>
                                    </p:animEffect>
                                  </p:childTnLst>
                                </p:cTn>
                              </p:par>
                              <p:par>
                                <p:cTn id="175" presetID="13" presetClass="entr" presetSubtype="16" fill="hold" grpId="2" nodeType="withEffect">
                                  <p:stCondLst>
                                    <p:cond delay="0"/>
                                  </p:stCondLst>
                                  <p:childTnLst>
                                    <p:set>
                                      <p:cBhvr>
                                        <p:cTn id="176" dur="1" fill="hold">
                                          <p:stCondLst>
                                            <p:cond delay="0"/>
                                          </p:stCondLst>
                                        </p:cTn>
                                        <p:tgtEl>
                                          <p:spTgt spid="11"/>
                                        </p:tgtEl>
                                        <p:attrNameLst>
                                          <p:attrName>style.visibility</p:attrName>
                                        </p:attrNameLst>
                                      </p:cBhvr>
                                      <p:to>
                                        <p:strVal val="visible"/>
                                      </p:to>
                                    </p:set>
                                    <p:animEffect transition="in" filter="plus(in)">
                                      <p:cBhvr>
                                        <p:cTn id="177" dur="2000"/>
                                        <p:tgtEl>
                                          <p:spTgt spid="11"/>
                                        </p:tgtEl>
                                      </p:cBhvr>
                                    </p:animEffect>
                                  </p:childTnLst>
                                </p:cTn>
                              </p:par>
                              <p:par>
                                <p:cTn id="178" presetID="13" presetClass="entr" presetSubtype="16" fill="hold" grpId="2" nodeType="withEffect">
                                  <p:stCondLst>
                                    <p:cond delay="0"/>
                                  </p:stCondLst>
                                  <p:childTnLst>
                                    <p:set>
                                      <p:cBhvr>
                                        <p:cTn id="179" dur="1" fill="hold">
                                          <p:stCondLst>
                                            <p:cond delay="0"/>
                                          </p:stCondLst>
                                        </p:cTn>
                                        <p:tgtEl>
                                          <p:spTgt spid="12"/>
                                        </p:tgtEl>
                                        <p:attrNameLst>
                                          <p:attrName>style.visibility</p:attrName>
                                        </p:attrNameLst>
                                      </p:cBhvr>
                                      <p:to>
                                        <p:strVal val="visible"/>
                                      </p:to>
                                    </p:set>
                                    <p:animEffect transition="in" filter="plus(in)">
                                      <p:cBhvr>
                                        <p:cTn id="180" dur="2000"/>
                                        <p:tgtEl>
                                          <p:spTgt spid="12"/>
                                        </p:tgtEl>
                                      </p:cBhvr>
                                    </p:animEffect>
                                  </p:childTnLst>
                                </p:cTn>
                              </p:par>
                              <p:par>
                                <p:cTn id="181" presetID="13" presetClass="entr" presetSubtype="16" fill="hold" grpId="2" nodeType="withEffect">
                                  <p:stCondLst>
                                    <p:cond delay="0"/>
                                  </p:stCondLst>
                                  <p:childTnLst>
                                    <p:set>
                                      <p:cBhvr>
                                        <p:cTn id="182" dur="1" fill="hold">
                                          <p:stCondLst>
                                            <p:cond delay="0"/>
                                          </p:stCondLst>
                                        </p:cTn>
                                        <p:tgtEl>
                                          <p:spTgt spid="13"/>
                                        </p:tgtEl>
                                        <p:attrNameLst>
                                          <p:attrName>style.visibility</p:attrName>
                                        </p:attrNameLst>
                                      </p:cBhvr>
                                      <p:to>
                                        <p:strVal val="visible"/>
                                      </p:to>
                                    </p:set>
                                    <p:animEffect transition="in" filter="plus(in)">
                                      <p:cBhvr>
                                        <p:cTn id="183" dur="2000"/>
                                        <p:tgtEl>
                                          <p:spTgt spid="13"/>
                                        </p:tgtEl>
                                      </p:cBhvr>
                                    </p:animEffect>
                                  </p:childTnLst>
                                </p:cTn>
                              </p:par>
                              <p:par>
                                <p:cTn id="184" presetID="13" presetClass="entr" presetSubtype="16" fill="hold" grpId="2" nodeType="withEffect">
                                  <p:stCondLst>
                                    <p:cond delay="0"/>
                                  </p:stCondLst>
                                  <p:childTnLst>
                                    <p:set>
                                      <p:cBhvr>
                                        <p:cTn id="185" dur="1" fill="hold">
                                          <p:stCondLst>
                                            <p:cond delay="0"/>
                                          </p:stCondLst>
                                        </p:cTn>
                                        <p:tgtEl>
                                          <p:spTgt spid="14"/>
                                        </p:tgtEl>
                                        <p:attrNameLst>
                                          <p:attrName>style.visibility</p:attrName>
                                        </p:attrNameLst>
                                      </p:cBhvr>
                                      <p:to>
                                        <p:strVal val="visible"/>
                                      </p:to>
                                    </p:set>
                                    <p:animEffect transition="in" filter="plus(in)">
                                      <p:cBhvr>
                                        <p:cTn id="186" dur="2000"/>
                                        <p:tgtEl>
                                          <p:spTgt spid="14"/>
                                        </p:tgtEl>
                                      </p:cBhvr>
                                    </p:animEffect>
                                  </p:childTnLst>
                                </p:cTn>
                              </p:par>
                              <p:par>
                                <p:cTn id="187" presetID="13" presetClass="entr" presetSubtype="16" fill="hold" grpId="2" nodeType="withEffect">
                                  <p:stCondLst>
                                    <p:cond delay="0"/>
                                  </p:stCondLst>
                                  <p:childTnLst>
                                    <p:set>
                                      <p:cBhvr>
                                        <p:cTn id="188" dur="1" fill="hold">
                                          <p:stCondLst>
                                            <p:cond delay="0"/>
                                          </p:stCondLst>
                                        </p:cTn>
                                        <p:tgtEl>
                                          <p:spTgt spid="15"/>
                                        </p:tgtEl>
                                        <p:attrNameLst>
                                          <p:attrName>style.visibility</p:attrName>
                                        </p:attrNameLst>
                                      </p:cBhvr>
                                      <p:to>
                                        <p:strVal val="visible"/>
                                      </p:to>
                                    </p:set>
                                    <p:animEffect transition="in" filter="plus(in)">
                                      <p:cBhvr>
                                        <p:cTn id="189" dur="2000"/>
                                        <p:tgtEl>
                                          <p:spTgt spid="15"/>
                                        </p:tgtEl>
                                      </p:cBhvr>
                                    </p:animEffect>
                                  </p:childTnLst>
                                </p:cTn>
                              </p:par>
                              <p:par>
                                <p:cTn id="190" presetID="13" presetClass="entr" presetSubtype="16" fill="hold" grpId="2" nodeType="withEffect">
                                  <p:stCondLst>
                                    <p:cond delay="0"/>
                                  </p:stCondLst>
                                  <p:childTnLst>
                                    <p:set>
                                      <p:cBhvr>
                                        <p:cTn id="191" dur="1" fill="hold">
                                          <p:stCondLst>
                                            <p:cond delay="0"/>
                                          </p:stCondLst>
                                        </p:cTn>
                                        <p:tgtEl>
                                          <p:spTgt spid="16"/>
                                        </p:tgtEl>
                                        <p:attrNameLst>
                                          <p:attrName>style.visibility</p:attrName>
                                        </p:attrNameLst>
                                      </p:cBhvr>
                                      <p:to>
                                        <p:strVal val="visible"/>
                                      </p:to>
                                    </p:set>
                                    <p:animEffect transition="in" filter="plus(in)">
                                      <p:cBhvr>
                                        <p:cTn id="192" dur="2000"/>
                                        <p:tgtEl>
                                          <p:spTgt spid="16"/>
                                        </p:tgtEl>
                                      </p:cBhvr>
                                    </p:animEffect>
                                  </p:childTnLst>
                                </p:cTn>
                              </p:par>
                              <p:par>
                                <p:cTn id="193" presetID="13" presetClass="entr" presetSubtype="16" fill="hold" grpId="2" nodeType="withEffect">
                                  <p:stCondLst>
                                    <p:cond delay="0"/>
                                  </p:stCondLst>
                                  <p:childTnLst>
                                    <p:set>
                                      <p:cBhvr>
                                        <p:cTn id="194" dur="1" fill="hold">
                                          <p:stCondLst>
                                            <p:cond delay="0"/>
                                          </p:stCondLst>
                                        </p:cTn>
                                        <p:tgtEl>
                                          <p:spTgt spid="17"/>
                                        </p:tgtEl>
                                        <p:attrNameLst>
                                          <p:attrName>style.visibility</p:attrName>
                                        </p:attrNameLst>
                                      </p:cBhvr>
                                      <p:to>
                                        <p:strVal val="visible"/>
                                      </p:to>
                                    </p:set>
                                    <p:animEffect transition="in" filter="plus(in)">
                                      <p:cBhvr>
                                        <p:cTn id="195" dur="2000"/>
                                        <p:tgtEl>
                                          <p:spTgt spid="17"/>
                                        </p:tgtEl>
                                      </p:cBhvr>
                                    </p:animEffect>
                                  </p:childTnLst>
                                </p:cTn>
                              </p:par>
                              <p:par>
                                <p:cTn id="196" presetID="13" presetClass="entr" presetSubtype="16" fill="hold" grpId="2" nodeType="withEffect">
                                  <p:stCondLst>
                                    <p:cond delay="0"/>
                                  </p:stCondLst>
                                  <p:childTnLst>
                                    <p:set>
                                      <p:cBhvr>
                                        <p:cTn id="197" dur="1" fill="hold">
                                          <p:stCondLst>
                                            <p:cond delay="0"/>
                                          </p:stCondLst>
                                        </p:cTn>
                                        <p:tgtEl>
                                          <p:spTgt spid="18"/>
                                        </p:tgtEl>
                                        <p:attrNameLst>
                                          <p:attrName>style.visibility</p:attrName>
                                        </p:attrNameLst>
                                      </p:cBhvr>
                                      <p:to>
                                        <p:strVal val="visible"/>
                                      </p:to>
                                    </p:set>
                                    <p:animEffect transition="in" filter="plus(in)">
                                      <p:cBhvr>
                                        <p:cTn id="198" dur="2000"/>
                                        <p:tgtEl>
                                          <p:spTgt spid="18"/>
                                        </p:tgtEl>
                                      </p:cBhvr>
                                    </p:animEffect>
                                  </p:childTnLst>
                                </p:cTn>
                              </p:par>
                              <p:par>
                                <p:cTn id="199" presetID="13" presetClass="entr" presetSubtype="16" fill="hold" grpId="2" nodeType="withEffect">
                                  <p:stCondLst>
                                    <p:cond delay="0"/>
                                  </p:stCondLst>
                                  <p:childTnLst>
                                    <p:set>
                                      <p:cBhvr>
                                        <p:cTn id="200" dur="1" fill="hold">
                                          <p:stCondLst>
                                            <p:cond delay="0"/>
                                          </p:stCondLst>
                                        </p:cTn>
                                        <p:tgtEl>
                                          <p:spTgt spid="19"/>
                                        </p:tgtEl>
                                        <p:attrNameLst>
                                          <p:attrName>style.visibility</p:attrName>
                                        </p:attrNameLst>
                                      </p:cBhvr>
                                      <p:to>
                                        <p:strVal val="visible"/>
                                      </p:to>
                                    </p:set>
                                    <p:animEffect transition="in" filter="plus(in)">
                                      <p:cBhvr>
                                        <p:cTn id="201" dur="2000"/>
                                        <p:tgtEl>
                                          <p:spTgt spid="19"/>
                                        </p:tgtEl>
                                      </p:cBhvr>
                                    </p:animEffect>
                                  </p:childTnLst>
                                </p:cTn>
                              </p:par>
                              <p:par>
                                <p:cTn id="202" presetID="13" presetClass="entr" presetSubtype="16" fill="hold" grpId="2" nodeType="withEffect">
                                  <p:stCondLst>
                                    <p:cond delay="0"/>
                                  </p:stCondLst>
                                  <p:childTnLst>
                                    <p:set>
                                      <p:cBhvr>
                                        <p:cTn id="203" dur="1" fill="hold">
                                          <p:stCondLst>
                                            <p:cond delay="0"/>
                                          </p:stCondLst>
                                        </p:cTn>
                                        <p:tgtEl>
                                          <p:spTgt spid="20"/>
                                        </p:tgtEl>
                                        <p:attrNameLst>
                                          <p:attrName>style.visibility</p:attrName>
                                        </p:attrNameLst>
                                      </p:cBhvr>
                                      <p:to>
                                        <p:strVal val="visible"/>
                                      </p:to>
                                    </p:set>
                                    <p:animEffect transition="in" filter="plus(in)">
                                      <p:cBhvr>
                                        <p:cTn id="204" dur="2000"/>
                                        <p:tgtEl>
                                          <p:spTgt spid="20"/>
                                        </p:tgtEl>
                                      </p:cBhvr>
                                    </p:animEffect>
                                  </p:childTnLst>
                                </p:cTn>
                              </p:par>
                            </p:childTnLst>
                          </p:cTn>
                        </p:par>
                        <p:par>
                          <p:cTn id="205" fill="hold">
                            <p:stCondLst>
                              <p:cond delay="2000"/>
                            </p:stCondLst>
                            <p:childTnLst>
                              <p:par>
                                <p:cTn id="206" presetID="8" presetClass="exit" presetSubtype="16" fill="hold" grpId="3" nodeType="afterEffect">
                                  <p:stCondLst>
                                    <p:cond delay="0"/>
                                  </p:stCondLst>
                                  <p:childTnLst>
                                    <p:animEffect transition="out" filter="diamond(in)">
                                      <p:cBhvr>
                                        <p:cTn id="207" dur="2000"/>
                                        <p:tgtEl>
                                          <p:spTgt spid="3"/>
                                        </p:tgtEl>
                                      </p:cBhvr>
                                    </p:animEffect>
                                    <p:set>
                                      <p:cBhvr>
                                        <p:cTn id="208" dur="1" fill="hold">
                                          <p:stCondLst>
                                            <p:cond delay="1999"/>
                                          </p:stCondLst>
                                        </p:cTn>
                                        <p:tgtEl>
                                          <p:spTgt spid="3"/>
                                        </p:tgtEl>
                                        <p:attrNameLst>
                                          <p:attrName>style.visibility</p:attrName>
                                        </p:attrNameLst>
                                      </p:cBhvr>
                                      <p:to>
                                        <p:strVal val="hidden"/>
                                      </p:to>
                                    </p:set>
                                  </p:childTnLst>
                                </p:cTn>
                              </p:par>
                              <p:par>
                                <p:cTn id="209" presetID="8" presetClass="exit" presetSubtype="16" fill="hold" grpId="3" nodeType="withEffect">
                                  <p:stCondLst>
                                    <p:cond delay="0"/>
                                  </p:stCondLst>
                                  <p:childTnLst>
                                    <p:animEffect transition="out" filter="diamond(in)">
                                      <p:cBhvr>
                                        <p:cTn id="210" dur="2000"/>
                                        <p:tgtEl>
                                          <p:spTgt spid="6"/>
                                        </p:tgtEl>
                                      </p:cBhvr>
                                    </p:animEffect>
                                    <p:set>
                                      <p:cBhvr>
                                        <p:cTn id="211" dur="1" fill="hold">
                                          <p:stCondLst>
                                            <p:cond delay="1999"/>
                                          </p:stCondLst>
                                        </p:cTn>
                                        <p:tgtEl>
                                          <p:spTgt spid="6"/>
                                        </p:tgtEl>
                                        <p:attrNameLst>
                                          <p:attrName>style.visibility</p:attrName>
                                        </p:attrNameLst>
                                      </p:cBhvr>
                                      <p:to>
                                        <p:strVal val="hidden"/>
                                      </p:to>
                                    </p:set>
                                  </p:childTnLst>
                                </p:cTn>
                              </p:par>
                              <p:par>
                                <p:cTn id="212" presetID="8" presetClass="exit" presetSubtype="16" fill="hold" grpId="3" nodeType="withEffect">
                                  <p:stCondLst>
                                    <p:cond delay="0"/>
                                  </p:stCondLst>
                                  <p:childTnLst>
                                    <p:animEffect transition="out" filter="diamond(in)">
                                      <p:cBhvr>
                                        <p:cTn id="213" dur="2000"/>
                                        <p:tgtEl>
                                          <p:spTgt spid="7"/>
                                        </p:tgtEl>
                                      </p:cBhvr>
                                    </p:animEffect>
                                    <p:set>
                                      <p:cBhvr>
                                        <p:cTn id="214" dur="1" fill="hold">
                                          <p:stCondLst>
                                            <p:cond delay="1999"/>
                                          </p:stCondLst>
                                        </p:cTn>
                                        <p:tgtEl>
                                          <p:spTgt spid="7"/>
                                        </p:tgtEl>
                                        <p:attrNameLst>
                                          <p:attrName>style.visibility</p:attrName>
                                        </p:attrNameLst>
                                      </p:cBhvr>
                                      <p:to>
                                        <p:strVal val="hidden"/>
                                      </p:to>
                                    </p:set>
                                  </p:childTnLst>
                                </p:cTn>
                              </p:par>
                              <p:par>
                                <p:cTn id="215" presetID="8" presetClass="exit" presetSubtype="16" fill="hold" grpId="3" nodeType="withEffect">
                                  <p:stCondLst>
                                    <p:cond delay="0"/>
                                  </p:stCondLst>
                                  <p:childTnLst>
                                    <p:animEffect transition="out" filter="diamond(in)">
                                      <p:cBhvr>
                                        <p:cTn id="216" dur="2000"/>
                                        <p:tgtEl>
                                          <p:spTgt spid="9"/>
                                        </p:tgtEl>
                                      </p:cBhvr>
                                    </p:animEffect>
                                    <p:set>
                                      <p:cBhvr>
                                        <p:cTn id="217" dur="1" fill="hold">
                                          <p:stCondLst>
                                            <p:cond delay="1999"/>
                                          </p:stCondLst>
                                        </p:cTn>
                                        <p:tgtEl>
                                          <p:spTgt spid="9"/>
                                        </p:tgtEl>
                                        <p:attrNameLst>
                                          <p:attrName>style.visibility</p:attrName>
                                        </p:attrNameLst>
                                      </p:cBhvr>
                                      <p:to>
                                        <p:strVal val="hidden"/>
                                      </p:to>
                                    </p:set>
                                  </p:childTnLst>
                                </p:cTn>
                              </p:par>
                              <p:par>
                                <p:cTn id="218" presetID="8" presetClass="exit" presetSubtype="16" fill="hold" grpId="3" nodeType="withEffect">
                                  <p:stCondLst>
                                    <p:cond delay="0"/>
                                  </p:stCondLst>
                                  <p:childTnLst>
                                    <p:animEffect transition="out" filter="diamond(in)">
                                      <p:cBhvr>
                                        <p:cTn id="219" dur="2000"/>
                                        <p:tgtEl>
                                          <p:spTgt spid="11"/>
                                        </p:tgtEl>
                                      </p:cBhvr>
                                    </p:animEffect>
                                    <p:set>
                                      <p:cBhvr>
                                        <p:cTn id="220" dur="1" fill="hold">
                                          <p:stCondLst>
                                            <p:cond delay="1999"/>
                                          </p:stCondLst>
                                        </p:cTn>
                                        <p:tgtEl>
                                          <p:spTgt spid="11"/>
                                        </p:tgtEl>
                                        <p:attrNameLst>
                                          <p:attrName>style.visibility</p:attrName>
                                        </p:attrNameLst>
                                      </p:cBhvr>
                                      <p:to>
                                        <p:strVal val="hidden"/>
                                      </p:to>
                                    </p:set>
                                  </p:childTnLst>
                                </p:cTn>
                              </p:par>
                              <p:par>
                                <p:cTn id="221" presetID="8" presetClass="exit" presetSubtype="16" fill="hold" grpId="3" nodeType="withEffect">
                                  <p:stCondLst>
                                    <p:cond delay="0"/>
                                  </p:stCondLst>
                                  <p:childTnLst>
                                    <p:animEffect transition="out" filter="diamond(in)">
                                      <p:cBhvr>
                                        <p:cTn id="222" dur="2000"/>
                                        <p:tgtEl>
                                          <p:spTgt spid="13"/>
                                        </p:tgtEl>
                                      </p:cBhvr>
                                    </p:animEffect>
                                    <p:set>
                                      <p:cBhvr>
                                        <p:cTn id="223" dur="1" fill="hold">
                                          <p:stCondLst>
                                            <p:cond delay="1999"/>
                                          </p:stCondLst>
                                        </p:cTn>
                                        <p:tgtEl>
                                          <p:spTgt spid="13"/>
                                        </p:tgtEl>
                                        <p:attrNameLst>
                                          <p:attrName>style.visibility</p:attrName>
                                        </p:attrNameLst>
                                      </p:cBhvr>
                                      <p:to>
                                        <p:strVal val="hidden"/>
                                      </p:to>
                                    </p:set>
                                  </p:childTnLst>
                                </p:cTn>
                              </p:par>
                              <p:par>
                                <p:cTn id="224" presetID="8" presetClass="exit" presetSubtype="16" fill="hold" grpId="3" nodeType="withEffect">
                                  <p:stCondLst>
                                    <p:cond delay="0"/>
                                  </p:stCondLst>
                                  <p:childTnLst>
                                    <p:animEffect transition="out" filter="diamond(in)">
                                      <p:cBhvr>
                                        <p:cTn id="225" dur="2000"/>
                                        <p:tgtEl>
                                          <p:spTgt spid="15"/>
                                        </p:tgtEl>
                                      </p:cBhvr>
                                    </p:animEffect>
                                    <p:set>
                                      <p:cBhvr>
                                        <p:cTn id="226" dur="1" fill="hold">
                                          <p:stCondLst>
                                            <p:cond delay="1999"/>
                                          </p:stCondLst>
                                        </p:cTn>
                                        <p:tgtEl>
                                          <p:spTgt spid="15"/>
                                        </p:tgtEl>
                                        <p:attrNameLst>
                                          <p:attrName>style.visibility</p:attrName>
                                        </p:attrNameLst>
                                      </p:cBhvr>
                                      <p:to>
                                        <p:strVal val="hidden"/>
                                      </p:to>
                                    </p:set>
                                  </p:childTnLst>
                                </p:cTn>
                              </p:par>
                              <p:par>
                                <p:cTn id="227" presetID="8" presetClass="exit" presetSubtype="16" fill="hold" grpId="3" nodeType="withEffect">
                                  <p:stCondLst>
                                    <p:cond delay="0"/>
                                  </p:stCondLst>
                                  <p:childTnLst>
                                    <p:animEffect transition="out" filter="diamond(in)">
                                      <p:cBhvr>
                                        <p:cTn id="228" dur="2000"/>
                                        <p:tgtEl>
                                          <p:spTgt spid="17"/>
                                        </p:tgtEl>
                                      </p:cBhvr>
                                    </p:animEffect>
                                    <p:set>
                                      <p:cBhvr>
                                        <p:cTn id="229" dur="1" fill="hold">
                                          <p:stCondLst>
                                            <p:cond delay="1999"/>
                                          </p:stCondLst>
                                        </p:cTn>
                                        <p:tgtEl>
                                          <p:spTgt spid="17"/>
                                        </p:tgtEl>
                                        <p:attrNameLst>
                                          <p:attrName>style.visibility</p:attrName>
                                        </p:attrNameLst>
                                      </p:cBhvr>
                                      <p:to>
                                        <p:strVal val="hidden"/>
                                      </p:to>
                                    </p:set>
                                  </p:childTnLst>
                                </p:cTn>
                              </p:par>
                              <p:par>
                                <p:cTn id="230" presetID="8" presetClass="exit" presetSubtype="16" fill="hold" grpId="3" nodeType="withEffect">
                                  <p:stCondLst>
                                    <p:cond delay="0"/>
                                  </p:stCondLst>
                                  <p:childTnLst>
                                    <p:animEffect transition="out" filter="diamond(in)">
                                      <p:cBhvr>
                                        <p:cTn id="231" dur="2000"/>
                                        <p:tgtEl>
                                          <p:spTgt spid="19"/>
                                        </p:tgtEl>
                                      </p:cBhvr>
                                    </p:animEffect>
                                    <p:set>
                                      <p:cBhvr>
                                        <p:cTn id="232" dur="1" fill="hold">
                                          <p:stCondLst>
                                            <p:cond delay="1999"/>
                                          </p:stCondLst>
                                        </p:cTn>
                                        <p:tgtEl>
                                          <p:spTgt spid="19"/>
                                        </p:tgtEl>
                                        <p:attrNameLst>
                                          <p:attrName>style.visibility</p:attrName>
                                        </p:attrNameLst>
                                      </p:cBhvr>
                                      <p:to>
                                        <p:strVal val="hidden"/>
                                      </p:to>
                                    </p:set>
                                  </p:childTnLst>
                                </p:cTn>
                              </p:par>
                              <p:par>
                                <p:cTn id="233" presetID="8" presetClass="exit" presetSubtype="16" fill="hold" grpId="3" nodeType="withEffect">
                                  <p:stCondLst>
                                    <p:cond delay="0"/>
                                  </p:stCondLst>
                                  <p:childTnLst>
                                    <p:animEffect transition="out" filter="diamond(in)">
                                      <p:cBhvr>
                                        <p:cTn id="234" dur="2000"/>
                                        <p:tgtEl>
                                          <p:spTgt spid="4"/>
                                        </p:tgtEl>
                                      </p:cBhvr>
                                    </p:animEffect>
                                    <p:set>
                                      <p:cBhvr>
                                        <p:cTn id="235" dur="1" fill="hold">
                                          <p:stCondLst>
                                            <p:cond delay="1999"/>
                                          </p:stCondLst>
                                        </p:cTn>
                                        <p:tgtEl>
                                          <p:spTgt spid="4"/>
                                        </p:tgtEl>
                                        <p:attrNameLst>
                                          <p:attrName>style.visibility</p:attrName>
                                        </p:attrNameLst>
                                      </p:cBhvr>
                                      <p:to>
                                        <p:strVal val="hidden"/>
                                      </p:to>
                                    </p:set>
                                  </p:childTnLst>
                                </p:cTn>
                              </p:par>
                              <p:par>
                                <p:cTn id="236" presetID="8" presetClass="exit" presetSubtype="16" fill="hold" grpId="3" nodeType="withEffect">
                                  <p:stCondLst>
                                    <p:cond delay="0"/>
                                  </p:stCondLst>
                                  <p:childTnLst>
                                    <p:animEffect transition="out" filter="diamond(in)">
                                      <p:cBhvr>
                                        <p:cTn id="237" dur="2000"/>
                                        <p:tgtEl>
                                          <p:spTgt spid="5"/>
                                        </p:tgtEl>
                                      </p:cBhvr>
                                    </p:animEffect>
                                    <p:set>
                                      <p:cBhvr>
                                        <p:cTn id="238" dur="1" fill="hold">
                                          <p:stCondLst>
                                            <p:cond delay="1999"/>
                                          </p:stCondLst>
                                        </p:cTn>
                                        <p:tgtEl>
                                          <p:spTgt spid="5"/>
                                        </p:tgtEl>
                                        <p:attrNameLst>
                                          <p:attrName>style.visibility</p:attrName>
                                        </p:attrNameLst>
                                      </p:cBhvr>
                                      <p:to>
                                        <p:strVal val="hidden"/>
                                      </p:to>
                                    </p:set>
                                  </p:childTnLst>
                                </p:cTn>
                              </p:par>
                              <p:par>
                                <p:cTn id="239" presetID="8" presetClass="exit" presetSubtype="16" fill="hold" grpId="3" nodeType="withEffect">
                                  <p:stCondLst>
                                    <p:cond delay="0"/>
                                  </p:stCondLst>
                                  <p:childTnLst>
                                    <p:animEffect transition="out" filter="diamond(in)">
                                      <p:cBhvr>
                                        <p:cTn id="240" dur="2000"/>
                                        <p:tgtEl>
                                          <p:spTgt spid="8"/>
                                        </p:tgtEl>
                                      </p:cBhvr>
                                    </p:animEffect>
                                    <p:set>
                                      <p:cBhvr>
                                        <p:cTn id="241" dur="1" fill="hold">
                                          <p:stCondLst>
                                            <p:cond delay="1999"/>
                                          </p:stCondLst>
                                        </p:cTn>
                                        <p:tgtEl>
                                          <p:spTgt spid="8"/>
                                        </p:tgtEl>
                                        <p:attrNameLst>
                                          <p:attrName>style.visibility</p:attrName>
                                        </p:attrNameLst>
                                      </p:cBhvr>
                                      <p:to>
                                        <p:strVal val="hidden"/>
                                      </p:to>
                                    </p:set>
                                  </p:childTnLst>
                                </p:cTn>
                              </p:par>
                              <p:par>
                                <p:cTn id="242" presetID="8" presetClass="exit" presetSubtype="16" fill="hold" grpId="3" nodeType="withEffect">
                                  <p:stCondLst>
                                    <p:cond delay="0"/>
                                  </p:stCondLst>
                                  <p:childTnLst>
                                    <p:animEffect transition="out" filter="diamond(in)">
                                      <p:cBhvr>
                                        <p:cTn id="243" dur="2000"/>
                                        <p:tgtEl>
                                          <p:spTgt spid="10"/>
                                        </p:tgtEl>
                                      </p:cBhvr>
                                    </p:animEffect>
                                    <p:set>
                                      <p:cBhvr>
                                        <p:cTn id="244" dur="1" fill="hold">
                                          <p:stCondLst>
                                            <p:cond delay="1999"/>
                                          </p:stCondLst>
                                        </p:cTn>
                                        <p:tgtEl>
                                          <p:spTgt spid="10"/>
                                        </p:tgtEl>
                                        <p:attrNameLst>
                                          <p:attrName>style.visibility</p:attrName>
                                        </p:attrNameLst>
                                      </p:cBhvr>
                                      <p:to>
                                        <p:strVal val="hidden"/>
                                      </p:to>
                                    </p:set>
                                  </p:childTnLst>
                                </p:cTn>
                              </p:par>
                              <p:par>
                                <p:cTn id="245" presetID="8" presetClass="exit" presetSubtype="16" fill="hold" grpId="3" nodeType="withEffect">
                                  <p:stCondLst>
                                    <p:cond delay="0"/>
                                  </p:stCondLst>
                                  <p:childTnLst>
                                    <p:animEffect transition="out" filter="diamond(in)">
                                      <p:cBhvr>
                                        <p:cTn id="246" dur="2000"/>
                                        <p:tgtEl>
                                          <p:spTgt spid="12"/>
                                        </p:tgtEl>
                                      </p:cBhvr>
                                    </p:animEffect>
                                    <p:set>
                                      <p:cBhvr>
                                        <p:cTn id="247" dur="1" fill="hold">
                                          <p:stCondLst>
                                            <p:cond delay="1999"/>
                                          </p:stCondLst>
                                        </p:cTn>
                                        <p:tgtEl>
                                          <p:spTgt spid="12"/>
                                        </p:tgtEl>
                                        <p:attrNameLst>
                                          <p:attrName>style.visibility</p:attrName>
                                        </p:attrNameLst>
                                      </p:cBhvr>
                                      <p:to>
                                        <p:strVal val="hidden"/>
                                      </p:to>
                                    </p:set>
                                  </p:childTnLst>
                                </p:cTn>
                              </p:par>
                              <p:par>
                                <p:cTn id="248" presetID="8" presetClass="exit" presetSubtype="16" fill="hold" grpId="3" nodeType="withEffect">
                                  <p:stCondLst>
                                    <p:cond delay="0"/>
                                  </p:stCondLst>
                                  <p:childTnLst>
                                    <p:animEffect transition="out" filter="diamond(in)">
                                      <p:cBhvr>
                                        <p:cTn id="249" dur="2000"/>
                                        <p:tgtEl>
                                          <p:spTgt spid="14"/>
                                        </p:tgtEl>
                                      </p:cBhvr>
                                    </p:animEffect>
                                    <p:set>
                                      <p:cBhvr>
                                        <p:cTn id="250" dur="1" fill="hold">
                                          <p:stCondLst>
                                            <p:cond delay="1999"/>
                                          </p:stCondLst>
                                        </p:cTn>
                                        <p:tgtEl>
                                          <p:spTgt spid="14"/>
                                        </p:tgtEl>
                                        <p:attrNameLst>
                                          <p:attrName>style.visibility</p:attrName>
                                        </p:attrNameLst>
                                      </p:cBhvr>
                                      <p:to>
                                        <p:strVal val="hidden"/>
                                      </p:to>
                                    </p:set>
                                  </p:childTnLst>
                                </p:cTn>
                              </p:par>
                              <p:par>
                                <p:cTn id="251" presetID="8" presetClass="exit" presetSubtype="16" fill="hold" grpId="3" nodeType="withEffect">
                                  <p:stCondLst>
                                    <p:cond delay="0"/>
                                  </p:stCondLst>
                                  <p:childTnLst>
                                    <p:animEffect transition="out" filter="diamond(in)">
                                      <p:cBhvr>
                                        <p:cTn id="252" dur="2000"/>
                                        <p:tgtEl>
                                          <p:spTgt spid="16"/>
                                        </p:tgtEl>
                                      </p:cBhvr>
                                    </p:animEffect>
                                    <p:set>
                                      <p:cBhvr>
                                        <p:cTn id="253" dur="1" fill="hold">
                                          <p:stCondLst>
                                            <p:cond delay="1999"/>
                                          </p:stCondLst>
                                        </p:cTn>
                                        <p:tgtEl>
                                          <p:spTgt spid="16"/>
                                        </p:tgtEl>
                                        <p:attrNameLst>
                                          <p:attrName>style.visibility</p:attrName>
                                        </p:attrNameLst>
                                      </p:cBhvr>
                                      <p:to>
                                        <p:strVal val="hidden"/>
                                      </p:to>
                                    </p:set>
                                  </p:childTnLst>
                                </p:cTn>
                              </p:par>
                              <p:par>
                                <p:cTn id="254" presetID="8" presetClass="exit" presetSubtype="16" fill="hold" grpId="3" nodeType="withEffect">
                                  <p:stCondLst>
                                    <p:cond delay="0"/>
                                  </p:stCondLst>
                                  <p:childTnLst>
                                    <p:animEffect transition="out" filter="diamond(in)">
                                      <p:cBhvr>
                                        <p:cTn id="255" dur="2000"/>
                                        <p:tgtEl>
                                          <p:spTgt spid="18"/>
                                        </p:tgtEl>
                                      </p:cBhvr>
                                    </p:animEffect>
                                    <p:set>
                                      <p:cBhvr>
                                        <p:cTn id="256" dur="1" fill="hold">
                                          <p:stCondLst>
                                            <p:cond delay="1999"/>
                                          </p:stCondLst>
                                        </p:cTn>
                                        <p:tgtEl>
                                          <p:spTgt spid="18"/>
                                        </p:tgtEl>
                                        <p:attrNameLst>
                                          <p:attrName>style.visibility</p:attrName>
                                        </p:attrNameLst>
                                      </p:cBhvr>
                                      <p:to>
                                        <p:strVal val="hidden"/>
                                      </p:to>
                                    </p:set>
                                  </p:childTnLst>
                                </p:cTn>
                              </p:par>
                              <p:par>
                                <p:cTn id="257" presetID="8" presetClass="exit" presetSubtype="16" fill="hold" grpId="3" nodeType="withEffect">
                                  <p:stCondLst>
                                    <p:cond delay="0"/>
                                  </p:stCondLst>
                                  <p:childTnLst>
                                    <p:animEffect transition="out" filter="diamond(in)">
                                      <p:cBhvr>
                                        <p:cTn id="258" dur="2000"/>
                                        <p:tgtEl>
                                          <p:spTgt spid="20"/>
                                        </p:tgtEl>
                                      </p:cBhvr>
                                    </p:animEffect>
                                    <p:set>
                                      <p:cBhvr>
                                        <p:cTn id="259" dur="1" fill="hold">
                                          <p:stCondLst>
                                            <p:cond delay="1999"/>
                                          </p:stCondLst>
                                        </p:cTn>
                                        <p:tgtEl>
                                          <p:spTgt spid="20"/>
                                        </p:tgtEl>
                                        <p:attrNameLst>
                                          <p:attrName>style.visibility</p:attrName>
                                        </p:attrNameLst>
                                      </p:cBhvr>
                                      <p:to>
                                        <p:strVal val="hidden"/>
                                      </p:to>
                                    </p:set>
                                  </p:childTnLst>
                                </p:cTn>
                              </p:par>
                              <p:par>
                                <p:cTn id="260" presetID="2" presetClass="exit" presetSubtype="2" fill="hold" grpId="4" nodeType="withEffect">
                                  <p:stCondLst>
                                    <p:cond delay="0"/>
                                  </p:stCondLst>
                                  <p:childTnLst>
                                    <p:anim calcmode="lin" valueType="num">
                                      <p:cBhvr additive="base">
                                        <p:cTn id="261" dur="2000"/>
                                        <p:tgtEl>
                                          <p:spTgt spid="3"/>
                                        </p:tgtEl>
                                        <p:attrNameLst>
                                          <p:attrName>ppt_x</p:attrName>
                                        </p:attrNameLst>
                                      </p:cBhvr>
                                      <p:tavLst>
                                        <p:tav tm="0">
                                          <p:val>
                                            <p:strVal val="ppt_x"/>
                                          </p:val>
                                        </p:tav>
                                        <p:tav tm="100000">
                                          <p:val>
                                            <p:strVal val="1+ppt_w/2"/>
                                          </p:val>
                                        </p:tav>
                                      </p:tavLst>
                                    </p:anim>
                                    <p:anim calcmode="lin" valueType="num">
                                      <p:cBhvr additive="base">
                                        <p:cTn id="262" dur="2000"/>
                                        <p:tgtEl>
                                          <p:spTgt spid="3"/>
                                        </p:tgtEl>
                                        <p:attrNameLst>
                                          <p:attrName>ppt_y</p:attrName>
                                        </p:attrNameLst>
                                      </p:cBhvr>
                                      <p:tavLst>
                                        <p:tav tm="0">
                                          <p:val>
                                            <p:strVal val="ppt_y"/>
                                          </p:val>
                                        </p:tav>
                                        <p:tav tm="100000">
                                          <p:val>
                                            <p:strVal val="ppt_y"/>
                                          </p:val>
                                        </p:tav>
                                      </p:tavLst>
                                    </p:anim>
                                    <p:set>
                                      <p:cBhvr>
                                        <p:cTn id="263" dur="1" fill="hold">
                                          <p:stCondLst>
                                            <p:cond delay="1999"/>
                                          </p:stCondLst>
                                        </p:cTn>
                                        <p:tgtEl>
                                          <p:spTgt spid="3"/>
                                        </p:tgtEl>
                                        <p:attrNameLst>
                                          <p:attrName>style.visibility</p:attrName>
                                        </p:attrNameLst>
                                      </p:cBhvr>
                                      <p:to>
                                        <p:strVal val="hidden"/>
                                      </p:to>
                                    </p:set>
                                  </p:childTnLst>
                                </p:cTn>
                              </p:par>
                              <p:par>
                                <p:cTn id="264" presetID="2" presetClass="exit" presetSubtype="2" fill="hold" grpId="4" nodeType="withEffect">
                                  <p:stCondLst>
                                    <p:cond delay="0"/>
                                  </p:stCondLst>
                                  <p:childTnLst>
                                    <p:anim calcmode="lin" valueType="num">
                                      <p:cBhvr additive="base">
                                        <p:cTn id="265" dur="2000"/>
                                        <p:tgtEl>
                                          <p:spTgt spid="6"/>
                                        </p:tgtEl>
                                        <p:attrNameLst>
                                          <p:attrName>ppt_x</p:attrName>
                                        </p:attrNameLst>
                                      </p:cBhvr>
                                      <p:tavLst>
                                        <p:tav tm="0">
                                          <p:val>
                                            <p:strVal val="ppt_x"/>
                                          </p:val>
                                        </p:tav>
                                        <p:tav tm="100000">
                                          <p:val>
                                            <p:strVal val="1+ppt_w/2"/>
                                          </p:val>
                                        </p:tav>
                                      </p:tavLst>
                                    </p:anim>
                                    <p:anim calcmode="lin" valueType="num">
                                      <p:cBhvr additive="base">
                                        <p:cTn id="266" dur="2000"/>
                                        <p:tgtEl>
                                          <p:spTgt spid="6"/>
                                        </p:tgtEl>
                                        <p:attrNameLst>
                                          <p:attrName>ppt_y</p:attrName>
                                        </p:attrNameLst>
                                      </p:cBhvr>
                                      <p:tavLst>
                                        <p:tav tm="0">
                                          <p:val>
                                            <p:strVal val="ppt_y"/>
                                          </p:val>
                                        </p:tav>
                                        <p:tav tm="100000">
                                          <p:val>
                                            <p:strVal val="ppt_y"/>
                                          </p:val>
                                        </p:tav>
                                      </p:tavLst>
                                    </p:anim>
                                    <p:set>
                                      <p:cBhvr>
                                        <p:cTn id="267" dur="1" fill="hold">
                                          <p:stCondLst>
                                            <p:cond delay="1999"/>
                                          </p:stCondLst>
                                        </p:cTn>
                                        <p:tgtEl>
                                          <p:spTgt spid="6"/>
                                        </p:tgtEl>
                                        <p:attrNameLst>
                                          <p:attrName>style.visibility</p:attrName>
                                        </p:attrNameLst>
                                      </p:cBhvr>
                                      <p:to>
                                        <p:strVal val="hidden"/>
                                      </p:to>
                                    </p:set>
                                  </p:childTnLst>
                                </p:cTn>
                              </p:par>
                              <p:par>
                                <p:cTn id="268" presetID="2" presetClass="exit" presetSubtype="2" fill="hold" grpId="4" nodeType="withEffect">
                                  <p:stCondLst>
                                    <p:cond delay="0"/>
                                  </p:stCondLst>
                                  <p:childTnLst>
                                    <p:anim calcmode="lin" valueType="num">
                                      <p:cBhvr additive="base">
                                        <p:cTn id="269" dur="2000"/>
                                        <p:tgtEl>
                                          <p:spTgt spid="7"/>
                                        </p:tgtEl>
                                        <p:attrNameLst>
                                          <p:attrName>ppt_x</p:attrName>
                                        </p:attrNameLst>
                                      </p:cBhvr>
                                      <p:tavLst>
                                        <p:tav tm="0">
                                          <p:val>
                                            <p:strVal val="ppt_x"/>
                                          </p:val>
                                        </p:tav>
                                        <p:tav tm="100000">
                                          <p:val>
                                            <p:strVal val="1+ppt_w/2"/>
                                          </p:val>
                                        </p:tav>
                                      </p:tavLst>
                                    </p:anim>
                                    <p:anim calcmode="lin" valueType="num">
                                      <p:cBhvr additive="base">
                                        <p:cTn id="270" dur="2000"/>
                                        <p:tgtEl>
                                          <p:spTgt spid="7"/>
                                        </p:tgtEl>
                                        <p:attrNameLst>
                                          <p:attrName>ppt_y</p:attrName>
                                        </p:attrNameLst>
                                      </p:cBhvr>
                                      <p:tavLst>
                                        <p:tav tm="0">
                                          <p:val>
                                            <p:strVal val="ppt_y"/>
                                          </p:val>
                                        </p:tav>
                                        <p:tav tm="100000">
                                          <p:val>
                                            <p:strVal val="ppt_y"/>
                                          </p:val>
                                        </p:tav>
                                      </p:tavLst>
                                    </p:anim>
                                    <p:set>
                                      <p:cBhvr>
                                        <p:cTn id="271" dur="1" fill="hold">
                                          <p:stCondLst>
                                            <p:cond delay="1999"/>
                                          </p:stCondLst>
                                        </p:cTn>
                                        <p:tgtEl>
                                          <p:spTgt spid="7"/>
                                        </p:tgtEl>
                                        <p:attrNameLst>
                                          <p:attrName>style.visibility</p:attrName>
                                        </p:attrNameLst>
                                      </p:cBhvr>
                                      <p:to>
                                        <p:strVal val="hidden"/>
                                      </p:to>
                                    </p:set>
                                  </p:childTnLst>
                                </p:cTn>
                              </p:par>
                              <p:par>
                                <p:cTn id="272" presetID="2" presetClass="exit" presetSubtype="2" fill="hold" grpId="4" nodeType="withEffect">
                                  <p:stCondLst>
                                    <p:cond delay="0"/>
                                  </p:stCondLst>
                                  <p:childTnLst>
                                    <p:anim calcmode="lin" valueType="num">
                                      <p:cBhvr additive="base">
                                        <p:cTn id="273" dur="2000"/>
                                        <p:tgtEl>
                                          <p:spTgt spid="9"/>
                                        </p:tgtEl>
                                        <p:attrNameLst>
                                          <p:attrName>ppt_x</p:attrName>
                                        </p:attrNameLst>
                                      </p:cBhvr>
                                      <p:tavLst>
                                        <p:tav tm="0">
                                          <p:val>
                                            <p:strVal val="ppt_x"/>
                                          </p:val>
                                        </p:tav>
                                        <p:tav tm="100000">
                                          <p:val>
                                            <p:strVal val="1+ppt_w/2"/>
                                          </p:val>
                                        </p:tav>
                                      </p:tavLst>
                                    </p:anim>
                                    <p:anim calcmode="lin" valueType="num">
                                      <p:cBhvr additive="base">
                                        <p:cTn id="274" dur="2000"/>
                                        <p:tgtEl>
                                          <p:spTgt spid="9"/>
                                        </p:tgtEl>
                                        <p:attrNameLst>
                                          <p:attrName>ppt_y</p:attrName>
                                        </p:attrNameLst>
                                      </p:cBhvr>
                                      <p:tavLst>
                                        <p:tav tm="0">
                                          <p:val>
                                            <p:strVal val="ppt_y"/>
                                          </p:val>
                                        </p:tav>
                                        <p:tav tm="100000">
                                          <p:val>
                                            <p:strVal val="ppt_y"/>
                                          </p:val>
                                        </p:tav>
                                      </p:tavLst>
                                    </p:anim>
                                    <p:set>
                                      <p:cBhvr>
                                        <p:cTn id="275" dur="1" fill="hold">
                                          <p:stCondLst>
                                            <p:cond delay="1999"/>
                                          </p:stCondLst>
                                        </p:cTn>
                                        <p:tgtEl>
                                          <p:spTgt spid="9"/>
                                        </p:tgtEl>
                                        <p:attrNameLst>
                                          <p:attrName>style.visibility</p:attrName>
                                        </p:attrNameLst>
                                      </p:cBhvr>
                                      <p:to>
                                        <p:strVal val="hidden"/>
                                      </p:to>
                                    </p:set>
                                  </p:childTnLst>
                                </p:cTn>
                              </p:par>
                              <p:par>
                                <p:cTn id="276" presetID="2" presetClass="exit" presetSubtype="2" fill="hold" grpId="4" nodeType="withEffect">
                                  <p:stCondLst>
                                    <p:cond delay="0"/>
                                  </p:stCondLst>
                                  <p:childTnLst>
                                    <p:anim calcmode="lin" valueType="num">
                                      <p:cBhvr additive="base">
                                        <p:cTn id="277" dur="2000"/>
                                        <p:tgtEl>
                                          <p:spTgt spid="11"/>
                                        </p:tgtEl>
                                        <p:attrNameLst>
                                          <p:attrName>ppt_x</p:attrName>
                                        </p:attrNameLst>
                                      </p:cBhvr>
                                      <p:tavLst>
                                        <p:tav tm="0">
                                          <p:val>
                                            <p:strVal val="ppt_x"/>
                                          </p:val>
                                        </p:tav>
                                        <p:tav tm="100000">
                                          <p:val>
                                            <p:strVal val="1+ppt_w/2"/>
                                          </p:val>
                                        </p:tav>
                                      </p:tavLst>
                                    </p:anim>
                                    <p:anim calcmode="lin" valueType="num">
                                      <p:cBhvr additive="base">
                                        <p:cTn id="278" dur="2000"/>
                                        <p:tgtEl>
                                          <p:spTgt spid="11"/>
                                        </p:tgtEl>
                                        <p:attrNameLst>
                                          <p:attrName>ppt_y</p:attrName>
                                        </p:attrNameLst>
                                      </p:cBhvr>
                                      <p:tavLst>
                                        <p:tav tm="0">
                                          <p:val>
                                            <p:strVal val="ppt_y"/>
                                          </p:val>
                                        </p:tav>
                                        <p:tav tm="100000">
                                          <p:val>
                                            <p:strVal val="ppt_y"/>
                                          </p:val>
                                        </p:tav>
                                      </p:tavLst>
                                    </p:anim>
                                    <p:set>
                                      <p:cBhvr>
                                        <p:cTn id="279" dur="1" fill="hold">
                                          <p:stCondLst>
                                            <p:cond delay="1999"/>
                                          </p:stCondLst>
                                        </p:cTn>
                                        <p:tgtEl>
                                          <p:spTgt spid="11"/>
                                        </p:tgtEl>
                                        <p:attrNameLst>
                                          <p:attrName>style.visibility</p:attrName>
                                        </p:attrNameLst>
                                      </p:cBhvr>
                                      <p:to>
                                        <p:strVal val="hidden"/>
                                      </p:to>
                                    </p:set>
                                  </p:childTnLst>
                                </p:cTn>
                              </p:par>
                              <p:par>
                                <p:cTn id="280" presetID="2" presetClass="exit" presetSubtype="2" fill="hold" grpId="4" nodeType="withEffect">
                                  <p:stCondLst>
                                    <p:cond delay="0"/>
                                  </p:stCondLst>
                                  <p:childTnLst>
                                    <p:anim calcmode="lin" valueType="num">
                                      <p:cBhvr additive="base">
                                        <p:cTn id="281" dur="2000"/>
                                        <p:tgtEl>
                                          <p:spTgt spid="13"/>
                                        </p:tgtEl>
                                        <p:attrNameLst>
                                          <p:attrName>ppt_x</p:attrName>
                                        </p:attrNameLst>
                                      </p:cBhvr>
                                      <p:tavLst>
                                        <p:tav tm="0">
                                          <p:val>
                                            <p:strVal val="ppt_x"/>
                                          </p:val>
                                        </p:tav>
                                        <p:tav tm="100000">
                                          <p:val>
                                            <p:strVal val="1+ppt_w/2"/>
                                          </p:val>
                                        </p:tav>
                                      </p:tavLst>
                                    </p:anim>
                                    <p:anim calcmode="lin" valueType="num">
                                      <p:cBhvr additive="base">
                                        <p:cTn id="282" dur="2000"/>
                                        <p:tgtEl>
                                          <p:spTgt spid="13"/>
                                        </p:tgtEl>
                                        <p:attrNameLst>
                                          <p:attrName>ppt_y</p:attrName>
                                        </p:attrNameLst>
                                      </p:cBhvr>
                                      <p:tavLst>
                                        <p:tav tm="0">
                                          <p:val>
                                            <p:strVal val="ppt_y"/>
                                          </p:val>
                                        </p:tav>
                                        <p:tav tm="100000">
                                          <p:val>
                                            <p:strVal val="ppt_y"/>
                                          </p:val>
                                        </p:tav>
                                      </p:tavLst>
                                    </p:anim>
                                    <p:set>
                                      <p:cBhvr>
                                        <p:cTn id="283" dur="1" fill="hold">
                                          <p:stCondLst>
                                            <p:cond delay="1999"/>
                                          </p:stCondLst>
                                        </p:cTn>
                                        <p:tgtEl>
                                          <p:spTgt spid="13"/>
                                        </p:tgtEl>
                                        <p:attrNameLst>
                                          <p:attrName>style.visibility</p:attrName>
                                        </p:attrNameLst>
                                      </p:cBhvr>
                                      <p:to>
                                        <p:strVal val="hidden"/>
                                      </p:to>
                                    </p:set>
                                  </p:childTnLst>
                                </p:cTn>
                              </p:par>
                              <p:par>
                                <p:cTn id="284" presetID="2" presetClass="exit" presetSubtype="2" fill="hold" grpId="4" nodeType="withEffect">
                                  <p:stCondLst>
                                    <p:cond delay="0"/>
                                  </p:stCondLst>
                                  <p:childTnLst>
                                    <p:anim calcmode="lin" valueType="num">
                                      <p:cBhvr additive="base">
                                        <p:cTn id="285" dur="2000"/>
                                        <p:tgtEl>
                                          <p:spTgt spid="15"/>
                                        </p:tgtEl>
                                        <p:attrNameLst>
                                          <p:attrName>ppt_x</p:attrName>
                                        </p:attrNameLst>
                                      </p:cBhvr>
                                      <p:tavLst>
                                        <p:tav tm="0">
                                          <p:val>
                                            <p:strVal val="ppt_x"/>
                                          </p:val>
                                        </p:tav>
                                        <p:tav tm="100000">
                                          <p:val>
                                            <p:strVal val="1+ppt_w/2"/>
                                          </p:val>
                                        </p:tav>
                                      </p:tavLst>
                                    </p:anim>
                                    <p:anim calcmode="lin" valueType="num">
                                      <p:cBhvr additive="base">
                                        <p:cTn id="286" dur="2000"/>
                                        <p:tgtEl>
                                          <p:spTgt spid="15"/>
                                        </p:tgtEl>
                                        <p:attrNameLst>
                                          <p:attrName>ppt_y</p:attrName>
                                        </p:attrNameLst>
                                      </p:cBhvr>
                                      <p:tavLst>
                                        <p:tav tm="0">
                                          <p:val>
                                            <p:strVal val="ppt_y"/>
                                          </p:val>
                                        </p:tav>
                                        <p:tav tm="100000">
                                          <p:val>
                                            <p:strVal val="ppt_y"/>
                                          </p:val>
                                        </p:tav>
                                      </p:tavLst>
                                    </p:anim>
                                    <p:set>
                                      <p:cBhvr>
                                        <p:cTn id="287" dur="1" fill="hold">
                                          <p:stCondLst>
                                            <p:cond delay="1999"/>
                                          </p:stCondLst>
                                        </p:cTn>
                                        <p:tgtEl>
                                          <p:spTgt spid="15"/>
                                        </p:tgtEl>
                                        <p:attrNameLst>
                                          <p:attrName>style.visibility</p:attrName>
                                        </p:attrNameLst>
                                      </p:cBhvr>
                                      <p:to>
                                        <p:strVal val="hidden"/>
                                      </p:to>
                                    </p:set>
                                  </p:childTnLst>
                                </p:cTn>
                              </p:par>
                              <p:par>
                                <p:cTn id="288" presetID="2" presetClass="exit" presetSubtype="2" fill="hold" grpId="4" nodeType="withEffect">
                                  <p:stCondLst>
                                    <p:cond delay="0"/>
                                  </p:stCondLst>
                                  <p:childTnLst>
                                    <p:anim calcmode="lin" valueType="num">
                                      <p:cBhvr additive="base">
                                        <p:cTn id="289" dur="2000"/>
                                        <p:tgtEl>
                                          <p:spTgt spid="17"/>
                                        </p:tgtEl>
                                        <p:attrNameLst>
                                          <p:attrName>ppt_x</p:attrName>
                                        </p:attrNameLst>
                                      </p:cBhvr>
                                      <p:tavLst>
                                        <p:tav tm="0">
                                          <p:val>
                                            <p:strVal val="ppt_x"/>
                                          </p:val>
                                        </p:tav>
                                        <p:tav tm="100000">
                                          <p:val>
                                            <p:strVal val="1+ppt_w/2"/>
                                          </p:val>
                                        </p:tav>
                                      </p:tavLst>
                                    </p:anim>
                                    <p:anim calcmode="lin" valueType="num">
                                      <p:cBhvr additive="base">
                                        <p:cTn id="290" dur="2000"/>
                                        <p:tgtEl>
                                          <p:spTgt spid="17"/>
                                        </p:tgtEl>
                                        <p:attrNameLst>
                                          <p:attrName>ppt_y</p:attrName>
                                        </p:attrNameLst>
                                      </p:cBhvr>
                                      <p:tavLst>
                                        <p:tav tm="0">
                                          <p:val>
                                            <p:strVal val="ppt_y"/>
                                          </p:val>
                                        </p:tav>
                                        <p:tav tm="100000">
                                          <p:val>
                                            <p:strVal val="ppt_y"/>
                                          </p:val>
                                        </p:tav>
                                      </p:tavLst>
                                    </p:anim>
                                    <p:set>
                                      <p:cBhvr>
                                        <p:cTn id="291" dur="1" fill="hold">
                                          <p:stCondLst>
                                            <p:cond delay="1999"/>
                                          </p:stCondLst>
                                        </p:cTn>
                                        <p:tgtEl>
                                          <p:spTgt spid="17"/>
                                        </p:tgtEl>
                                        <p:attrNameLst>
                                          <p:attrName>style.visibility</p:attrName>
                                        </p:attrNameLst>
                                      </p:cBhvr>
                                      <p:to>
                                        <p:strVal val="hidden"/>
                                      </p:to>
                                    </p:set>
                                  </p:childTnLst>
                                </p:cTn>
                              </p:par>
                              <p:par>
                                <p:cTn id="292" presetID="2" presetClass="exit" presetSubtype="2" fill="hold" grpId="4" nodeType="withEffect">
                                  <p:stCondLst>
                                    <p:cond delay="0"/>
                                  </p:stCondLst>
                                  <p:childTnLst>
                                    <p:anim calcmode="lin" valueType="num">
                                      <p:cBhvr additive="base">
                                        <p:cTn id="293" dur="2000"/>
                                        <p:tgtEl>
                                          <p:spTgt spid="19"/>
                                        </p:tgtEl>
                                        <p:attrNameLst>
                                          <p:attrName>ppt_x</p:attrName>
                                        </p:attrNameLst>
                                      </p:cBhvr>
                                      <p:tavLst>
                                        <p:tav tm="0">
                                          <p:val>
                                            <p:strVal val="ppt_x"/>
                                          </p:val>
                                        </p:tav>
                                        <p:tav tm="100000">
                                          <p:val>
                                            <p:strVal val="1+ppt_w/2"/>
                                          </p:val>
                                        </p:tav>
                                      </p:tavLst>
                                    </p:anim>
                                    <p:anim calcmode="lin" valueType="num">
                                      <p:cBhvr additive="base">
                                        <p:cTn id="294" dur="2000"/>
                                        <p:tgtEl>
                                          <p:spTgt spid="19"/>
                                        </p:tgtEl>
                                        <p:attrNameLst>
                                          <p:attrName>ppt_y</p:attrName>
                                        </p:attrNameLst>
                                      </p:cBhvr>
                                      <p:tavLst>
                                        <p:tav tm="0">
                                          <p:val>
                                            <p:strVal val="ppt_y"/>
                                          </p:val>
                                        </p:tav>
                                        <p:tav tm="100000">
                                          <p:val>
                                            <p:strVal val="ppt_y"/>
                                          </p:val>
                                        </p:tav>
                                      </p:tavLst>
                                    </p:anim>
                                    <p:set>
                                      <p:cBhvr>
                                        <p:cTn id="295" dur="1" fill="hold">
                                          <p:stCondLst>
                                            <p:cond delay="1999"/>
                                          </p:stCondLst>
                                        </p:cTn>
                                        <p:tgtEl>
                                          <p:spTgt spid="19"/>
                                        </p:tgtEl>
                                        <p:attrNameLst>
                                          <p:attrName>style.visibility</p:attrName>
                                        </p:attrNameLst>
                                      </p:cBhvr>
                                      <p:to>
                                        <p:strVal val="hidden"/>
                                      </p:to>
                                    </p:set>
                                  </p:childTnLst>
                                </p:cTn>
                              </p:par>
                              <p:par>
                                <p:cTn id="296" presetID="2" presetClass="exit" presetSubtype="8" fill="hold" grpId="4" nodeType="withEffect">
                                  <p:stCondLst>
                                    <p:cond delay="0"/>
                                  </p:stCondLst>
                                  <p:childTnLst>
                                    <p:anim calcmode="lin" valueType="num">
                                      <p:cBhvr additive="base">
                                        <p:cTn id="297" dur="2000"/>
                                        <p:tgtEl>
                                          <p:spTgt spid="4"/>
                                        </p:tgtEl>
                                        <p:attrNameLst>
                                          <p:attrName>ppt_x</p:attrName>
                                        </p:attrNameLst>
                                      </p:cBhvr>
                                      <p:tavLst>
                                        <p:tav tm="0">
                                          <p:val>
                                            <p:strVal val="ppt_x"/>
                                          </p:val>
                                        </p:tav>
                                        <p:tav tm="100000">
                                          <p:val>
                                            <p:strVal val="0-ppt_w/2"/>
                                          </p:val>
                                        </p:tav>
                                      </p:tavLst>
                                    </p:anim>
                                    <p:anim calcmode="lin" valueType="num">
                                      <p:cBhvr additive="base">
                                        <p:cTn id="298" dur="2000"/>
                                        <p:tgtEl>
                                          <p:spTgt spid="4"/>
                                        </p:tgtEl>
                                        <p:attrNameLst>
                                          <p:attrName>ppt_y</p:attrName>
                                        </p:attrNameLst>
                                      </p:cBhvr>
                                      <p:tavLst>
                                        <p:tav tm="0">
                                          <p:val>
                                            <p:strVal val="ppt_y"/>
                                          </p:val>
                                        </p:tav>
                                        <p:tav tm="100000">
                                          <p:val>
                                            <p:strVal val="ppt_y"/>
                                          </p:val>
                                        </p:tav>
                                      </p:tavLst>
                                    </p:anim>
                                    <p:set>
                                      <p:cBhvr>
                                        <p:cTn id="299" dur="1" fill="hold">
                                          <p:stCondLst>
                                            <p:cond delay="1999"/>
                                          </p:stCondLst>
                                        </p:cTn>
                                        <p:tgtEl>
                                          <p:spTgt spid="4"/>
                                        </p:tgtEl>
                                        <p:attrNameLst>
                                          <p:attrName>style.visibility</p:attrName>
                                        </p:attrNameLst>
                                      </p:cBhvr>
                                      <p:to>
                                        <p:strVal val="hidden"/>
                                      </p:to>
                                    </p:set>
                                  </p:childTnLst>
                                </p:cTn>
                              </p:par>
                              <p:par>
                                <p:cTn id="300" presetID="2" presetClass="exit" presetSubtype="8" fill="hold" grpId="4" nodeType="withEffect">
                                  <p:stCondLst>
                                    <p:cond delay="0"/>
                                  </p:stCondLst>
                                  <p:childTnLst>
                                    <p:anim calcmode="lin" valueType="num">
                                      <p:cBhvr additive="base">
                                        <p:cTn id="301" dur="2000"/>
                                        <p:tgtEl>
                                          <p:spTgt spid="5"/>
                                        </p:tgtEl>
                                        <p:attrNameLst>
                                          <p:attrName>ppt_x</p:attrName>
                                        </p:attrNameLst>
                                      </p:cBhvr>
                                      <p:tavLst>
                                        <p:tav tm="0">
                                          <p:val>
                                            <p:strVal val="ppt_x"/>
                                          </p:val>
                                        </p:tav>
                                        <p:tav tm="100000">
                                          <p:val>
                                            <p:strVal val="0-ppt_w/2"/>
                                          </p:val>
                                        </p:tav>
                                      </p:tavLst>
                                    </p:anim>
                                    <p:anim calcmode="lin" valueType="num">
                                      <p:cBhvr additive="base">
                                        <p:cTn id="302" dur="2000"/>
                                        <p:tgtEl>
                                          <p:spTgt spid="5"/>
                                        </p:tgtEl>
                                        <p:attrNameLst>
                                          <p:attrName>ppt_y</p:attrName>
                                        </p:attrNameLst>
                                      </p:cBhvr>
                                      <p:tavLst>
                                        <p:tav tm="0">
                                          <p:val>
                                            <p:strVal val="ppt_y"/>
                                          </p:val>
                                        </p:tav>
                                        <p:tav tm="100000">
                                          <p:val>
                                            <p:strVal val="ppt_y"/>
                                          </p:val>
                                        </p:tav>
                                      </p:tavLst>
                                    </p:anim>
                                    <p:set>
                                      <p:cBhvr>
                                        <p:cTn id="303" dur="1" fill="hold">
                                          <p:stCondLst>
                                            <p:cond delay="1999"/>
                                          </p:stCondLst>
                                        </p:cTn>
                                        <p:tgtEl>
                                          <p:spTgt spid="5"/>
                                        </p:tgtEl>
                                        <p:attrNameLst>
                                          <p:attrName>style.visibility</p:attrName>
                                        </p:attrNameLst>
                                      </p:cBhvr>
                                      <p:to>
                                        <p:strVal val="hidden"/>
                                      </p:to>
                                    </p:set>
                                  </p:childTnLst>
                                </p:cTn>
                              </p:par>
                              <p:par>
                                <p:cTn id="304" presetID="2" presetClass="exit" presetSubtype="8" fill="hold" grpId="4" nodeType="withEffect">
                                  <p:stCondLst>
                                    <p:cond delay="0"/>
                                  </p:stCondLst>
                                  <p:childTnLst>
                                    <p:anim calcmode="lin" valueType="num">
                                      <p:cBhvr additive="base">
                                        <p:cTn id="305" dur="2000"/>
                                        <p:tgtEl>
                                          <p:spTgt spid="8"/>
                                        </p:tgtEl>
                                        <p:attrNameLst>
                                          <p:attrName>ppt_x</p:attrName>
                                        </p:attrNameLst>
                                      </p:cBhvr>
                                      <p:tavLst>
                                        <p:tav tm="0">
                                          <p:val>
                                            <p:strVal val="ppt_x"/>
                                          </p:val>
                                        </p:tav>
                                        <p:tav tm="100000">
                                          <p:val>
                                            <p:strVal val="0-ppt_w/2"/>
                                          </p:val>
                                        </p:tav>
                                      </p:tavLst>
                                    </p:anim>
                                    <p:anim calcmode="lin" valueType="num">
                                      <p:cBhvr additive="base">
                                        <p:cTn id="306" dur="2000"/>
                                        <p:tgtEl>
                                          <p:spTgt spid="8"/>
                                        </p:tgtEl>
                                        <p:attrNameLst>
                                          <p:attrName>ppt_y</p:attrName>
                                        </p:attrNameLst>
                                      </p:cBhvr>
                                      <p:tavLst>
                                        <p:tav tm="0">
                                          <p:val>
                                            <p:strVal val="ppt_y"/>
                                          </p:val>
                                        </p:tav>
                                        <p:tav tm="100000">
                                          <p:val>
                                            <p:strVal val="ppt_y"/>
                                          </p:val>
                                        </p:tav>
                                      </p:tavLst>
                                    </p:anim>
                                    <p:set>
                                      <p:cBhvr>
                                        <p:cTn id="307" dur="1" fill="hold">
                                          <p:stCondLst>
                                            <p:cond delay="1999"/>
                                          </p:stCondLst>
                                        </p:cTn>
                                        <p:tgtEl>
                                          <p:spTgt spid="8"/>
                                        </p:tgtEl>
                                        <p:attrNameLst>
                                          <p:attrName>style.visibility</p:attrName>
                                        </p:attrNameLst>
                                      </p:cBhvr>
                                      <p:to>
                                        <p:strVal val="hidden"/>
                                      </p:to>
                                    </p:set>
                                  </p:childTnLst>
                                </p:cTn>
                              </p:par>
                              <p:par>
                                <p:cTn id="308" presetID="2" presetClass="exit" presetSubtype="8" fill="hold" grpId="4" nodeType="withEffect">
                                  <p:stCondLst>
                                    <p:cond delay="0"/>
                                  </p:stCondLst>
                                  <p:childTnLst>
                                    <p:anim calcmode="lin" valueType="num">
                                      <p:cBhvr additive="base">
                                        <p:cTn id="309" dur="2000"/>
                                        <p:tgtEl>
                                          <p:spTgt spid="10"/>
                                        </p:tgtEl>
                                        <p:attrNameLst>
                                          <p:attrName>ppt_x</p:attrName>
                                        </p:attrNameLst>
                                      </p:cBhvr>
                                      <p:tavLst>
                                        <p:tav tm="0">
                                          <p:val>
                                            <p:strVal val="ppt_x"/>
                                          </p:val>
                                        </p:tav>
                                        <p:tav tm="100000">
                                          <p:val>
                                            <p:strVal val="0-ppt_w/2"/>
                                          </p:val>
                                        </p:tav>
                                      </p:tavLst>
                                    </p:anim>
                                    <p:anim calcmode="lin" valueType="num">
                                      <p:cBhvr additive="base">
                                        <p:cTn id="310" dur="2000"/>
                                        <p:tgtEl>
                                          <p:spTgt spid="10"/>
                                        </p:tgtEl>
                                        <p:attrNameLst>
                                          <p:attrName>ppt_y</p:attrName>
                                        </p:attrNameLst>
                                      </p:cBhvr>
                                      <p:tavLst>
                                        <p:tav tm="0">
                                          <p:val>
                                            <p:strVal val="ppt_y"/>
                                          </p:val>
                                        </p:tav>
                                        <p:tav tm="100000">
                                          <p:val>
                                            <p:strVal val="ppt_y"/>
                                          </p:val>
                                        </p:tav>
                                      </p:tavLst>
                                    </p:anim>
                                    <p:set>
                                      <p:cBhvr>
                                        <p:cTn id="311" dur="1" fill="hold">
                                          <p:stCondLst>
                                            <p:cond delay="1999"/>
                                          </p:stCondLst>
                                        </p:cTn>
                                        <p:tgtEl>
                                          <p:spTgt spid="10"/>
                                        </p:tgtEl>
                                        <p:attrNameLst>
                                          <p:attrName>style.visibility</p:attrName>
                                        </p:attrNameLst>
                                      </p:cBhvr>
                                      <p:to>
                                        <p:strVal val="hidden"/>
                                      </p:to>
                                    </p:set>
                                  </p:childTnLst>
                                </p:cTn>
                              </p:par>
                              <p:par>
                                <p:cTn id="312" presetID="2" presetClass="exit" presetSubtype="8" fill="hold" grpId="4" nodeType="withEffect">
                                  <p:stCondLst>
                                    <p:cond delay="0"/>
                                  </p:stCondLst>
                                  <p:childTnLst>
                                    <p:anim calcmode="lin" valueType="num">
                                      <p:cBhvr additive="base">
                                        <p:cTn id="313" dur="2000"/>
                                        <p:tgtEl>
                                          <p:spTgt spid="12"/>
                                        </p:tgtEl>
                                        <p:attrNameLst>
                                          <p:attrName>ppt_x</p:attrName>
                                        </p:attrNameLst>
                                      </p:cBhvr>
                                      <p:tavLst>
                                        <p:tav tm="0">
                                          <p:val>
                                            <p:strVal val="ppt_x"/>
                                          </p:val>
                                        </p:tav>
                                        <p:tav tm="100000">
                                          <p:val>
                                            <p:strVal val="0-ppt_w/2"/>
                                          </p:val>
                                        </p:tav>
                                      </p:tavLst>
                                    </p:anim>
                                    <p:anim calcmode="lin" valueType="num">
                                      <p:cBhvr additive="base">
                                        <p:cTn id="314" dur="2000"/>
                                        <p:tgtEl>
                                          <p:spTgt spid="12"/>
                                        </p:tgtEl>
                                        <p:attrNameLst>
                                          <p:attrName>ppt_y</p:attrName>
                                        </p:attrNameLst>
                                      </p:cBhvr>
                                      <p:tavLst>
                                        <p:tav tm="0">
                                          <p:val>
                                            <p:strVal val="ppt_y"/>
                                          </p:val>
                                        </p:tav>
                                        <p:tav tm="100000">
                                          <p:val>
                                            <p:strVal val="ppt_y"/>
                                          </p:val>
                                        </p:tav>
                                      </p:tavLst>
                                    </p:anim>
                                    <p:set>
                                      <p:cBhvr>
                                        <p:cTn id="315" dur="1" fill="hold">
                                          <p:stCondLst>
                                            <p:cond delay="1999"/>
                                          </p:stCondLst>
                                        </p:cTn>
                                        <p:tgtEl>
                                          <p:spTgt spid="12"/>
                                        </p:tgtEl>
                                        <p:attrNameLst>
                                          <p:attrName>style.visibility</p:attrName>
                                        </p:attrNameLst>
                                      </p:cBhvr>
                                      <p:to>
                                        <p:strVal val="hidden"/>
                                      </p:to>
                                    </p:set>
                                  </p:childTnLst>
                                </p:cTn>
                              </p:par>
                              <p:par>
                                <p:cTn id="316" presetID="2" presetClass="exit" presetSubtype="8" fill="hold" grpId="4" nodeType="withEffect">
                                  <p:stCondLst>
                                    <p:cond delay="0"/>
                                  </p:stCondLst>
                                  <p:childTnLst>
                                    <p:anim calcmode="lin" valueType="num">
                                      <p:cBhvr additive="base">
                                        <p:cTn id="317" dur="2000"/>
                                        <p:tgtEl>
                                          <p:spTgt spid="14"/>
                                        </p:tgtEl>
                                        <p:attrNameLst>
                                          <p:attrName>ppt_x</p:attrName>
                                        </p:attrNameLst>
                                      </p:cBhvr>
                                      <p:tavLst>
                                        <p:tav tm="0">
                                          <p:val>
                                            <p:strVal val="ppt_x"/>
                                          </p:val>
                                        </p:tav>
                                        <p:tav tm="100000">
                                          <p:val>
                                            <p:strVal val="0-ppt_w/2"/>
                                          </p:val>
                                        </p:tav>
                                      </p:tavLst>
                                    </p:anim>
                                    <p:anim calcmode="lin" valueType="num">
                                      <p:cBhvr additive="base">
                                        <p:cTn id="318" dur="2000"/>
                                        <p:tgtEl>
                                          <p:spTgt spid="14"/>
                                        </p:tgtEl>
                                        <p:attrNameLst>
                                          <p:attrName>ppt_y</p:attrName>
                                        </p:attrNameLst>
                                      </p:cBhvr>
                                      <p:tavLst>
                                        <p:tav tm="0">
                                          <p:val>
                                            <p:strVal val="ppt_y"/>
                                          </p:val>
                                        </p:tav>
                                        <p:tav tm="100000">
                                          <p:val>
                                            <p:strVal val="ppt_y"/>
                                          </p:val>
                                        </p:tav>
                                      </p:tavLst>
                                    </p:anim>
                                    <p:set>
                                      <p:cBhvr>
                                        <p:cTn id="319" dur="1" fill="hold">
                                          <p:stCondLst>
                                            <p:cond delay="1999"/>
                                          </p:stCondLst>
                                        </p:cTn>
                                        <p:tgtEl>
                                          <p:spTgt spid="14"/>
                                        </p:tgtEl>
                                        <p:attrNameLst>
                                          <p:attrName>style.visibility</p:attrName>
                                        </p:attrNameLst>
                                      </p:cBhvr>
                                      <p:to>
                                        <p:strVal val="hidden"/>
                                      </p:to>
                                    </p:set>
                                  </p:childTnLst>
                                </p:cTn>
                              </p:par>
                              <p:par>
                                <p:cTn id="320" presetID="2" presetClass="exit" presetSubtype="8" fill="hold" grpId="4" nodeType="withEffect">
                                  <p:stCondLst>
                                    <p:cond delay="0"/>
                                  </p:stCondLst>
                                  <p:childTnLst>
                                    <p:anim calcmode="lin" valueType="num">
                                      <p:cBhvr additive="base">
                                        <p:cTn id="321" dur="2000"/>
                                        <p:tgtEl>
                                          <p:spTgt spid="16"/>
                                        </p:tgtEl>
                                        <p:attrNameLst>
                                          <p:attrName>ppt_x</p:attrName>
                                        </p:attrNameLst>
                                      </p:cBhvr>
                                      <p:tavLst>
                                        <p:tav tm="0">
                                          <p:val>
                                            <p:strVal val="ppt_x"/>
                                          </p:val>
                                        </p:tav>
                                        <p:tav tm="100000">
                                          <p:val>
                                            <p:strVal val="0-ppt_w/2"/>
                                          </p:val>
                                        </p:tav>
                                      </p:tavLst>
                                    </p:anim>
                                    <p:anim calcmode="lin" valueType="num">
                                      <p:cBhvr additive="base">
                                        <p:cTn id="322" dur="2000"/>
                                        <p:tgtEl>
                                          <p:spTgt spid="16"/>
                                        </p:tgtEl>
                                        <p:attrNameLst>
                                          <p:attrName>ppt_y</p:attrName>
                                        </p:attrNameLst>
                                      </p:cBhvr>
                                      <p:tavLst>
                                        <p:tav tm="0">
                                          <p:val>
                                            <p:strVal val="ppt_y"/>
                                          </p:val>
                                        </p:tav>
                                        <p:tav tm="100000">
                                          <p:val>
                                            <p:strVal val="ppt_y"/>
                                          </p:val>
                                        </p:tav>
                                      </p:tavLst>
                                    </p:anim>
                                    <p:set>
                                      <p:cBhvr>
                                        <p:cTn id="323" dur="1" fill="hold">
                                          <p:stCondLst>
                                            <p:cond delay="1999"/>
                                          </p:stCondLst>
                                        </p:cTn>
                                        <p:tgtEl>
                                          <p:spTgt spid="16"/>
                                        </p:tgtEl>
                                        <p:attrNameLst>
                                          <p:attrName>style.visibility</p:attrName>
                                        </p:attrNameLst>
                                      </p:cBhvr>
                                      <p:to>
                                        <p:strVal val="hidden"/>
                                      </p:to>
                                    </p:set>
                                  </p:childTnLst>
                                </p:cTn>
                              </p:par>
                              <p:par>
                                <p:cTn id="324" presetID="2" presetClass="exit" presetSubtype="8" fill="hold" grpId="4" nodeType="withEffect">
                                  <p:stCondLst>
                                    <p:cond delay="0"/>
                                  </p:stCondLst>
                                  <p:childTnLst>
                                    <p:anim calcmode="lin" valueType="num">
                                      <p:cBhvr additive="base">
                                        <p:cTn id="325" dur="2000"/>
                                        <p:tgtEl>
                                          <p:spTgt spid="18"/>
                                        </p:tgtEl>
                                        <p:attrNameLst>
                                          <p:attrName>ppt_x</p:attrName>
                                        </p:attrNameLst>
                                      </p:cBhvr>
                                      <p:tavLst>
                                        <p:tav tm="0">
                                          <p:val>
                                            <p:strVal val="ppt_x"/>
                                          </p:val>
                                        </p:tav>
                                        <p:tav tm="100000">
                                          <p:val>
                                            <p:strVal val="0-ppt_w/2"/>
                                          </p:val>
                                        </p:tav>
                                      </p:tavLst>
                                    </p:anim>
                                    <p:anim calcmode="lin" valueType="num">
                                      <p:cBhvr additive="base">
                                        <p:cTn id="326" dur="2000"/>
                                        <p:tgtEl>
                                          <p:spTgt spid="18"/>
                                        </p:tgtEl>
                                        <p:attrNameLst>
                                          <p:attrName>ppt_y</p:attrName>
                                        </p:attrNameLst>
                                      </p:cBhvr>
                                      <p:tavLst>
                                        <p:tav tm="0">
                                          <p:val>
                                            <p:strVal val="ppt_y"/>
                                          </p:val>
                                        </p:tav>
                                        <p:tav tm="100000">
                                          <p:val>
                                            <p:strVal val="ppt_y"/>
                                          </p:val>
                                        </p:tav>
                                      </p:tavLst>
                                    </p:anim>
                                    <p:set>
                                      <p:cBhvr>
                                        <p:cTn id="327" dur="1" fill="hold">
                                          <p:stCondLst>
                                            <p:cond delay="1999"/>
                                          </p:stCondLst>
                                        </p:cTn>
                                        <p:tgtEl>
                                          <p:spTgt spid="18"/>
                                        </p:tgtEl>
                                        <p:attrNameLst>
                                          <p:attrName>style.visibility</p:attrName>
                                        </p:attrNameLst>
                                      </p:cBhvr>
                                      <p:to>
                                        <p:strVal val="hidden"/>
                                      </p:to>
                                    </p:set>
                                  </p:childTnLst>
                                </p:cTn>
                              </p:par>
                              <p:par>
                                <p:cTn id="328" presetID="2" presetClass="exit" presetSubtype="8" fill="hold" grpId="4" nodeType="withEffect">
                                  <p:stCondLst>
                                    <p:cond delay="0"/>
                                  </p:stCondLst>
                                  <p:childTnLst>
                                    <p:anim calcmode="lin" valueType="num">
                                      <p:cBhvr additive="base">
                                        <p:cTn id="329" dur="2000"/>
                                        <p:tgtEl>
                                          <p:spTgt spid="20"/>
                                        </p:tgtEl>
                                        <p:attrNameLst>
                                          <p:attrName>ppt_x</p:attrName>
                                        </p:attrNameLst>
                                      </p:cBhvr>
                                      <p:tavLst>
                                        <p:tav tm="0">
                                          <p:val>
                                            <p:strVal val="ppt_x"/>
                                          </p:val>
                                        </p:tav>
                                        <p:tav tm="100000">
                                          <p:val>
                                            <p:strVal val="0-ppt_w/2"/>
                                          </p:val>
                                        </p:tav>
                                      </p:tavLst>
                                    </p:anim>
                                    <p:anim calcmode="lin" valueType="num">
                                      <p:cBhvr additive="base">
                                        <p:cTn id="330" dur="2000"/>
                                        <p:tgtEl>
                                          <p:spTgt spid="20"/>
                                        </p:tgtEl>
                                        <p:attrNameLst>
                                          <p:attrName>ppt_y</p:attrName>
                                        </p:attrNameLst>
                                      </p:cBhvr>
                                      <p:tavLst>
                                        <p:tav tm="0">
                                          <p:val>
                                            <p:strVal val="ppt_y"/>
                                          </p:val>
                                        </p:tav>
                                        <p:tav tm="100000">
                                          <p:val>
                                            <p:strVal val="ppt_y"/>
                                          </p:val>
                                        </p:tav>
                                      </p:tavLst>
                                    </p:anim>
                                    <p:set>
                                      <p:cBhvr>
                                        <p:cTn id="331" dur="1" fill="hold">
                                          <p:stCondLst>
                                            <p:cond delay="1999"/>
                                          </p:stCondLst>
                                        </p:cTn>
                                        <p:tgtEl>
                                          <p:spTgt spid="20"/>
                                        </p:tgtEl>
                                        <p:attrNameLst>
                                          <p:attrName>style.visibility</p:attrName>
                                        </p:attrNameLst>
                                      </p:cBhvr>
                                      <p:to>
                                        <p:strVal val="hidden"/>
                                      </p:to>
                                    </p:set>
                                  </p:childTnLst>
                                </p:cTn>
                              </p:par>
                              <p:par>
                                <p:cTn id="332" presetID="17" presetClass="entr" presetSubtype="10" fill="hold" nodeType="withEffect">
                                  <p:stCondLst>
                                    <p:cond delay="0"/>
                                  </p:stCondLst>
                                  <p:childTnLst>
                                    <p:set>
                                      <p:cBhvr>
                                        <p:cTn id="333" dur="1" fill="hold">
                                          <p:stCondLst>
                                            <p:cond delay="0"/>
                                          </p:stCondLst>
                                        </p:cTn>
                                        <p:tgtEl>
                                          <p:spTgt spid="2"/>
                                        </p:tgtEl>
                                        <p:attrNameLst>
                                          <p:attrName>style.visibility</p:attrName>
                                        </p:attrNameLst>
                                      </p:cBhvr>
                                      <p:to>
                                        <p:strVal val="visible"/>
                                      </p:to>
                                    </p:set>
                                    <p:anim calcmode="lin" valueType="num">
                                      <p:cBhvr>
                                        <p:cTn id="334" dur="2000" fill="hold"/>
                                        <p:tgtEl>
                                          <p:spTgt spid="2"/>
                                        </p:tgtEl>
                                        <p:attrNameLst>
                                          <p:attrName>ppt_w</p:attrName>
                                        </p:attrNameLst>
                                      </p:cBhvr>
                                      <p:tavLst>
                                        <p:tav tm="0">
                                          <p:val>
                                            <p:fltVal val="0"/>
                                          </p:val>
                                        </p:tav>
                                        <p:tav tm="100000">
                                          <p:val>
                                            <p:strVal val="#ppt_w"/>
                                          </p:val>
                                        </p:tav>
                                      </p:tavLst>
                                    </p:anim>
                                    <p:anim calcmode="lin" valueType="num">
                                      <p:cBhvr>
                                        <p:cTn id="3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Paralelogramo"/>
          <p:cNvSpPr/>
          <p:nvPr/>
        </p:nvSpPr>
        <p:spPr>
          <a:xfrm rot="16200000">
            <a:off x="2000250" y="-2000250"/>
            <a:ext cx="5143501" cy="9144001"/>
          </a:xfrm>
          <a:prstGeom prst="parallelogram">
            <a:avLst>
              <a:gd name="adj" fmla="val 93437"/>
            </a:avLst>
          </a:prstGeom>
          <a:gradFill>
            <a:gsLst>
              <a:gs pos="38000">
                <a:srgbClr val="002060"/>
              </a:gs>
              <a:gs pos="50000">
                <a:schemeClr val="accent4">
                  <a:lumMod val="60000"/>
                  <a:lumOff val="40000"/>
                  <a:shade val="67500"/>
                  <a:satMod val="115000"/>
                </a:schemeClr>
              </a:gs>
              <a:gs pos="100000">
                <a:schemeClr val="accent4">
                  <a:lumMod val="60000"/>
                  <a:lumOff val="40000"/>
                  <a:shade val="100000"/>
                  <a:satMod val="115000"/>
                </a:schemeClr>
              </a:gs>
            </a:gsLst>
            <a:lin ang="0" scaled="1"/>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rot="16200000">
            <a:off x="1812733" y="-1330543"/>
            <a:ext cx="4661312" cy="8286775"/>
          </a:xfrm>
          <a:prstGeom prst="parallelogram">
            <a:avLst>
              <a:gd name="adj" fmla="val 93437"/>
            </a:avLst>
          </a:prstGeom>
          <a:gradFill flip="none" rotWithShape="1">
            <a:gsLst>
              <a:gs pos="38000">
                <a:srgbClr val="002060"/>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16200000">
            <a:off x="2669956" y="-1812731"/>
            <a:ext cx="4661312" cy="8286775"/>
          </a:xfrm>
          <a:prstGeom prst="parallelogram">
            <a:avLst>
              <a:gd name="adj" fmla="val 93437"/>
            </a:avLst>
          </a:prstGeom>
          <a:gradFill>
            <a:gsLst>
              <a:gs pos="38000">
                <a:srgbClr val="002060"/>
              </a:gs>
              <a:gs pos="50000">
                <a:schemeClr val="accent4">
                  <a:lumMod val="60000"/>
                  <a:lumOff val="40000"/>
                  <a:shade val="67500"/>
                  <a:satMod val="115000"/>
                </a:schemeClr>
              </a:gs>
              <a:gs pos="100000">
                <a:schemeClr val="accent4">
                  <a:lumMod val="60000"/>
                  <a:lumOff val="40000"/>
                  <a:shade val="100000"/>
                  <a:satMod val="115000"/>
                </a:schemeClr>
              </a:gs>
            </a:gsLst>
            <a:lin ang="0" scaled="1"/>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6200000">
            <a:off x="1625208" y="-660812"/>
            <a:ext cx="4179104" cy="7429518"/>
          </a:xfrm>
          <a:prstGeom prst="parallelogram">
            <a:avLst>
              <a:gd name="adj" fmla="val 92069"/>
            </a:avLst>
          </a:prstGeom>
          <a:gradFill flip="none" rotWithShape="1">
            <a:gsLst>
              <a:gs pos="38000">
                <a:srgbClr val="002060"/>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6200000">
            <a:off x="3339690" y="-1625206"/>
            <a:ext cx="4179104" cy="7429518"/>
          </a:xfrm>
          <a:prstGeom prst="parallelogram">
            <a:avLst>
              <a:gd name="adj" fmla="val 93437"/>
            </a:avLst>
          </a:prstGeom>
          <a:gradFill>
            <a:gsLst>
              <a:gs pos="38000">
                <a:srgbClr val="002060"/>
              </a:gs>
              <a:gs pos="50000">
                <a:schemeClr val="accent4">
                  <a:lumMod val="60000"/>
                  <a:lumOff val="40000"/>
                  <a:shade val="67500"/>
                  <a:satMod val="115000"/>
                </a:schemeClr>
              </a:gs>
              <a:gs pos="100000">
                <a:schemeClr val="accent4">
                  <a:lumMod val="60000"/>
                  <a:lumOff val="40000"/>
                  <a:shade val="100000"/>
                  <a:satMod val="115000"/>
                </a:schemeClr>
              </a:gs>
            </a:gsLst>
            <a:lin ang="0" scaled="1"/>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16200000">
            <a:off x="1446614" y="-53588"/>
            <a:ext cx="3750477" cy="6643701"/>
          </a:xfrm>
          <a:prstGeom prst="parallelogram">
            <a:avLst>
              <a:gd name="adj" fmla="val 92294"/>
            </a:avLst>
          </a:prstGeom>
          <a:gradFill flip="none" rotWithShape="1">
            <a:gsLst>
              <a:gs pos="38000">
                <a:srgbClr val="002060"/>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Paralelogramo"/>
          <p:cNvSpPr/>
          <p:nvPr/>
        </p:nvSpPr>
        <p:spPr>
          <a:xfrm rot="16200000">
            <a:off x="3946912" y="-1446611"/>
            <a:ext cx="3750477" cy="6643701"/>
          </a:xfrm>
          <a:prstGeom prst="parallelogram">
            <a:avLst>
              <a:gd name="adj" fmla="val 92294"/>
            </a:avLst>
          </a:prstGeom>
          <a:gradFill>
            <a:gsLst>
              <a:gs pos="38000">
                <a:srgbClr val="002060"/>
              </a:gs>
              <a:gs pos="50000">
                <a:schemeClr val="accent4">
                  <a:lumMod val="60000"/>
                  <a:lumOff val="40000"/>
                  <a:shade val="67500"/>
                  <a:satMod val="115000"/>
                </a:schemeClr>
              </a:gs>
              <a:gs pos="100000">
                <a:schemeClr val="accent4">
                  <a:lumMod val="60000"/>
                  <a:lumOff val="40000"/>
                  <a:shade val="100000"/>
                  <a:satMod val="115000"/>
                </a:schemeClr>
              </a:gs>
            </a:gsLst>
            <a:lin ang="0" scaled="1"/>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a:off x="1268021" y="553635"/>
            <a:ext cx="3321849" cy="5857882"/>
          </a:xfrm>
          <a:prstGeom prst="parallelogram">
            <a:avLst>
              <a:gd name="adj" fmla="val 91004"/>
            </a:avLst>
          </a:prstGeom>
          <a:gradFill flip="none" rotWithShape="1">
            <a:gsLst>
              <a:gs pos="38000">
                <a:srgbClr val="002060"/>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a:off x="4554135" y="-1268017"/>
            <a:ext cx="3321849" cy="5857882"/>
          </a:xfrm>
          <a:prstGeom prst="parallelogram">
            <a:avLst>
              <a:gd name="adj" fmla="val 91004"/>
            </a:avLst>
          </a:prstGeom>
          <a:gradFill>
            <a:gsLst>
              <a:gs pos="38000">
                <a:srgbClr val="002060"/>
              </a:gs>
              <a:gs pos="50000">
                <a:schemeClr val="accent4">
                  <a:lumMod val="60000"/>
                  <a:lumOff val="40000"/>
                  <a:shade val="67500"/>
                  <a:satMod val="115000"/>
                </a:schemeClr>
              </a:gs>
              <a:gs pos="100000">
                <a:schemeClr val="accent4">
                  <a:lumMod val="60000"/>
                  <a:lumOff val="40000"/>
                  <a:shade val="100000"/>
                  <a:satMod val="115000"/>
                </a:schemeClr>
              </a:gs>
            </a:gsLst>
            <a:lin ang="0" scaled="1"/>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6200000">
            <a:off x="1089423" y="1160857"/>
            <a:ext cx="2893221" cy="5072066"/>
          </a:xfrm>
          <a:prstGeom prst="parallelogram">
            <a:avLst>
              <a:gd name="adj" fmla="val 88991"/>
            </a:avLst>
          </a:prstGeom>
          <a:gradFill flip="none" rotWithShape="1">
            <a:gsLst>
              <a:gs pos="38000">
                <a:srgbClr val="002060"/>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6200000">
            <a:off x="5161357" y="-1089423"/>
            <a:ext cx="2893221" cy="5072066"/>
          </a:xfrm>
          <a:prstGeom prst="parallelogram">
            <a:avLst>
              <a:gd name="adj" fmla="val 88991"/>
            </a:avLst>
          </a:prstGeom>
          <a:gradFill>
            <a:gsLst>
              <a:gs pos="38000">
                <a:srgbClr val="002060"/>
              </a:gs>
              <a:gs pos="50000">
                <a:schemeClr val="accent4">
                  <a:lumMod val="60000"/>
                  <a:lumOff val="40000"/>
                  <a:shade val="67500"/>
                  <a:satMod val="115000"/>
                </a:schemeClr>
              </a:gs>
              <a:gs pos="100000">
                <a:schemeClr val="accent4">
                  <a:lumMod val="60000"/>
                  <a:lumOff val="40000"/>
                  <a:shade val="100000"/>
                  <a:satMod val="115000"/>
                </a:schemeClr>
              </a:gs>
            </a:gsLst>
            <a:lin ang="0" scaled="1"/>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6200000">
            <a:off x="830460" y="1902026"/>
            <a:ext cx="2411015" cy="4071934"/>
          </a:xfrm>
          <a:prstGeom prst="parallelogram">
            <a:avLst>
              <a:gd name="adj" fmla="val 86621"/>
            </a:avLst>
          </a:prstGeom>
          <a:gradFill flip="none" rotWithShape="1">
            <a:gsLst>
              <a:gs pos="38000">
                <a:srgbClr val="002060"/>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6200000">
            <a:off x="5902526" y="-830460"/>
            <a:ext cx="2411015" cy="4071934"/>
          </a:xfrm>
          <a:prstGeom prst="parallelogram">
            <a:avLst>
              <a:gd name="adj" fmla="val 86621"/>
            </a:avLst>
          </a:prstGeom>
          <a:gradFill>
            <a:gsLst>
              <a:gs pos="38000">
                <a:srgbClr val="002060"/>
              </a:gs>
              <a:gs pos="50000">
                <a:schemeClr val="accent4">
                  <a:lumMod val="60000"/>
                  <a:lumOff val="40000"/>
                  <a:shade val="67500"/>
                  <a:satMod val="115000"/>
                </a:schemeClr>
              </a:gs>
              <a:gs pos="100000">
                <a:schemeClr val="accent4">
                  <a:lumMod val="60000"/>
                  <a:lumOff val="40000"/>
                  <a:shade val="100000"/>
                  <a:satMod val="115000"/>
                </a:schemeClr>
              </a:gs>
            </a:gsLst>
            <a:lin ang="0" scaled="1"/>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16200000">
            <a:off x="616146" y="2544968"/>
            <a:ext cx="1982387" cy="3214678"/>
          </a:xfrm>
          <a:prstGeom prst="parallelogram">
            <a:avLst>
              <a:gd name="adj" fmla="val 84459"/>
            </a:avLst>
          </a:prstGeom>
          <a:gradFill flip="none" rotWithShape="1">
            <a:gsLst>
              <a:gs pos="38000">
                <a:srgbClr val="002060"/>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6200000">
            <a:off x="6545468" y="-616146"/>
            <a:ext cx="1982387" cy="3214678"/>
          </a:xfrm>
          <a:prstGeom prst="parallelogram">
            <a:avLst>
              <a:gd name="adj" fmla="val 84459"/>
            </a:avLst>
          </a:prstGeom>
          <a:gradFill>
            <a:gsLst>
              <a:gs pos="38000">
                <a:srgbClr val="002060"/>
              </a:gs>
              <a:gs pos="50000">
                <a:schemeClr val="accent4">
                  <a:lumMod val="60000"/>
                  <a:lumOff val="40000"/>
                  <a:shade val="67500"/>
                  <a:satMod val="115000"/>
                </a:schemeClr>
              </a:gs>
              <a:gs pos="100000">
                <a:schemeClr val="accent4">
                  <a:lumMod val="60000"/>
                  <a:lumOff val="40000"/>
                  <a:shade val="100000"/>
                  <a:satMod val="115000"/>
                </a:schemeClr>
              </a:gs>
            </a:gsLst>
            <a:lin ang="0" scaled="1"/>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16200000">
            <a:off x="401832" y="3187910"/>
            <a:ext cx="1553759" cy="2357422"/>
          </a:xfrm>
          <a:prstGeom prst="parallelogram">
            <a:avLst>
              <a:gd name="adj" fmla="val 80649"/>
            </a:avLst>
          </a:prstGeom>
          <a:gradFill flip="none" rotWithShape="1">
            <a:gsLst>
              <a:gs pos="38000">
                <a:srgbClr val="002060"/>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6200000">
            <a:off x="7188409" y="-401832"/>
            <a:ext cx="1553759" cy="2357422"/>
          </a:xfrm>
          <a:prstGeom prst="parallelogram">
            <a:avLst>
              <a:gd name="adj" fmla="val 80649"/>
            </a:avLst>
          </a:prstGeom>
          <a:gradFill>
            <a:gsLst>
              <a:gs pos="38000">
                <a:srgbClr val="002060"/>
              </a:gs>
              <a:gs pos="50000">
                <a:schemeClr val="accent4">
                  <a:lumMod val="60000"/>
                  <a:lumOff val="40000"/>
                  <a:shade val="67500"/>
                  <a:satMod val="115000"/>
                </a:schemeClr>
              </a:gs>
              <a:gs pos="100000">
                <a:schemeClr val="accent4">
                  <a:lumMod val="60000"/>
                  <a:lumOff val="40000"/>
                  <a:shade val="100000"/>
                  <a:satMod val="115000"/>
                </a:schemeClr>
              </a:gs>
            </a:gsLst>
            <a:lin ang="0" scaled="1"/>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16200000">
            <a:off x="160729" y="3804063"/>
            <a:ext cx="1178709" cy="1500166"/>
          </a:xfrm>
          <a:prstGeom prst="parallelogram">
            <a:avLst>
              <a:gd name="adj" fmla="val 76205"/>
            </a:avLst>
          </a:prstGeom>
          <a:gradFill flip="none" rotWithShape="1">
            <a:gsLst>
              <a:gs pos="38000">
                <a:srgbClr val="002060"/>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6200000">
            <a:off x="7858141" y="-214307"/>
            <a:ext cx="1071552" cy="1500166"/>
          </a:xfrm>
          <a:prstGeom prst="parallelogram">
            <a:avLst>
              <a:gd name="adj" fmla="val 70872"/>
            </a:avLst>
          </a:prstGeom>
          <a:gradFill>
            <a:gsLst>
              <a:gs pos="38000">
                <a:srgbClr val="002060"/>
              </a:gs>
              <a:gs pos="50000">
                <a:schemeClr val="accent4">
                  <a:lumMod val="60000"/>
                  <a:lumOff val="40000"/>
                  <a:shade val="67500"/>
                  <a:satMod val="115000"/>
                </a:schemeClr>
              </a:gs>
              <a:gs pos="100000">
                <a:schemeClr val="accent4">
                  <a:lumMod val="60000"/>
                  <a:lumOff val="40000"/>
                  <a:shade val="100000"/>
                  <a:satMod val="115000"/>
                </a:schemeClr>
              </a:gs>
            </a:gsLst>
            <a:lin ang="0" scaled="1"/>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16200000">
            <a:off x="80361" y="4366637"/>
            <a:ext cx="696503" cy="857224"/>
          </a:xfrm>
          <a:prstGeom prst="parallelogram">
            <a:avLst>
              <a:gd name="adj" fmla="val 66701"/>
            </a:avLst>
          </a:prstGeom>
          <a:gradFill flip="none" rotWithShape="1">
            <a:gsLst>
              <a:gs pos="38000">
                <a:srgbClr val="002060"/>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6789269">
            <a:off x="8420715" y="-133939"/>
            <a:ext cx="589346" cy="857224"/>
          </a:xfrm>
          <a:prstGeom prst="parallelogram">
            <a:avLst>
              <a:gd name="adj" fmla="val 59428"/>
            </a:avLst>
          </a:prstGeom>
          <a:gradFill>
            <a:gsLst>
              <a:gs pos="38000">
                <a:srgbClr val="002060"/>
              </a:gs>
              <a:gs pos="50000">
                <a:schemeClr val="accent4">
                  <a:lumMod val="60000"/>
                  <a:lumOff val="40000"/>
                  <a:shade val="67500"/>
                  <a:satMod val="115000"/>
                </a:schemeClr>
              </a:gs>
              <a:gs pos="100000">
                <a:schemeClr val="accent4">
                  <a:lumMod val="60000"/>
                  <a:lumOff val="40000"/>
                  <a:shade val="100000"/>
                  <a:satMod val="115000"/>
                </a:schemeClr>
              </a:gs>
            </a:gsLst>
            <a:lin ang="0" scaled="1"/>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3" presetClass="entr" presetSubtype="5"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linds(vertical)">
                                      <p:cBhvr>
                                        <p:cTn id="9" dur="2000"/>
                                        <p:tgtEl>
                                          <p:spTgt spid="4"/>
                                        </p:tgtEl>
                                      </p:cBhvr>
                                    </p:animEffect>
                                  </p:childTnLst>
                                </p:cTn>
                              </p:par>
                              <p:par>
                                <p:cTn id="10" presetID="2" presetClass="entr" presetSubtype="9" fill="hold" grpId="1"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2000" fill="hold"/>
                                        <p:tgtEl>
                                          <p:spTgt spid="4"/>
                                        </p:tgtEl>
                                        <p:attrNameLst>
                                          <p:attrName>ppt_x</p:attrName>
                                        </p:attrNameLst>
                                      </p:cBhvr>
                                      <p:tavLst>
                                        <p:tav tm="0">
                                          <p:val>
                                            <p:strVal val="0-#ppt_w/2"/>
                                          </p:val>
                                        </p:tav>
                                        <p:tav tm="100000">
                                          <p:val>
                                            <p:strVal val="#ppt_x"/>
                                          </p:val>
                                        </p:tav>
                                      </p:tavLst>
                                    </p:anim>
                                    <p:anim calcmode="lin" valueType="num">
                                      <p:cBhvr additive="base">
                                        <p:cTn id="13" dur="2000" fill="hold"/>
                                        <p:tgtEl>
                                          <p:spTgt spid="4"/>
                                        </p:tgtEl>
                                        <p:attrNameLst>
                                          <p:attrName>ppt_y</p:attrName>
                                        </p:attrNameLst>
                                      </p:cBhvr>
                                      <p:tavLst>
                                        <p:tav tm="0">
                                          <p:val>
                                            <p:strVal val="0-#ppt_h/2"/>
                                          </p:val>
                                        </p:tav>
                                        <p:tav tm="100000">
                                          <p:val>
                                            <p:strVal val="#ppt_y"/>
                                          </p:val>
                                        </p:tav>
                                      </p:tavLst>
                                    </p:anim>
                                  </p:childTnLst>
                                </p:cTn>
                              </p:par>
                              <p:par>
                                <p:cTn id="14" presetID="3" presetClass="entr" presetSubtype="5"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vertical)">
                                      <p:cBhvr>
                                        <p:cTn id="16" dur="2000"/>
                                        <p:tgtEl>
                                          <p:spTgt spid="5"/>
                                        </p:tgtEl>
                                      </p:cBhvr>
                                    </p:animEffect>
                                  </p:childTnLst>
                                </p:cTn>
                              </p:par>
                              <p:par>
                                <p:cTn id="17" presetID="2" presetClass="entr" presetSubtype="9" fill="hold" grpId="1"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0-#ppt_w/2"/>
                                          </p:val>
                                        </p:tav>
                                        <p:tav tm="100000">
                                          <p:val>
                                            <p:strVal val="#ppt_x"/>
                                          </p:val>
                                        </p:tav>
                                      </p:tavLst>
                                    </p:anim>
                                    <p:anim calcmode="lin" valueType="num">
                                      <p:cBhvr additive="base">
                                        <p:cTn id="20" dur="2000" fill="hold"/>
                                        <p:tgtEl>
                                          <p:spTgt spid="5"/>
                                        </p:tgtEl>
                                        <p:attrNameLst>
                                          <p:attrName>ppt_y</p:attrName>
                                        </p:attrNameLst>
                                      </p:cBhvr>
                                      <p:tavLst>
                                        <p:tav tm="0">
                                          <p:val>
                                            <p:strVal val="0-#ppt_h/2"/>
                                          </p:val>
                                        </p:tav>
                                        <p:tav tm="100000">
                                          <p:val>
                                            <p:strVal val="#ppt_y"/>
                                          </p:val>
                                        </p:tav>
                                      </p:tavLst>
                                    </p:anim>
                                  </p:childTnLst>
                                </p:cTn>
                              </p:par>
                              <p:par>
                                <p:cTn id="21" presetID="3" presetClass="entr" presetSubtype="5"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linds(vertical)">
                                      <p:cBhvr>
                                        <p:cTn id="23" dur="2000"/>
                                        <p:tgtEl>
                                          <p:spTgt spid="6"/>
                                        </p:tgtEl>
                                      </p:cBhvr>
                                    </p:animEffect>
                                  </p:childTnLst>
                                </p:cTn>
                              </p:par>
                              <p:par>
                                <p:cTn id="24" presetID="2" presetClass="entr" presetSubtype="9"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0-#ppt_w/2"/>
                                          </p:val>
                                        </p:tav>
                                        <p:tav tm="100000">
                                          <p:val>
                                            <p:strVal val="#ppt_x"/>
                                          </p:val>
                                        </p:tav>
                                      </p:tavLst>
                                    </p:anim>
                                    <p:anim calcmode="lin" valueType="num">
                                      <p:cBhvr additive="base">
                                        <p:cTn id="27" dur="2000" fill="hold"/>
                                        <p:tgtEl>
                                          <p:spTgt spid="6"/>
                                        </p:tgtEl>
                                        <p:attrNameLst>
                                          <p:attrName>ppt_y</p:attrName>
                                        </p:attrNameLst>
                                      </p:cBhvr>
                                      <p:tavLst>
                                        <p:tav tm="0">
                                          <p:val>
                                            <p:strVal val="0-#ppt_h/2"/>
                                          </p:val>
                                        </p:tav>
                                        <p:tav tm="100000">
                                          <p:val>
                                            <p:strVal val="#ppt_y"/>
                                          </p:val>
                                        </p:tav>
                                      </p:tavLst>
                                    </p:anim>
                                  </p:childTnLst>
                                </p:cTn>
                              </p:par>
                              <p:par>
                                <p:cTn id="28" presetID="3" presetClass="entr" presetSubtype="5"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linds(vertical)">
                                      <p:cBhvr>
                                        <p:cTn id="30" dur="2000"/>
                                        <p:tgtEl>
                                          <p:spTgt spid="7"/>
                                        </p:tgtEl>
                                      </p:cBhvr>
                                    </p:animEffect>
                                  </p:childTnLst>
                                </p:cTn>
                              </p:par>
                              <p:par>
                                <p:cTn id="31" presetID="2" presetClass="entr" presetSubtype="9" fill="hold" grpId="1"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0-#ppt_w/2"/>
                                          </p:val>
                                        </p:tav>
                                        <p:tav tm="100000">
                                          <p:val>
                                            <p:strVal val="#ppt_x"/>
                                          </p:val>
                                        </p:tav>
                                      </p:tavLst>
                                    </p:anim>
                                    <p:anim calcmode="lin" valueType="num">
                                      <p:cBhvr additive="base">
                                        <p:cTn id="34" dur="2000" fill="hold"/>
                                        <p:tgtEl>
                                          <p:spTgt spid="7"/>
                                        </p:tgtEl>
                                        <p:attrNameLst>
                                          <p:attrName>ppt_y</p:attrName>
                                        </p:attrNameLst>
                                      </p:cBhvr>
                                      <p:tavLst>
                                        <p:tav tm="0">
                                          <p:val>
                                            <p:strVal val="0-#ppt_h/2"/>
                                          </p:val>
                                        </p:tav>
                                        <p:tav tm="100000">
                                          <p:val>
                                            <p:strVal val="#ppt_y"/>
                                          </p:val>
                                        </p:tav>
                                      </p:tavLst>
                                    </p:anim>
                                  </p:childTnLst>
                                </p:cTn>
                              </p:par>
                              <p:par>
                                <p:cTn id="35" presetID="3" presetClass="entr" presetSubtype="5"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linds(vertical)">
                                      <p:cBhvr>
                                        <p:cTn id="37" dur="2000"/>
                                        <p:tgtEl>
                                          <p:spTgt spid="8"/>
                                        </p:tgtEl>
                                      </p:cBhvr>
                                    </p:animEffect>
                                  </p:childTnLst>
                                </p:cTn>
                              </p:par>
                              <p:par>
                                <p:cTn id="38" presetID="2" presetClass="entr" presetSubtype="9"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2000" fill="hold"/>
                                        <p:tgtEl>
                                          <p:spTgt spid="8"/>
                                        </p:tgtEl>
                                        <p:attrNameLst>
                                          <p:attrName>ppt_x</p:attrName>
                                        </p:attrNameLst>
                                      </p:cBhvr>
                                      <p:tavLst>
                                        <p:tav tm="0">
                                          <p:val>
                                            <p:strVal val="0-#ppt_w/2"/>
                                          </p:val>
                                        </p:tav>
                                        <p:tav tm="100000">
                                          <p:val>
                                            <p:strVal val="#ppt_x"/>
                                          </p:val>
                                        </p:tav>
                                      </p:tavLst>
                                    </p:anim>
                                    <p:anim calcmode="lin" valueType="num">
                                      <p:cBhvr additive="base">
                                        <p:cTn id="41" dur="2000" fill="hold"/>
                                        <p:tgtEl>
                                          <p:spTgt spid="8"/>
                                        </p:tgtEl>
                                        <p:attrNameLst>
                                          <p:attrName>ppt_y</p:attrName>
                                        </p:attrNameLst>
                                      </p:cBhvr>
                                      <p:tavLst>
                                        <p:tav tm="0">
                                          <p:val>
                                            <p:strVal val="0-#ppt_h/2"/>
                                          </p:val>
                                        </p:tav>
                                        <p:tav tm="100000">
                                          <p:val>
                                            <p:strVal val="#ppt_y"/>
                                          </p:val>
                                        </p:tav>
                                      </p:tavLst>
                                    </p:anim>
                                  </p:childTnLst>
                                </p:cTn>
                              </p:par>
                              <p:par>
                                <p:cTn id="42" presetID="3" presetClass="entr" presetSubtype="5"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blinds(vertical)">
                                      <p:cBhvr>
                                        <p:cTn id="44" dur="2000"/>
                                        <p:tgtEl>
                                          <p:spTgt spid="9"/>
                                        </p:tgtEl>
                                      </p:cBhvr>
                                    </p:animEffect>
                                  </p:childTnLst>
                                </p:cTn>
                              </p:par>
                              <p:par>
                                <p:cTn id="45" presetID="2" presetClass="entr" presetSubtype="9" fill="hold" grpId="1"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2000" fill="hold"/>
                                        <p:tgtEl>
                                          <p:spTgt spid="9"/>
                                        </p:tgtEl>
                                        <p:attrNameLst>
                                          <p:attrName>ppt_x</p:attrName>
                                        </p:attrNameLst>
                                      </p:cBhvr>
                                      <p:tavLst>
                                        <p:tav tm="0">
                                          <p:val>
                                            <p:strVal val="0-#ppt_w/2"/>
                                          </p:val>
                                        </p:tav>
                                        <p:tav tm="100000">
                                          <p:val>
                                            <p:strVal val="#ppt_x"/>
                                          </p:val>
                                        </p:tav>
                                      </p:tavLst>
                                    </p:anim>
                                    <p:anim calcmode="lin" valueType="num">
                                      <p:cBhvr additive="base">
                                        <p:cTn id="48" dur="2000" fill="hold"/>
                                        <p:tgtEl>
                                          <p:spTgt spid="9"/>
                                        </p:tgtEl>
                                        <p:attrNameLst>
                                          <p:attrName>ppt_y</p:attrName>
                                        </p:attrNameLst>
                                      </p:cBhvr>
                                      <p:tavLst>
                                        <p:tav tm="0">
                                          <p:val>
                                            <p:strVal val="0-#ppt_h/2"/>
                                          </p:val>
                                        </p:tav>
                                        <p:tav tm="100000">
                                          <p:val>
                                            <p:strVal val="#ppt_y"/>
                                          </p:val>
                                        </p:tav>
                                      </p:tavLst>
                                    </p:anim>
                                  </p:childTnLst>
                                </p:cTn>
                              </p:par>
                              <p:par>
                                <p:cTn id="49" presetID="3" presetClass="entr" presetSubtype="5"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blinds(vertical)">
                                      <p:cBhvr>
                                        <p:cTn id="51" dur="2000"/>
                                        <p:tgtEl>
                                          <p:spTgt spid="10"/>
                                        </p:tgtEl>
                                      </p:cBhvr>
                                    </p:animEffect>
                                  </p:childTnLst>
                                </p:cTn>
                              </p:par>
                              <p:par>
                                <p:cTn id="52" presetID="2" presetClass="entr" presetSubtype="9"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2000" fill="hold"/>
                                        <p:tgtEl>
                                          <p:spTgt spid="10"/>
                                        </p:tgtEl>
                                        <p:attrNameLst>
                                          <p:attrName>ppt_x</p:attrName>
                                        </p:attrNameLst>
                                      </p:cBhvr>
                                      <p:tavLst>
                                        <p:tav tm="0">
                                          <p:val>
                                            <p:strVal val="0-#ppt_w/2"/>
                                          </p:val>
                                        </p:tav>
                                        <p:tav tm="100000">
                                          <p:val>
                                            <p:strVal val="#ppt_x"/>
                                          </p:val>
                                        </p:tav>
                                      </p:tavLst>
                                    </p:anim>
                                    <p:anim calcmode="lin" valueType="num">
                                      <p:cBhvr additive="base">
                                        <p:cTn id="55" dur="2000" fill="hold"/>
                                        <p:tgtEl>
                                          <p:spTgt spid="10"/>
                                        </p:tgtEl>
                                        <p:attrNameLst>
                                          <p:attrName>ppt_y</p:attrName>
                                        </p:attrNameLst>
                                      </p:cBhvr>
                                      <p:tavLst>
                                        <p:tav tm="0">
                                          <p:val>
                                            <p:strVal val="0-#ppt_h/2"/>
                                          </p:val>
                                        </p:tav>
                                        <p:tav tm="100000">
                                          <p:val>
                                            <p:strVal val="#ppt_y"/>
                                          </p:val>
                                        </p:tav>
                                      </p:tavLst>
                                    </p:anim>
                                  </p:childTnLst>
                                </p:cTn>
                              </p:par>
                              <p:par>
                                <p:cTn id="56" presetID="3" presetClass="entr" presetSubtype="5"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blinds(vertical)">
                                      <p:cBhvr>
                                        <p:cTn id="58" dur="2000"/>
                                        <p:tgtEl>
                                          <p:spTgt spid="11"/>
                                        </p:tgtEl>
                                      </p:cBhvr>
                                    </p:animEffect>
                                  </p:childTnLst>
                                </p:cTn>
                              </p:par>
                              <p:par>
                                <p:cTn id="59" presetID="2" presetClass="entr" presetSubtype="9" fill="hold" grpId="1"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0-#ppt_w/2"/>
                                          </p:val>
                                        </p:tav>
                                        <p:tav tm="100000">
                                          <p:val>
                                            <p:strVal val="#ppt_x"/>
                                          </p:val>
                                        </p:tav>
                                      </p:tavLst>
                                    </p:anim>
                                    <p:anim calcmode="lin" valueType="num">
                                      <p:cBhvr additive="base">
                                        <p:cTn id="62" dur="2000" fill="hold"/>
                                        <p:tgtEl>
                                          <p:spTgt spid="11"/>
                                        </p:tgtEl>
                                        <p:attrNameLst>
                                          <p:attrName>ppt_y</p:attrName>
                                        </p:attrNameLst>
                                      </p:cBhvr>
                                      <p:tavLst>
                                        <p:tav tm="0">
                                          <p:val>
                                            <p:strVal val="0-#ppt_h/2"/>
                                          </p:val>
                                        </p:tav>
                                        <p:tav tm="100000">
                                          <p:val>
                                            <p:strVal val="#ppt_y"/>
                                          </p:val>
                                        </p:tav>
                                      </p:tavLst>
                                    </p:anim>
                                  </p:childTnLst>
                                </p:cTn>
                              </p:par>
                              <p:par>
                                <p:cTn id="63" presetID="3" presetClass="entr" presetSubtype="5"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blinds(vertical)">
                                      <p:cBhvr>
                                        <p:cTn id="65" dur="2000"/>
                                        <p:tgtEl>
                                          <p:spTgt spid="12"/>
                                        </p:tgtEl>
                                      </p:cBhvr>
                                    </p:animEffect>
                                  </p:childTnLst>
                                </p:cTn>
                              </p:par>
                              <p:par>
                                <p:cTn id="66" presetID="2" presetClass="entr" presetSubtype="9" fill="hold" grpId="1" nodeType="with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additive="base">
                                        <p:cTn id="68" dur="2000" fill="hold"/>
                                        <p:tgtEl>
                                          <p:spTgt spid="12"/>
                                        </p:tgtEl>
                                        <p:attrNameLst>
                                          <p:attrName>ppt_x</p:attrName>
                                        </p:attrNameLst>
                                      </p:cBhvr>
                                      <p:tavLst>
                                        <p:tav tm="0">
                                          <p:val>
                                            <p:strVal val="0-#ppt_w/2"/>
                                          </p:val>
                                        </p:tav>
                                        <p:tav tm="100000">
                                          <p:val>
                                            <p:strVal val="#ppt_x"/>
                                          </p:val>
                                        </p:tav>
                                      </p:tavLst>
                                    </p:anim>
                                    <p:anim calcmode="lin" valueType="num">
                                      <p:cBhvr additive="base">
                                        <p:cTn id="69" dur="2000" fill="hold"/>
                                        <p:tgtEl>
                                          <p:spTgt spid="12"/>
                                        </p:tgtEl>
                                        <p:attrNameLst>
                                          <p:attrName>ppt_y</p:attrName>
                                        </p:attrNameLst>
                                      </p:cBhvr>
                                      <p:tavLst>
                                        <p:tav tm="0">
                                          <p:val>
                                            <p:strVal val="0-#ppt_h/2"/>
                                          </p:val>
                                        </p:tav>
                                        <p:tav tm="100000">
                                          <p:val>
                                            <p:strVal val="#ppt_y"/>
                                          </p:val>
                                        </p:tav>
                                      </p:tavLst>
                                    </p:anim>
                                  </p:childTnLst>
                                </p:cTn>
                              </p:par>
                              <p:par>
                                <p:cTn id="70" presetID="3" presetClass="entr" presetSubtype="5" fill="hold" grpId="0" nodeType="with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blinds(vertical)">
                                      <p:cBhvr>
                                        <p:cTn id="72" dur="2000"/>
                                        <p:tgtEl>
                                          <p:spTgt spid="13"/>
                                        </p:tgtEl>
                                      </p:cBhvr>
                                    </p:animEffect>
                                  </p:childTnLst>
                                </p:cTn>
                              </p:par>
                              <p:par>
                                <p:cTn id="73" presetID="2" presetClass="entr" presetSubtype="9" fill="hold" grpId="1"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2000" fill="hold"/>
                                        <p:tgtEl>
                                          <p:spTgt spid="13"/>
                                        </p:tgtEl>
                                        <p:attrNameLst>
                                          <p:attrName>ppt_x</p:attrName>
                                        </p:attrNameLst>
                                      </p:cBhvr>
                                      <p:tavLst>
                                        <p:tav tm="0">
                                          <p:val>
                                            <p:strVal val="0-#ppt_w/2"/>
                                          </p:val>
                                        </p:tav>
                                        <p:tav tm="100000">
                                          <p:val>
                                            <p:strVal val="#ppt_x"/>
                                          </p:val>
                                        </p:tav>
                                      </p:tavLst>
                                    </p:anim>
                                    <p:anim calcmode="lin" valueType="num">
                                      <p:cBhvr additive="base">
                                        <p:cTn id="76" dur="2000" fill="hold"/>
                                        <p:tgtEl>
                                          <p:spTgt spid="13"/>
                                        </p:tgtEl>
                                        <p:attrNameLst>
                                          <p:attrName>ppt_y</p:attrName>
                                        </p:attrNameLst>
                                      </p:cBhvr>
                                      <p:tavLst>
                                        <p:tav tm="0">
                                          <p:val>
                                            <p:strVal val="0-#ppt_h/2"/>
                                          </p:val>
                                        </p:tav>
                                        <p:tav tm="100000">
                                          <p:val>
                                            <p:strVal val="#ppt_y"/>
                                          </p:val>
                                        </p:tav>
                                      </p:tavLst>
                                    </p:anim>
                                  </p:childTnLst>
                                </p:cTn>
                              </p:par>
                              <p:par>
                                <p:cTn id="77" presetID="3" presetClass="entr" presetSubtype="5"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blinds(vertical)">
                                      <p:cBhvr>
                                        <p:cTn id="79" dur="2000"/>
                                        <p:tgtEl>
                                          <p:spTgt spid="14"/>
                                        </p:tgtEl>
                                      </p:cBhvr>
                                    </p:animEffect>
                                  </p:childTnLst>
                                </p:cTn>
                              </p:par>
                              <p:par>
                                <p:cTn id="80" presetID="2" presetClass="entr" presetSubtype="9"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2000" fill="hold"/>
                                        <p:tgtEl>
                                          <p:spTgt spid="14"/>
                                        </p:tgtEl>
                                        <p:attrNameLst>
                                          <p:attrName>ppt_x</p:attrName>
                                        </p:attrNameLst>
                                      </p:cBhvr>
                                      <p:tavLst>
                                        <p:tav tm="0">
                                          <p:val>
                                            <p:strVal val="0-#ppt_w/2"/>
                                          </p:val>
                                        </p:tav>
                                        <p:tav tm="100000">
                                          <p:val>
                                            <p:strVal val="#ppt_x"/>
                                          </p:val>
                                        </p:tav>
                                      </p:tavLst>
                                    </p:anim>
                                    <p:anim calcmode="lin" valueType="num">
                                      <p:cBhvr additive="base">
                                        <p:cTn id="83" dur="2000" fill="hold"/>
                                        <p:tgtEl>
                                          <p:spTgt spid="14"/>
                                        </p:tgtEl>
                                        <p:attrNameLst>
                                          <p:attrName>ppt_y</p:attrName>
                                        </p:attrNameLst>
                                      </p:cBhvr>
                                      <p:tavLst>
                                        <p:tav tm="0">
                                          <p:val>
                                            <p:strVal val="0-#ppt_h/2"/>
                                          </p:val>
                                        </p:tav>
                                        <p:tav tm="100000">
                                          <p:val>
                                            <p:strVal val="#ppt_y"/>
                                          </p:val>
                                        </p:tav>
                                      </p:tavLst>
                                    </p:anim>
                                  </p:childTnLst>
                                </p:cTn>
                              </p:par>
                              <p:par>
                                <p:cTn id="84" presetID="3" presetClass="entr" presetSubtype="5"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Effect transition="in" filter="blinds(vertical)">
                                      <p:cBhvr>
                                        <p:cTn id="86" dur="2000"/>
                                        <p:tgtEl>
                                          <p:spTgt spid="15"/>
                                        </p:tgtEl>
                                      </p:cBhvr>
                                    </p:animEffect>
                                  </p:childTnLst>
                                </p:cTn>
                              </p:par>
                              <p:par>
                                <p:cTn id="87" presetID="2" presetClass="entr" presetSubtype="9"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0-#ppt_w/2"/>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par>
                                <p:cTn id="91" presetID="3" presetClass="entr" presetSubtype="5"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blinds(vertical)">
                                      <p:cBhvr>
                                        <p:cTn id="93" dur="2000"/>
                                        <p:tgtEl>
                                          <p:spTgt spid="16"/>
                                        </p:tgtEl>
                                      </p:cBhvr>
                                    </p:animEffect>
                                  </p:childTnLst>
                                </p:cTn>
                              </p:par>
                              <p:par>
                                <p:cTn id="94" presetID="2" presetClass="entr" presetSubtype="9" fill="hold" grpId="1" nodeType="withEffect">
                                  <p:stCondLst>
                                    <p:cond delay="0"/>
                                  </p:stCondLst>
                                  <p:childTnLst>
                                    <p:set>
                                      <p:cBhvr>
                                        <p:cTn id="95" dur="1" fill="hold">
                                          <p:stCondLst>
                                            <p:cond delay="0"/>
                                          </p:stCondLst>
                                        </p:cTn>
                                        <p:tgtEl>
                                          <p:spTgt spid="16"/>
                                        </p:tgtEl>
                                        <p:attrNameLst>
                                          <p:attrName>style.visibility</p:attrName>
                                        </p:attrNameLst>
                                      </p:cBhvr>
                                      <p:to>
                                        <p:strVal val="visible"/>
                                      </p:to>
                                    </p:set>
                                    <p:anim calcmode="lin" valueType="num">
                                      <p:cBhvr additive="base">
                                        <p:cTn id="96" dur="2000" fill="hold"/>
                                        <p:tgtEl>
                                          <p:spTgt spid="16"/>
                                        </p:tgtEl>
                                        <p:attrNameLst>
                                          <p:attrName>ppt_x</p:attrName>
                                        </p:attrNameLst>
                                      </p:cBhvr>
                                      <p:tavLst>
                                        <p:tav tm="0">
                                          <p:val>
                                            <p:strVal val="0-#ppt_w/2"/>
                                          </p:val>
                                        </p:tav>
                                        <p:tav tm="100000">
                                          <p:val>
                                            <p:strVal val="#ppt_x"/>
                                          </p:val>
                                        </p:tav>
                                      </p:tavLst>
                                    </p:anim>
                                    <p:anim calcmode="lin" valueType="num">
                                      <p:cBhvr additive="base">
                                        <p:cTn id="97" dur="2000" fill="hold"/>
                                        <p:tgtEl>
                                          <p:spTgt spid="16"/>
                                        </p:tgtEl>
                                        <p:attrNameLst>
                                          <p:attrName>ppt_y</p:attrName>
                                        </p:attrNameLst>
                                      </p:cBhvr>
                                      <p:tavLst>
                                        <p:tav tm="0">
                                          <p:val>
                                            <p:strVal val="0-#ppt_h/2"/>
                                          </p:val>
                                        </p:tav>
                                        <p:tav tm="100000">
                                          <p:val>
                                            <p:strVal val="#ppt_y"/>
                                          </p:val>
                                        </p:tav>
                                      </p:tavLst>
                                    </p:anim>
                                  </p:childTnLst>
                                </p:cTn>
                              </p:par>
                              <p:par>
                                <p:cTn id="98" presetID="3" presetClass="entr" presetSubtype="5" fill="hold" grpId="0" nodeType="withEffect">
                                  <p:stCondLst>
                                    <p:cond delay="0"/>
                                  </p:stCondLst>
                                  <p:childTnLst>
                                    <p:set>
                                      <p:cBhvr>
                                        <p:cTn id="99" dur="1" fill="hold">
                                          <p:stCondLst>
                                            <p:cond delay="0"/>
                                          </p:stCondLst>
                                        </p:cTn>
                                        <p:tgtEl>
                                          <p:spTgt spid="17"/>
                                        </p:tgtEl>
                                        <p:attrNameLst>
                                          <p:attrName>style.visibility</p:attrName>
                                        </p:attrNameLst>
                                      </p:cBhvr>
                                      <p:to>
                                        <p:strVal val="visible"/>
                                      </p:to>
                                    </p:set>
                                    <p:animEffect transition="in" filter="blinds(vertical)">
                                      <p:cBhvr>
                                        <p:cTn id="100" dur="2000"/>
                                        <p:tgtEl>
                                          <p:spTgt spid="17"/>
                                        </p:tgtEl>
                                      </p:cBhvr>
                                    </p:animEffect>
                                  </p:childTnLst>
                                </p:cTn>
                              </p:par>
                              <p:par>
                                <p:cTn id="101" presetID="2" presetClass="entr" presetSubtype="9" fill="hold" grpId="1" nodeType="withEffect">
                                  <p:stCondLst>
                                    <p:cond delay="0"/>
                                  </p:stCondLst>
                                  <p:childTnLst>
                                    <p:set>
                                      <p:cBhvr>
                                        <p:cTn id="102" dur="1" fill="hold">
                                          <p:stCondLst>
                                            <p:cond delay="0"/>
                                          </p:stCondLst>
                                        </p:cTn>
                                        <p:tgtEl>
                                          <p:spTgt spid="17"/>
                                        </p:tgtEl>
                                        <p:attrNameLst>
                                          <p:attrName>style.visibility</p:attrName>
                                        </p:attrNameLst>
                                      </p:cBhvr>
                                      <p:to>
                                        <p:strVal val="visible"/>
                                      </p:to>
                                    </p:set>
                                    <p:anim calcmode="lin" valueType="num">
                                      <p:cBhvr additive="base">
                                        <p:cTn id="103" dur="2000" fill="hold"/>
                                        <p:tgtEl>
                                          <p:spTgt spid="17"/>
                                        </p:tgtEl>
                                        <p:attrNameLst>
                                          <p:attrName>ppt_x</p:attrName>
                                        </p:attrNameLst>
                                      </p:cBhvr>
                                      <p:tavLst>
                                        <p:tav tm="0">
                                          <p:val>
                                            <p:strVal val="0-#ppt_w/2"/>
                                          </p:val>
                                        </p:tav>
                                        <p:tav tm="100000">
                                          <p:val>
                                            <p:strVal val="#ppt_x"/>
                                          </p:val>
                                        </p:tav>
                                      </p:tavLst>
                                    </p:anim>
                                    <p:anim calcmode="lin" valueType="num">
                                      <p:cBhvr additive="base">
                                        <p:cTn id="104" dur="2000" fill="hold"/>
                                        <p:tgtEl>
                                          <p:spTgt spid="17"/>
                                        </p:tgtEl>
                                        <p:attrNameLst>
                                          <p:attrName>ppt_y</p:attrName>
                                        </p:attrNameLst>
                                      </p:cBhvr>
                                      <p:tavLst>
                                        <p:tav tm="0">
                                          <p:val>
                                            <p:strVal val="0-#ppt_h/2"/>
                                          </p:val>
                                        </p:tav>
                                        <p:tav tm="100000">
                                          <p:val>
                                            <p:strVal val="#ppt_y"/>
                                          </p:val>
                                        </p:tav>
                                      </p:tavLst>
                                    </p:anim>
                                  </p:childTnLst>
                                </p:cTn>
                              </p:par>
                              <p:par>
                                <p:cTn id="105" presetID="3" presetClass="entr" presetSubtype="5" fill="hold" grpId="0"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blinds(vertical)">
                                      <p:cBhvr>
                                        <p:cTn id="107" dur="2000"/>
                                        <p:tgtEl>
                                          <p:spTgt spid="18"/>
                                        </p:tgtEl>
                                      </p:cBhvr>
                                    </p:animEffect>
                                  </p:childTnLst>
                                </p:cTn>
                              </p:par>
                              <p:par>
                                <p:cTn id="108" presetID="2" presetClass="entr" presetSubtype="9"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2000" fill="hold"/>
                                        <p:tgtEl>
                                          <p:spTgt spid="18"/>
                                        </p:tgtEl>
                                        <p:attrNameLst>
                                          <p:attrName>ppt_x</p:attrName>
                                        </p:attrNameLst>
                                      </p:cBhvr>
                                      <p:tavLst>
                                        <p:tav tm="0">
                                          <p:val>
                                            <p:strVal val="0-#ppt_w/2"/>
                                          </p:val>
                                        </p:tav>
                                        <p:tav tm="100000">
                                          <p:val>
                                            <p:strVal val="#ppt_x"/>
                                          </p:val>
                                        </p:tav>
                                      </p:tavLst>
                                    </p:anim>
                                    <p:anim calcmode="lin" valueType="num">
                                      <p:cBhvr additive="base">
                                        <p:cTn id="111" dur="2000" fill="hold"/>
                                        <p:tgtEl>
                                          <p:spTgt spid="18"/>
                                        </p:tgtEl>
                                        <p:attrNameLst>
                                          <p:attrName>ppt_y</p:attrName>
                                        </p:attrNameLst>
                                      </p:cBhvr>
                                      <p:tavLst>
                                        <p:tav tm="0">
                                          <p:val>
                                            <p:strVal val="0-#ppt_h/2"/>
                                          </p:val>
                                        </p:tav>
                                        <p:tav tm="100000">
                                          <p:val>
                                            <p:strVal val="#ppt_y"/>
                                          </p:val>
                                        </p:tav>
                                      </p:tavLst>
                                    </p:anim>
                                  </p:childTnLst>
                                </p:cTn>
                              </p:par>
                              <p:par>
                                <p:cTn id="112" presetID="3" presetClass="entr" presetSubtype="5" fill="hold" grpId="0" nodeType="withEffect">
                                  <p:stCondLst>
                                    <p:cond delay="0"/>
                                  </p:stCondLst>
                                  <p:childTnLst>
                                    <p:set>
                                      <p:cBhvr>
                                        <p:cTn id="113" dur="1" fill="hold">
                                          <p:stCondLst>
                                            <p:cond delay="0"/>
                                          </p:stCondLst>
                                        </p:cTn>
                                        <p:tgtEl>
                                          <p:spTgt spid="19"/>
                                        </p:tgtEl>
                                        <p:attrNameLst>
                                          <p:attrName>style.visibility</p:attrName>
                                        </p:attrNameLst>
                                      </p:cBhvr>
                                      <p:to>
                                        <p:strVal val="visible"/>
                                      </p:to>
                                    </p:set>
                                    <p:animEffect transition="in" filter="blinds(vertical)">
                                      <p:cBhvr>
                                        <p:cTn id="114" dur="2000"/>
                                        <p:tgtEl>
                                          <p:spTgt spid="19"/>
                                        </p:tgtEl>
                                      </p:cBhvr>
                                    </p:animEffect>
                                  </p:childTnLst>
                                </p:cTn>
                              </p:par>
                              <p:par>
                                <p:cTn id="115" presetID="2" presetClass="entr" presetSubtype="9" fill="hold" grpId="1" nodeType="withEffect">
                                  <p:stCondLst>
                                    <p:cond delay="0"/>
                                  </p:stCondLst>
                                  <p:childTnLst>
                                    <p:set>
                                      <p:cBhvr>
                                        <p:cTn id="116" dur="1" fill="hold">
                                          <p:stCondLst>
                                            <p:cond delay="0"/>
                                          </p:stCondLst>
                                        </p:cTn>
                                        <p:tgtEl>
                                          <p:spTgt spid="19"/>
                                        </p:tgtEl>
                                        <p:attrNameLst>
                                          <p:attrName>style.visibility</p:attrName>
                                        </p:attrNameLst>
                                      </p:cBhvr>
                                      <p:to>
                                        <p:strVal val="visible"/>
                                      </p:to>
                                    </p:set>
                                    <p:anim calcmode="lin" valueType="num">
                                      <p:cBhvr additive="base">
                                        <p:cTn id="117" dur="2000" fill="hold"/>
                                        <p:tgtEl>
                                          <p:spTgt spid="19"/>
                                        </p:tgtEl>
                                        <p:attrNameLst>
                                          <p:attrName>ppt_x</p:attrName>
                                        </p:attrNameLst>
                                      </p:cBhvr>
                                      <p:tavLst>
                                        <p:tav tm="0">
                                          <p:val>
                                            <p:strVal val="0-#ppt_w/2"/>
                                          </p:val>
                                        </p:tav>
                                        <p:tav tm="100000">
                                          <p:val>
                                            <p:strVal val="#ppt_x"/>
                                          </p:val>
                                        </p:tav>
                                      </p:tavLst>
                                    </p:anim>
                                    <p:anim calcmode="lin" valueType="num">
                                      <p:cBhvr additive="base">
                                        <p:cTn id="118" dur="2000" fill="hold"/>
                                        <p:tgtEl>
                                          <p:spTgt spid="19"/>
                                        </p:tgtEl>
                                        <p:attrNameLst>
                                          <p:attrName>ppt_y</p:attrName>
                                        </p:attrNameLst>
                                      </p:cBhvr>
                                      <p:tavLst>
                                        <p:tav tm="0">
                                          <p:val>
                                            <p:strVal val="0-#ppt_h/2"/>
                                          </p:val>
                                        </p:tav>
                                        <p:tav tm="100000">
                                          <p:val>
                                            <p:strVal val="#ppt_y"/>
                                          </p:val>
                                        </p:tav>
                                      </p:tavLst>
                                    </p:anim>
                                  </p:childTnLst>
                                </p:cTn>
                              </p:par>
                              <p:par>
                                <p:cTn id="119" presetID="3" presetClass="entr" presetSubtype="5" fill="hold" grpId="0" nodeType="withEffect">
                                  <p:stCondLst>
                                    <p:cond delay="0"/>
                                  </p:stCondLst>
                                  <p:childTnLst>
                                    <p:set>
                                      <p:cBhvr>
                                        <p:cTn id="120" dur="1" fill="hold">
                                          <p:stCondLst>
                                            <p:cond delay="0"/>
                                          </p:stCondLst>
                                        </p:cTn>
                                        <p:tgtEl>
                                          <p:spTgt spid="20"/>
                                        </p:tgtEl>
                                        <p:attrNameLst>
                                          <p:attrName>style.visibility</p:attrName>
                                        </p:attrNameLst>
                                      </p:cBhvr>
                                      <p:to>
                                        <p:strVal val="visible"/>
                                      </p:to>
                                    </p:set>
                                    <p:animEffect transition="in" filter="blinds(vertical)">
                                      <p:cBhvr>
                                        <p:cTn id="121" dur="2000"/>
                                        <p:tgtEl>
                                          <p:spTgt spid="20"/>
                                        </p:tgtEl>
                                      </p:cBhvr>
                                    </p:animEffect>
                                  </p:childTnLst>
                                </p:cTn>
                              </p:par>
                              <p:par>
                                <p:cTn id="122" presetID="2" presetClass="entr" presetSubtype="9" fill="hold" grpId="1" nodeType="withEffect">
                                  <p:stCondLst>
                                    <p:cond delay="0"/>
                                  </p:stCondLst>
                                  <p:childTnLst>
                                    <p:set>
                                      <p:cBhvr>
                                        <p:cTn id="123" dur="1" fill="hold">
                                          <p:stCondLst>
                                            <p:cond delay="0"/>
                                          </p:stCondLst>
                                        </p:cTn>
                                        <p:tgtEl>
                                          <p:spTgt spid="20"/>
                                        </p:tgtEl>
                                        <p:attrNameLst>
                                          <p:attrName>style.visibility</p:attrName>
                                        </p:attrNameLst>
                                      </p:cBhvr>
                                      <p:to>
                                        <p:strVal val="visible"/>
                                      </p:to>
                                    </p:set>
                                    <p:anim calcmode="lin" valueType="num">
                                      <p:cBhvr additive="base">
                                        <p:cTn id="124" dur="2000" fill="hold"/>
                                        <p:tgtEl>
                                          <p:spTgt spid="20"/>
                                        </p:tgtEl>
                                        <p:attrNameLst>
                                          <p:attrName>ppt_x</p:attrName>
                                        </p:attrNameLst>
                                      </p:cBhvr>
                                      <p:tavLst>
                                        <p:tav tm="0">
                                          <p:val>
                                            <p:strVal val="0-#ppt_w/2"/>
                                          </p:val>
                                        </p:tav>
                                        <p:tav tm="100000">
                                          <p:val>
                                            <p:strVal val="#ppt_x"/>
                                          </p:val>
                                        </p:tav>
                                      </p:tavLst>
                                    </p:anim>
                                    <p:anim calcmode="lin" valueType="num">
                                      <p:cBhvr additive="base">
                                        <p:cTn id="125" dur="2000" fill="hold"/>
                                        <p:tgtEl>
                                          <p:spTgt spid="20"/>
                                        </p:tgtEl>
                                        <p:attrNameLst>
                                          <p:attrName>ppt_y</p:attrName>
                                        </p:attrNameLst>
                                      </p:cBhvr>
                                      <p:tavLst>
                                        <p:tav tm="0">
                                          <p:val>
                                            <p:strVal val="0-#ppt_h/2"/>
                                          </p:val>
                                        </p:tav>
                                        <p:tav tm="100000">
                                          <p:val>
                                            <p:strVal val="#ppt_y"/>
                                          </p:val>
                                        </p:tav>
                                      </p:tavLst>
                                    </p:anim>
                                  </p:childTnLst>
                                </p:cTn>
                              </p:par>
                              <p:par>
                                <p:cTn id="126" presetID="3" presetClass="entr" presetSubtype="5" fill="hold" grpId="0" nodeType="withEffect">
                                  <p:stCondLst>
                                    <p:cond delay="0"/>
                                  </p:stCondLst>
                                  <p:childTnLst>
                                    <p:set>
                                      <p:cBhvr>
                                        <p:cTn id="127" dur="1" fill="hold">
                                          <p:stCondLst>
                                            <p:cond delay="0"/>
                                          </p:stCondLst>
                                        </p:cTn>
                                        <p:tgtEl>
                                          <p:spTgt spid="21"/>
                                        </p:tgtEl>
                                        <p:attrNameLst>
                                          <p:attrName>style.visibility</p:attrName>
                                        </p:attrNameLst>
                                      </p:cBhvr>
                                      <p:to>
                                        <p:strVal val="visible"/>
                                      </p:to>
                                    </p:set>
                                    <p:animEffect transition="in" filter="blinds(vertical)">
                                      <p:cBhvr>
                                        <p:cTn id="128" dur="2000"/>
                                        <p:tgtEl>
                                          <p:spTgt spid="21"/>
                                        </p:tgtEl>
                                      </p:cBhvr>
                                    </p:animEffect>
                                  </p:childTnLst>
                                </p:cTn>
                              </p:par>
                              <p:par>
                                <p:cTn id="129" presetID="2" presetClass="entr" presetSubtype="9" fill="hold" grpId="1" nodeType="withEffect">
                                  <p:stCondLst>
                                    <p:cond delay="0"/>
                                  </p:stCondLst>
                                  <p:childTnLst>
                                    <p:set>
                                      <p:cBhvr>
                                        <p:cTn id="130" dur="1" fill="hold">
                                          <p:stCondLst>
                                            <p:cond delay="0"/>
                                          </p:stCondLst>
                                        </p:cTn>
                                        <p:tgtEl>
                                          <p:spTgt spid="21"/>
                                        </p:tgtEl>
                                        <p:attrNameLst>
                                          <p:attrName>style.visibility</p:attrName>
                                        </p:attrNameLst>
                                      </p:cBhvr>
                                      <p:to>
                                        <p:strVal val="visible"/>
                                      </p:to>
                                    </p:set>
                                    <p:anim calcmode="lin" valueType="num">
                                      <p:cBhvr additive="base">
                                        <p:cTn id="131" dur="2000" fill="hold"/>
                                        <p:tgtEl>
                                          <p:spTgt spid="21"/>
                                        </p:tgtEl>
                                        <p:attrNameLst>
                                          <p:attrName>ppt_x</p:attrName>
                                        </p:attrNameLst>
                                      </p:cBhvr>
                                      <p:tavLst>
                                        <p:tav tm="0">
                                          <p:val>
                                            <p:strVal val="0-#ppt_w/2"/>
                                          </p:val>
                                        </p:tav>
                                        <p:tav tm="100000">
                                          <p:val>
                                            <p:strVal val="#ppt_x"/>
                                          </p:val>
                                        </p:tav>
                                      </p:tavLst>
                                    </p:anim>
                                    <p:anim calcmode="lin" valueType="num">
                                      <p:cBhvr additive="base">
                                        <p:cTn id="132" dur="2000" fill="hold"/>
                                        <p:tgtEl>
                                          <p:spTgt spid="21"/>
                                        </p:tgtEl>
                                        <p:attrNameLst>
                                          <p:attrName>ppt_y</p:attrName>
                                        </p:attrNameLst>
                                      </p:cBhvr>
                                      <p:tavLst>
                                        <p:tav tm="0">
                                          <p:val>
                                            <p:strVal val="0-#ppt_h/2"/>
                                          </p:val>
                                        </p:tav>
                                        <p:tav tm="100000">
                                          <p:val>
                                            <p:strVal val="#ppt_y"/>
                                          </p:val>
                                        </p:tav>
                                      </p:tavLst>
                                    </p:anim>
                                  </p:childTnLst>
                                </p:cTn>
                              </p:par>
                              <p:par>
                                <p:cTn id="133" presetID="3" presetClass="entr" presetSubtype="5" fill="hold" grpId="0" nodeType="withEffect">
                                  <p:stCondLst>
                                    <p:cond delay="0"/>
                                  </p:stCondLst>
                                  <p:childTnLst>
                                    <p:set>
                                      <p:cBhvr>
                                        <p:cTn id="134" dur="1" fill="hold">
                                          <p:stCondLst>
                                            <p:cond delay="0"/>
                                          </p:stCondLst>
                                        </p:cTn>
                                        <p:tgtEl>
                                          <p:spTgt spid="22"/>
                                        </p:tgtEl>
                                        <p:attrNameLst>
                                          <p:attrName>style.visibility</p:attrName>
                                        </p:attrNameLst>
                                      </p:cBhvr>
                                      <p:to>
                                        <p:strVal val="visible"/>
                                      </p:to>
                                    </p:set>
                                    <p:animEffect transition="in" filter="blinds(vertical)">
                                      <p:cBhvr>
                                        <p:cTn id="135" dur="2000"/>
                                        <p:tgtEl>
                                          <p:spTgt spid="22"/>
                                        </p:tgtEl>
                                      </p:cBhvr>
                                    </p:animEffect>
                                  </p:childTnLst>
                                </p:cTn>
                              </p:par>
                              <p:par>
                                <p:cTn id="136" presetID="2" presetClass="entr" presetSubtype="9" fill="hold" grpId="1" nodeType="withEffect">
                                  <p:stCondLst>
                                    <p:cond delay="0"/>
                                  </p:stCondLst>
                                  <p:childTnLst>
                                    <p:set>
                                      <p:cBhvr>
                                        <p:cTn id="137" dur="1" fill="hold">
                                          <p:stCondLst>
                                            <p:cond delay="0"/>
                                          </p:stCondLst>
                                        </p:cTn>
                                        <p:tgtEl>
                                          <p:spTgt spid="22"/>
                                        </p:tgtEl>
                                        <p:attrNameLst>
                                          <p:attrName>style.visibility</p:attrName>
                                        </p:attrNameLst>
                                      </p:cBhvr>
                                      <p:to>
                                        <p:strVal val="visible"/>
                                      </p:to>
                                    </p:set>
                                    <p:anim calcmode="lin" valueType="num">
                                      <p:cBhvr additive="base">
                                        <p:cTn id="138" dur="2000" fill="hold"/>
                                        <p:tgtEl>
                                          <p:spTgt spid="22"/>
                                        </p:tgtEl>
                                        <p:attrNameLst>
                                          <p:attrName>ppt_x</p:attrName>
                                        </p:attrNameLst>
                                      </p:cBhvr>
                                      <p:tavLst>
                                        <p:tav tm="0">
                                          <p:val>
                                            <p:strVal val="0-#ppt_w/2"/>
                                          </p:val>
                                        </p:tav>
                                        <p:tav tm="100000">
                                          <p:val>
                                            <p:strVal val="#ppt_x"/>
                                          </p:val>
                                        </p:tav>
                                      </p:tavLst>
                                    </p:anim>
                                    <p:anim calcmode="lin" valueType="num">
                                      <p:cBhvr additive="base">
                                        <p:cTn id="139" dur="2000" fill="hold"/>
                                        <p:tgtEl>
                                          <p:spTgt spid="22"/>
                                        </p:tgtEl>
                                        <p:attrNameLst>
                                          <p:attrName>ppt_y</p:attrName>
                                        </p:attrNameLst>
                                      </p:cBhvr>
                                      <p:tavLst>
                                        <p:tav tm="0">
                                          <p:val>
                                            <p:strVal val="0-#ppt_h/2"/>
                                          </p:val>
                                        </p:tav>
                                        <p:tav tm="100000">
                                          <p:val>
                                            <p:strVal val="#ppt_y"/>
                                          </p:val>
                                        </p:tav>
                                      </p:tavLst>
                                    </p:anim>
                                  </p:childTnLst>
                                </p:cTn>
                              </p:par>
                              <p:par>
                                <p:cTn id="140" presetID="3" presetClass="entr" presetSubtype="5" fill="hold" grpId="0" nodeType="withEffect">
                                  <p:stCondLst>
                                    <p:cond delay="0"/>
                                  </p:stCondLst>
                                  <p:childTnLst>
                                    <p:set>
                                      <p:cBhvr>
                                        <p:cTn id="141" dur="1" fill="hold">
                                          <p:stCondLst>
                                            <p:cond delay="0"/>
                                          </p:stCondLst>
                                        </p:cTn>
                                        <p:tgtEl>
                                          <p:spTgt spid="23"/>
                                        </p:tgtEl>
                                        <p:attrNameLst>
                                          <p:attrName>style.visibility</p:attrName>
                                        </p:attrNameLst>
                                      </p:cBhvr>
                                      <p:to>
                                        <p:strVal val="visible"/>
                                      </p:to>
                                    </p:set>
                                    <p:animEffect transition="in" filter="blinds(vertical)">
                                      <p:cBhvr>
                                        <p:cTn id="142" dur="2000"/>
                                        <p:tgtEl>
                                          <p:spTgt spid="23"/>
                                        </p:tgtEl>
                                      </p:cBhvr>
                                    </p:animEffect>
                                  </p:childTnLst>
                                </p:cTn>
                              </p:par>
                              <p:par>
                                <p:cTn id="143" presetID="2" presetClass="entr" presetSubtype="9" fill="hold" grpId="1" nodeType="withEffect">
                                  <p:stCondLst>
                                    <p:cond delay="0"/>
                                  </p:stCondLst>
                                  <p:childTnLst>
                                    <p:set>
                                      <p:cBhvr>
                                        <p:cTn id="144" dur="1" fill="hold">
                                          <p:stCondLst>
                                            <p:cond delay="0"/>
                                          </p:stCondLst>
                                        </p:cTn>
                                        <p:tgtEl>
                                          <p:spTgt spid="23"/>
                                        </p:tgtEl>
                                        <p:attrNameLst>
                                          <p:attrName>style.visibility</p:attrName>
                                        </p:attrNameLst>
                                      </p:cBhvr>
                                      <p:to>
                                        <p:strVal val="visible"/>
                                      </p:to>
                                    </p:set>
                                    <p:anim calcmode="lin" valueType="num">
                                      <p:cBhvr additive="base">
                                        <p:cTn id="145" dur="2000" fill="hold"/>
                                        <p:tgtEl>
                                          <p:spTgt spid="23"/>
                                        </p:tgtEl>
                                        <p:attrNameLst>
                                          <p:attrName>ppt_x</p:attrName>
                                        </p:attrNameLst>
                                      </p:cBhvr>
                                      <p:tavLst>
                                        <p:tav tm="0">
                                          <p:val>
                                            <p:strVal val="0-#ppt_w/2"/>
                                          </p:val>
                                        </p:tav>
                                        <p:tav tm="100000">
                                          <p:val>
                                            <p:strVal val="#ppt_x"/>
                                          </p:val>
                                        </p:tav>
                                      </p:tavLst>
                                    </p:anim>
                                    <p:anim calcmode="lin" valueType="num">
                                      <p:cBhvr additive="base">
                                        <p:cTn id="146" dur="2000" fill="hold"/>
                                        <p:tgtEl>
                                          <p:spTgt spid="23"/>
                                        </p:tgtEl>
                                        <p:attrNameLst>
                                          <p:attrName>ppt_y</p:attrName>
                                        </p:attrNameLst>
                                      </p:cBhvr>
                                      <p:tavLst>
                                        <p:tav tm="0">
                                          <p:val>
                                            <p:strVal val="0-#ppt_h/2"/>
                                          </p:val>
                                        </p:tav>
                                        <p:tav tm="100000">
                                          <p:val>
                                            <p:strVal val="#ppt_y"/>
                                          </p:val>
                                        </p:tav>
                                      </p:tavLst>
                                    </p:anim>
                                  </p:childTnLst>
                                </p:cTn>
                              </p:par>
                              <p:par>
                                <p:cTn id="147" presetID="3" presetClass="entr" presetSubtype="5" fill="hold" grpId="0" nodeType="withEffect">
                                  <p:stCondLst>
                                    <p:cond delay="0"/>
                                  </p:stCondLst>
                                  <p:childTnLst>
                                    <p:set>
                                      <p:cBhvr>
                                        <p:cTn id="148" dur="1" fill="hold">
                                          <p:stCondLst>
                                            <p:cond delay="0"/>
                                          </p:stCondLst>
                                        </p:cTn>
                                        <p:tgtEl>
                                          <p:spTgt spid="24"/>
                                        </p:tgtEl>
                                        <p:attrNameLst>
                                          <p:attrName>style.visibility</p:attrName>
                                        </p:attrNameLst>
                                      </p:cBhvr>
                                      <p:to>
                                        <p:strVal val="visible"/>
                                      </p:to>
                                    </p:set>
                                    <p:animEffect transition="in" filter="blinds(vertical)">
                                      <p:cBhvr>
                                        <p:cTn id="149" dur="2000"/>
                                        <p:tgtEl>
                                          <p:spTgt spid="24"/>
                                        </p:tgtEl>
                                      </p:cBhvr>
                                    </p:animEffect>
                                  </p:childTnLst>
                                </p:cTn>
                              </p:par>
                              <p:par>
                                <p:cTn id="150" presetID="2" presetClass="entr" presetSubtype="9" fill="hold" grpId="1" nodeType="withEffect">
                                  <p:stCondLst>
                                    <p:cond delay="0"/>
                                  </p:stCondLst>
                                  <p:childTnLst>
                                    <p:set>
                                      <p:cBhvr>
                                        <p:cTn id="151" dur="1" fill="hold">
                                          <p:stCondLst>
                                            <p:cond delay="0"/>
                                          </p:stCondLst>
                                        </p:cTn>
                                        <p:tgtEl>
                                          <p:spTgt spid="24"/>
                                        </p:tgtEl>
                                        <p:attrNameLst>
                                          <p:attrName>style.visibility</p:attrName>
                                        </p:attrNameLst>
                                      </p:cBhvr>
                                      <p:to>
                                        <p:strVal val="visible"/>
                                      </p:to>
                                    </p:set>
                                    <p:anim calcmode="lin" valueType="num">
                                      <p:cBhvr additive="base">
                                        <p:cTn id="152" dur="2000" fill="hold"/>
                                        <p:tgtEl>
                                          <p:spTgt spid="24"/>
                                        </p:tgtEl>
                                        <p:attrNameLst>
                                          <p:attrName>ppt_x</p:attrName>
                                        </p:attrNameLst>
                                      </p:cBhvr>
                                      <p:tavLst>
                                        <p:tav tm="0">
                                          <p:val>
                                            <p:strVal val="0-#ppt_w/2"/>
                                          </p:val>
                                        </p:tav>
                                        <p:tav tm="100000">
                                          <p:val>
                                            <p:strVal val="#ppt_x"/>
                                          </p:val>
                                        </p:tav>
                                      </p:tavLst>
                                    </p:anim>
                                    <p:anim calcmode="lin" valueType="num">
                                      <p:cBhvr additive="base">
                                        <p:cTn id="153" dur="2000" fill="hold"/>
                                        <p:tgtEl>
                                          <p:spTgt spid="24"/>
                                        </p:tgtEl>
                                        <p:attrNameLst>
                                          <p:attrName>ppt_y</p:attrName>
                                        </p:attrNameLst>
                                      </p:cBhvr>
                                      <p:tavLst>
                                        <p:tav tm="0">
                                          <p:val>
                                            <p:strVal val="0-#ppt_h/2"/>
                                          </p:val>
                                        </p:tav>
                                        <p:tav tm="100000">
                                          <p:val>
                                            <p:strVal val="#ppt_y"/>
                                          </p:val>
                                        </p:tav>
                                      </p:tavLst>
                                    </p:anim>
                                  </p:childTnLst>
                                </p:cTn>
                              </p:par>
                            </p:childTnLst>
                          </p:cTn>
                        </p:par>
                        <p:par>
                          <p:cTn id="154" fill="hold">
                            <p:stCondLst>
                              <p:cond delay="2000"/>
                            </p:stCondLst>
                            <p:childTnLst>
                              <p:par>
                                <p:cTn id="155" presetID="2" presetClass="exit" presetSubtype="3" fill="hold" nodeType="afterEffect">
                                  <p:stCondLst>
                                    <p:cond delay="0"/>
                                  </p:stCondLst>
                                  <p:childTnLst>
                                    <p:anim calcmode="lin" valueType="num">
                                      <p:cBhvr additive="base">
                                        <p:cTn id="156" dur="2000"/>
                                        <p:tgtEl>
                                          <p:spTgt spid="5"/>
                                        </p:tgtEl>
                                        <p:attrNameLst>
                                          <p:attrName>ppt_x</p:attrName>
                                        </p:attrNameLst>
                                      </p:cBhvr>
                                      <p:tavLst>
                                        <p:tav tm="0">
                                          <p:val>
                                            <p:strVal val="ppt_x"/>
                                          </p:val>
                                        </p:tav>
                                        <p:tav tm="100000">
                                          <p:val>
                                            <p:strVal val="1+ppt_w/2"/>
                                          </p:val>
                                        </p:tav>
                                      </p:tavLst>
                                    </p:anim>
                                    <p:anim calcmode="lin" valueType="num">
                                      <p:cBhvr additive="base">
                                        <p:cTn id="157" dur="2000"/>
                                        <p:tgtEl>
                                          <p:spTgt spid="5"/>
                                        </p:tgtEl>
                                        <p:attrNameLst>
                                          <p:attrName>ppt_y</p:attrName>
                                        </p:attrNameLst>
                                      </p:cBhvr>
                                      <p:tavLst>
                                        <p:tav tm="0">
                                          <p:val>
                                            <p:strVal val="ppt_y"/>
                                          </p:val>
                                        </p:tav>
                                        <p:tav tm="100000">
                                          <p:val>
                                            <p:strVal val="0-ppt_h/2"/>
                                          </p:val>
                                        </p:tav>
                                      </p:tavLst>
                                    </p:anim>
                                    <p:set>
                                      <p:cBhvr>
                                        <p:cTn id="158" dur="1" fill="hold">
                                          <p:stCondLst>
                                            <p:cond delay="1999"/>
                                          </p:stCondLst>
                                        </p:cTn>
                                        <p:tgtEl>
                                          <p:spTgt spid="5"/>
                                        </p:tgtEl>
                                        <p:attrNameLst>
                                          <p:attrName>style.visibility</p:attrName>
                                        </p:attrNameLst>
                                      </p:cBhvr>
                                      <p:to>
                                        <p:strVal val="hidden"/>
                                      </p:to>
                                    </p:set>
                                  </p:childTnLst>
                                </p:cTn>
                              </p:par>
                              <p:par>
                                <p:cTn id="159" presetID="2" presetClass="exit" presetSubtype="3" fill="hold" nodeType="withEffect">
                                  <p:stCondLst>
                                    <p:cond delay="0"/>
                                  </p:stCondLst>
                                  <p:childTnLst>
                                    <p:anim calcmode="lin" valueType="num">
                                      <p:cBhvr additive="base">
                                        <p:cTn id="160" dur="2000"/>
                                        <p:tgtEl>
                                          <p:spTgt spid="7"/>
                                        </p:tgtEl>
                                        <p:attrNameLst>
                                          <p:attrName>ppt_x</p:attrName>
                                        </p:attrNameLst>
                                      </p:cBhvr>
                                      <p:tavLst>
                                        <p:tav tm="0">
                                          <p:val>
                                            <p:strVal val="ppt_x"/>
                                          </p:val>
                                        </p:tav>
                                        <p:tav tm="100000">
                                          <p:val>
                                            <p:strVal val="1+ppt_w/2"/>
                                          </p:val>
                                        </p:tav>
                                      </p:tavLst>
                                    </p:anim>
                                    <p:anim calcmode="lin" valueType="num">
                                      <p:cBhvr additive="base">
                                        <p:cTn id="161" dur="2000"/>
                                        <p:tgtEl>
                                          <p:spTgt spid="7"/>
                                        </p:tgtEl>
                                        <p:attrNameLst>
                                          <p:attrName>ppt_y</p:attrName>
                                        </p:attrNameLst>
                                      </p:cBhvr>
                                      <p:tavLst>
                                        <p:tav tm="0">
                                          <p:val>
                                            <p:strVal val="ppt_y"/>
                                          </p:val>
                                        </p:tav>
                                        <p:tav tm="100000">
                                          <p:val>
                                            <p:strVal val="0-ppt_h/2"/>
                                          </p:val>
                                        </p:tav>
                                      </p:tavLst>
                                    </p:anim>
                                    <p:set>
                                      <p:cBhvr>
                                        <p:cTn id="162" dur="1" fill="hold">
                                          <p:stCondLst>
                                            <p:cond delay="1999"/>
                                          </p:stCondLst>
                                        </p:cTn>
                                        <p:tgtEl>
                                          <p:spTgt spid="7"/>
                                        </p:tgtEl>
                                        <p:attrNameLst>
                                          <p:attrName>style.visibility</p:attrName>
                                        </p:attrNameLst>
                                      </p:cBhvr>
                                      <p:to>
                                        <p:strVal val="hidden"/>
                                      </p:to>
                                    </p:set>
                                  </p:childTnLst>
                                </p:cTn>
                              </p:par>
                              <p:par>
                                <p:cTn id="163" presetID="2" presetClass="exit" presetSubtype="3" fill="hold" nodeType="withEffect">
                                  <p:stCondLst>
                                    <p:cond delay="0"/>
                                  </p:stCondLst>
                                  <p:childTnLst>
                                    <p:anim calcmode="lin" valueType="num">
                                      <p:cBhvr additive="base">
                                        <p:cTn id="164" dur="2000"/>
                                        <p:tgtEl>
                                          <p:spTgt spid="9"/>
                                        </p:tgtEl>
                                        <p:attrNameLst>
                                          <p:attrName>ppt_x</p:attrName>
                                        </p:attrNameLst>
                                      </p:cBhvr>
                                      <p:tavLst>
                                        <p:tav tm="0">
                                          <p:val>
                                            <p:strVal val="ppt_x"/>
                                          </p:val>
                                        </p:tav>
                                        <p:tav tm="100000">
                                          <p:val>
                                            <p:strVal val="1+ppt_w/2"/>
                                          </p:val>
                                        </p:tav>
                                      </p:tavLst>
                                    </p:anim>
                                    <p:anim calcmode="lin" valueType="num">
                                      <p:cBhvr additive="base">
                                        <p:cTn id="165" dur="2000"/>
                                        <p:tgtEl>
                                          <p:spTgt spid="9"/>
                                        </p:tgtEl>
                                        <p:attrNameLst>
                                          <p:attrName>ppt_y</p:attrName>
                                        </p:attrNameLst>
                                      </p:cBhvr>
                                      <p:tavLst>
                                        <p:tav tm="0">
                                          <p:val>
                                            <p:strVal val="ppt_y"/>
                                          </p:val>
                                        </p:tav>
                                        <p:tav tm="100000">
                                          <p:val>
                                            <p:strVal val="0-ppt_h/2"/>
                                          </p:val>
                                        </p:tav>
                                      </p:tavLst>
                                    </p:anim>
                                    <p:set>
                                      <p:cBhvr>
                                        <p:cTn id="166" dur="1" fill="hold">
                                          <p:stCondLst>
                                            <p:cond delay="1999"/>
                                          </p:stCondLst>
                                        </p:cTn>
                                        <p:tgtEl>
                                          <p:spTgt spid="9"/>
                                        </p:tgtEl>
                                        <p:attrNameLst>
                                          <p:attrName>style.visibility</p:attrName>
                                        </p:attrNameLst>
                                      </p:cBhvr>
                                      <p:to>
                                        <p:strVal val="hidden"/>
                                      </p:to>
                                    </p:set>
                                  </p:childTnLst>
                                </p:cTn>
                              </p:par>
                              <p:par>
                                <p:cTn id="167" presetID="2" presetClass="exit" presetSubtype="3" fill="hold" nodeType="withEffect">
                                  <p:stCondLst>
                                    <p:cond delay="0"/>
                                  </p:stCondLst>
                                  <p:childTnLst>
                                    <p:anim calcmode="lin" valueType="num">
                                      <p:cBhvr additive="base">
                                        <p:cTn id="168" dur="2000"/>
                                        <p:tgtEl>
                                          <p:spTgt spid="11"/>
                                        </p:tgtEl>
                                        <p:attrNameLst>
                                          <p:attrName>ppt_x</p:attrName>
                                        </p:attrNameLst>
                                      </p:cBhvr>
                                      <p:tavLst>
                                        <p:tav tm="0">
                                          <p:val>
                                            <p:strVal val="ppt_x"/>
                                          </p:val>
                                        </p:tav>
                                        <p:tav tm="100000">
                                          <p:val>
                                            <p:strVal val="1+ppt_w/2"/>
                                          </p:val>
                                        </p:tav>
                                      </p:tavLst>
                                    </p:anim>
                                    <p:anim calcmode="lin" valueType="num">
                                      <p:cBhvr additive="base">
                                        <p:cTn id="169" dur="2000"/>
                                        <p:tgtEl>
                                          <p:spTgt spid="11"/>
                                        </p:tgtEl>
                                        <p:attrNameLst>
                                          <p:attrName>ppt_y</p:attrName>
                                        </p:attrNameLst>
                                      </p:cBhvr>
                                      <p:tavLst>
                                        <p:tav tm="0">
                                          <p:val>
                                            <p:strVal val="ppt_y"/>
                                          </p:val>
                                        </p:tav>
                                        <p:tav tm="100000">
                                          <p:val>
                                            <p:strVal val="0-ppt_h/2"/>
                                          </p:val>
                                        </p:tav>
                                      </p:tavLst>
                                    </p:anim>
                                    <p:set>
                                      <p:cBhvr>
                                        <p:cTn id="170" dur="1" fill="hold">
                                          <p:stCondLst>
                                            <p:cond delay="1999"/>
                                          </p:stCondLst>
                                        </p:cTn>
                                        <p:tgtEl>
                                          <p:spTgt spid="11"/>
                                        </p:tgtEl>
                                        <p:attrNameLst>
                                          <p:attrName>style.visibility</p:attrName>
                                        </p:attrNameLst>
                                      </p:cBhvr>
                                      <p:to>
                                        <p:strVal val="hidden"/>
                                      </p:to>
                                    </p:set>
                                  </p:childTnLst>
                                </p:cTn>
                              </p:par>
                              <p:par>
                                <p:cTn id="171" presetID="2" presetClass="exit" presetSubtype="3" fill="hold" nodeType="withEffect">
                                  <p:stCondLst>
                                    <p:cond delay="0"/>
                                  </p:stCondLst>
                                  <p:childTnLst>
                                    <p:anim calcmode="lin" valueType="num">
                                      <p:cBhvr additive="base">
                                        <p:cTn id="172" dur="2000"/>
                                        <p:tgtEl>
                                          <p:spTgt spid="13"/>
                                        </p:tgtEl>
                                        <p:attrNameLst>
                                          <p:attrName>ppt_x</p:attrName>
                                        </p:attrNameLst>
                                      </p:cBhvr>
                                      <p:tavLst>
                                        <p:tav tm="0">
                                          <p:val>
                                            <p:strVal val="ppt_x"/>
                                          </p:val>
                                        </p:tav>
                                        <p:tav tm="100000">
                                          <p:val>
                                            <p:strVal val="1+ppt_w/2"/>
                                          </p:val>
                                        </p:tav>
                                      </p:tavLst>
                                    </p:anim>
                                    <p:anim calcmode="lin" valueType="num">
                                      <p:cBhvr additive="base">
                                        <p:cTn id="173" dur="2000"/>
                                        <p:tgtEl>
                                          <p:spTgt spid="13"/>
                                        </p:tgtEl>
                                        <p:attrNameLst>
                                          <p:attrName>ppt_y</p:attrName>
                                        </p:attrNameLst>
                                      </p:cBhvr>
                                      <p:tavLst>
                                        <p:tav tm="0">
                                          <p:val>
                                            <p:strVal val="ppt_y"/>
                                          </p:val>
                                        </p:tav>
                                        <p:tav tm="100000">
                                          <p:val>
                                            <p:strVal val="0-ppt_h/2"/>
                                          </p:val>
                                        </p:tav>
                                      </p:tavLst>
                                    </p:anim>
                                    <p:set>
                                      <p:cBhvr>
                                        <p:cTn id="174" dur="1" fill="hold">
                                          <p:stCondLst>
                                            <p:cond delay="1999"/>
                                          </p:stCondLst>
                                        </p:cTn>
                                        <p:tgtEl>
                                          <p:spTgt spid="13"/>
                                        </p:tgtEl>
                                        <p:attrNameLst>
                                          <p:attrName>style.visibility</p:attrName>
                                        </p:attrNameLst>
                                      </p:cBhvr>
                                      <p:to>
                                        <p:strVal val="hidden"/>
                                      </p:to>
                                    </p:set>
                                  </p:childTnLst>
                                </p:cTn>
                              </p:par>
                              <p:par>
                                <p:cTn id="175" presetID="2" presetClass="exit" presetSubtype="3" fill="hold" nodeType="withEffect">
                                  <p:stCondLst>
                                    <p:cond delay="0"/>
                                  </p:stCondLst>
                                  <p:childTnLst>
                                    <p:anim calcmode="lin" valueType="num">
                                      <p:cBhvr additive="base">
                                        <p:cTn id="176" dur="2000"/>
                                        <p:tgtEl>
                                          <p:spTgt spid="15"/>
                                        </p:tgtEl>
                                        <p:attrNameLst>
                                          <p:attrName>ppt_x</p:attrName>
                                        </p:attrNameLst>
                                      </p:cBhvr>
                                      <p:tavLst>
                                        <p:tav tm="0">
                                          <p:val>
                                            <p:strVal val="ppt_x"/>
                                          </p:val>
                                        </p:tav>
                                        <p:tav tm="100000">
                                          <p:val>
                                            <p:strVal val="1+ppt_w/2"/>
                                          </p:val>
                                        </p:tav>
                                      </p:tavLst>
                                    </p:anim>
                                    <p:anim calcmode="lin" valueType="num">
                                      <p:cBhvr additive="base">
                                        <p:cTn id="177" dur="2000"/>
                                        <p:tgtEl>
                                          <p:spTgt spid="15"/>
                                        </p:tgtEl>
                                        <p:attrNameLst>
                                          <p:attrName>ppt_y</p:attrName>
                                        </p:attrNameLst>
                                      </p:cBhvr>
                                      <p:tavLst>
                                        <p:tav tm="0">
                                          <p:val>
                                            <p:strVal val="ppt_y"/>
                                          </p:val>
                                        </p:tav>
                                        <p:tav tm="100000">
                                          <p:val>
                                            <p:strVal val="0-ppt_h/2"/>
                                          </p:val>
                                        </p:tav>
                                      </p:tavLst>
                                    </p:anim>
                                    <p:set>
                                      <p:cBhvr>
                                        <p:cTn id="178" dur="1" fill="hold">
                                          <p:stCondLst>
                                            <p:cond delay="1999"/>
                                          </p:stCondLst>
                                        </p:cTn>
                                        <p:tgtEl>
                                          <p:spTgt spid="15"/>
                                        </p:tgtEl>
                                        <p:attrNameLst>
                                          <p:attrName>style.visibility</p:attrName>
                                        </p:attrNameLst>
                                      </p:cBhvr>
                                      <p:to>
                                        <p:strVal val="hidden"/>
                                      </p:to>
                                    </p:set>
                                  </p:childTnLst>
                                </p:cTn>
                              </p:par>
                              <p:par>
                                <p:cTn id="179" presetID="2" presetClass="exit" presetSubtype="3" fill="hold" nodeType="withEffect">
                                  <p:stCondLst>
                                    <p:cond delay="0"/>
                                  </p:stCondLst>
                                  <p:childTnLst>
                                    <p:anim calcmode="lin" valueType="num">
                                      <p:cBhvr additive="base">
                                        <p:cTn id="180" dur="2000"/>
                                        <p:tgtEl>
                                          <p:spTgt spid="17"/>
                                        </p:tgtEl>
                                        <p:attrNameLst>
                                          <p:attrName>ppt_x</p:attrName>
                                        </p:attrNameLst>
                                      </p:cBhvr>
                                      <p:tavLst>
                                        <p:tav tm="0">
                                          <p:val>
                                            <p:strVal val="ppt_x"/>
                                          </p:val>
                                        </p:tav>
                                        <p:tav tm="100000">
                                          <p:val>
                                            <p:strVal val="1+ppt_w/2"/>
                                          </p:val>
                                        </p:tav>
                                      </p:tavLst>
                                    </p:anim>
                                    <p:anim calcmode="lin" valueType="num">
                                      <p:cBhvr additive="base">
                                        <p:cTn id="181" dur="2000"/>
                                        <p:tgtEl>
                                          <p:spTgt spid="17"/>
                                        </p:tgtEl>
                                        <p:attrNameLst>
                                          <p:attrName>ppt_y</p:attrName>
                                        </p:attrNameLst>
                                      </p:cBhvr>
                                      <p:tavLst>
                                        <p:tav tm="0">
                                          <p:val>
                                            <p:strVal val="ppt_y"/>
                                          </p:val>
                                        </p:tav>
                                        <p:tav tm="100000">
                                          <p:val>
                                            <p:strVal val="0-ppt_h/2"/>
                                          </p:val>
                                        </p:tav>
                                      </p:tavLst>
                                    </p:anim>
                                    <p:set>
                                      <p:cBhvr>
                                        <p:cTn id="182" dur="1" fill="hold">
                                          <p:stCondLst>
                                            <p:cond delay="1999"/>
                                          </p:stCondLst>
                                        </p:cTn>
                                        <p:tgtEl>
                                          <p:spTgt spid="17"/>
                                        </p:tgtEl>
                                        <p:attrNameLst>
                                          <p:attrName>style.visibility</p:attrName>
                                        </p:attrNameLst>
                                      </p:cBhvr>
                                      <p:to>
                                        <p:strVal val="hidden"/>
                                      </p:to>
                                    </p:set>
                                  </p:childTnLst>
                                </p:cTn>
                              </p:par>
                              <p:par>
                                <p:cTn id="183" presetID="2" presetClass="exit" presetSubtype="3" fill="hold" nodeType="withEffect">
                                  <p:stCondLst>
                                    <p:cond delay="0"/>
                                  </p:stCondLst>
                                  <p:childTnLst>
                                    <p:anim calcmode="lin" valueType="num">
                                      <p:cBhvr additive="base">
                                        <p:cTn id="184" dur="2000"/>
                                        <p:tgtEl>
                                          <p:spTgt spid="19"/>
                                        </p:tgtEl>
                                        <p:attrNameLst>
                                          <p:attrName>ppt_x</p:attrName>
                                        </p:attrNameLst>
                                      </p:cBhvr>
                                      <p:tavLst>
                                        <p:tav tm="0">
                                          <p:val>
                                            <p:strVal val="ppt_x"/>
                                          </p:val>
                                        </p:tav>
                                        <p:tav tm="100000">
                                          <p:val>
                                            <p:strVal val="1+ppt_w/2"/>
                                          </p:val>
                                        </p:tav>
                                      </p:tavLst>
                                    </p:anim>
                                    <p:anim calcmode="lin" valueType="num">
                                      <p:cBhvr additive="base">
                                        <p:cTn id="185" dur="2000"/>
                                        <p:tgtEl>
                                          <p:spTgt spid="19"/>
                                        </p:tgtEl>
                                        <p:attrNameLst>
                                          <p:attrName>ppt_y</p:attrName>
                                        </p:attrNameLst>
                                      </p:cBhvr>
                                      <p:tavLst>
                                        <p:tav tm="0">
                                          <p:val>
                                            <p:strVal val="ppt_y"/>
                                          </p:val>
                                        </p:tav>
                                        <p:tav tm="100000">
                                          <p:val>
                                            <p:strVal val="0-ppt_h/2"/>
                                          </p:val>
                                        </p:tav>
                                      </p:tavLst>
                                    </p:anim>
                                    <p:set>
                                      <p:cBhvr>
                                        <p:cTn id="186" dur="1" fill="hold">
                                          <p:stCondLst>
                                            <p:cond delay="1999"/>
                                          </p:stCondLst>
                                        </p:cTn>
                                        <p:tgtEl>
                                          <p:spTgt spid="19"/>
                                        </p:tgtEl>
                                        <p:attrNameLst>
                                          <p:attrName>style.visibility</p:attrName>
                                        </p:attrNameLst>
                                      </p:cBhvr>
                                      <p:to>
                                        <p:strVal val="hidden"/>
                                      </p:to>
                                    </p:set>
                                  </p:childTnLst>
                                </p:cTn>
                              </p:par>
                              <p:par>
                                <p:cTn id="187" presetID="2" presetClass="exit" presetSubtype="3" fill="hold" nodeType="withEffect">
                                  <p:stCondLst>
                                    <p:cond delay="0"/>
                                  </p:stCondLst>
                                  <p:childTnLst>
                                    <p:anim calcmode="lin" valueType="num">
                                      <p:cBhvr additive="base">
                                        <p:cTn id="188" dur="2000"/>
                                        <p:tgtEl>
                                          <p:spTgt spid="21"/>
                                        </p:tgtEl>
                                        <p:attrNameLst>
                                          <p:attrName>ppt_x</p:attrName>
                                        </p:attrNameLst>
                                      </p:cBhvr>
                                      <p:tavLst>
                                        <p:tav tm="0">
                                          <p:val>
                                            <p:strVal val="ppt_x"/>
                                          </p:val>
                                        </p:tav>
                                        <p:tav tm="100000">
                                          <p:val>
                                            <p:strVal val="1+ppt_w/2"/>
                                          </p:val>
                                        </p:tav>
                                      </p:tavLst>
                                    </p:anim>
                                    <p:anim calcmode="lin" valueType="num">
                                      <p:cBhvr additive="base">
                                        <p:cTn id="189" dur="2000"/>
                                        <p:tgtEl>
                                          <p:spTgt spid="21"/>
                                        </p:tgtEl>
                                        <p:attrNameLst>
                                          <p:attrName>ppt_y</p:attrName>
                                        </p:attrNameLst>
                                      </p:cBhvr>
                                      <p:tavLst>
                                        <p:tav tm="0">
                                          <p:val>
                                            <p:strVal val="ppt_y"/>
                                          </p:val>
                                        </p:tav>
                                        <p:tav tm="100000">
                                          <p:val>
                                            <p:strVal val="0-ppt_h/2"/>
                                          </p:val>
                                        </p:tav>
                                      </p:tavLst>
                                    </p:anim>
                                    <p:set>
                                      <p:cBhvr>
                                        <p:cTn id="190" dur="1" fill="hold">
                                          <p:stCondLst>
                                            <p:cond delay="1999"/>
                                          </p:stCondLst>
                                        </p:cTn>
                                        <p:tgtEl>
                                          <p:spTgt spid="21"/>
                                        </p:tgtEl>
                                        <p:attrNameLst>
                                          <p:attrName>style.visibility</p:attrName>
                                        </p:attrNameLst>
                                      </p:cBhvr>
                                      <p:to>
                                        <p:strVal val="hidden"/>
                                      </p:to>
                                    </p:set>
                                  </p:childTnLst>
                                </p:cTn>
                              </p:par>
                              <p:par>
                                <p:cTn id="191" presetID="2" presetClass="exit" presetSubtype="3" fill="hold" nodeType="withEffect">
                                  <p:stCondLst>
                                    <p:cond delay="0"/>
                                  </p:stCondLst>
                                  <p:childTnLst>
                                    <p:anim calcmode="lin" valueType="num">
                                      <p:cBhvr additive="base">
                                        <p:cTn id="192" dur="2000"/>
                                        <p:tgtEl>
                                          <p:spTgt spid="23"/>
                                        </p:tgtEl>
                                        <p:attrNameLst>
                                          <p:attrName>ppt_x</p:attrName>
                                        </p:attrNameLst>
                                      </p:cBhvr>
                                      <p:tavLst>
                                        <p:tav tm="0">
                                          <p:val>
                                            <p:strVal val="ppt_x"/>
                                          </p:val>
                                        </p:tav>
                                        <p:tav tm="100000">
                                          <p:val>
                                            <p:strVal val="1+ppt_w/2"/>
                                          </p:val>
                                        </p:tav>
                                      </p:tavLst>
                                    </p:anim>
                                    <p:anim calcmode="lin" valueType="num">
                                      <p:cBhvr additive="base">
                                        <p:cTn id="193" dur="2000"/>
                                        <p:tgtEl>
                                          <p:spTgt spid="23"/>
                                        </p:tgtEl>
                                        <p:attrNameLst>
                                          <p:attrName>ppt_y</p:attrName>
                                        </p:attrNameLst>
                                      </p:cBhvr>
                                      <p:tavLst>
                                        <p:tav tm="0">
                                          <p:val>
                                            <p:strVal val="ppt_y"/>
                                          </p:val>
                                        </p:tav>
                                        <p:tav tm="100000">
                                          <p:val>
                                            <p:strVal val="0-ppt_h/2"/>
                                          </p:val>
                                        </p:tav>
                                      </p:tavLst>
                                    </p:anim>
                                    <p:set>
                                      <p:cBhvr>
                                        <p:cTn id="194" dur="1" fill="hold">
                                          <p:stCondLst>
                                            <p:cond delay="1999"/>
                                          </p:stCondLst>
                                        </p:cTn>
                                        <p:tgtEl>
                                          <p:spTgt spid="23"/>
                                        </p:tgtEl>
                                        <p:attrNameLst>
                                          <p:attrName>style.visibility</p:attrName>
                                        </p:attrNameLst>
                                      </p:cBhvr>
                                      <p:to>
                                        <p:strVal val="hidden"/>
                                      </p:to>
                                    </p:set>
                                  </p:childTnLst>
                                </p:cTn>
                              </p:par>
                              <p:par>
                                <p:cTn id="195" presetID="2" presetClass="exit" presetSubtype="12" fill="hold" nodeType="withEffect">
                                  <p:stCondLst>
                                    <p:cond delay="0"/>
                                  </p:stCondLst>
                                  <p:childTnLst>
                                    <p:anim calcmode="lin" valueType="num">
                                      <p:cBhvr additive="base">
                                        <p:cTn id="196" dur="2000"/>
                                        <p:tgtEl>
                                          <p:spTgt spid="6"/>
                                        </p:tgtEl>
                                        <p:attrNameLst>
                                          <p:attrName>ppt_x</p:attrName>
                                        </p:attrNameLst>
                                      </p:cBhvr>
                                      <p:tavLst>
                                        <p:tav tm="0">
                                          <p:val>
                                            <p:strVal val="ppt_x"/>
                                          </p:val>
                                        </p:tav>
                                        <p:tav tm="100000">
                                          <p:val>
                                            <p:strVal val="0-ppt_w/2"/>
                                          </p:val>
                                        </p:tav>
                                      </p:tavLst>
                                    </p:anim>
                                    <p:anim calcmode="lin" valueType="num">
                                      <p:cBhvr additive="base">
                                        <p:cTn id="197" dur="2000"/>
                                        <p:tgtEl>
                                          <p:spTgt spid="6"/>
                                        </p:tgtEl>
                                        <p:attrNameLst>
                                          <p:attrName>ppt_y</p:attrName>
                                        </p:attrNameLst>
                                      </p:cBhvr>
                                      <p:tavLst>
                                        <p:tav tm="0">
                                          <p:val>
                                            <p:strVal val="ppt_y"/>
                                          </p:val>
                                        </p:tav>
                                        <p:tav tm="100000">
                                          <p:val>
                                            <p:strVal val="1+ppt_h/2"/>
                                          </p:val>
                                        </p:tav>
                                      </p:tavLst>
                                    </p:anim>
                                    <p:set>
                                      <p:cBhvr>
                                        <p:cTn id="198" dur="1" fill="hold">
                                          <p:stCondLst>
                                            <p:cond delay="1999"/>
                                          </p:stCondLst>
                                        </p:cTn>
                                        <p:tgtEl>
                                          <p:spTgt spid="6"/>
                                        </p:tgtEl>
                                        <p:attrNameLst>
                                          <p:attrName>style.visibility</p:attrName>
                                        </p:attrNameLst>
                                      </p:cBhvr>
                                      <p:to>
                                        <p:strVal val="hidden"/>
                                      </p:to>
                                    </p:set>
                                  </p:childTnLst>
                                </p:cTn>
                              </p:par>
                              <p:par>
                                <p:cTn id="199" presetID="2" presetClass="exit" presetSubtype="12" fill="hold" nodeType="withEffect">
                                  <p:stCondLst>
                                    <p:cond delay="0"/>
                                  </p:stCondLst>
                                  <p:childTnLst>
                                    <p:anim calcmode="lin" valueType="num">
                                      <p:cBhvr additive="base">
                                        <p:cTn id="200" dur="2000"/>
                                        <p:tgtEl>
                                          <p:spTgt spid="8"/>
                                        </p:tgtEl>
                                        <p:attrNameLst>
                                          <p:attrName>ppt_x</p:attrName>
                                        </p:attrNameLst>
                                      </p:cBhvr>
                                      <p:tavLst>
                                        <p:tav tm="0">
                                          <p:val>
                                            <p:strVal val="ppt_x"/>
                                          </p:val>
                                        </p:tav>
                                        <p:tav tm="100000">
                                          <p:val>
                                            <p:strVal val="0-ppt_w/2"/>
                                          </p:val>
                                        </p:tav>
                                      </p:tavLst>
                                    </p:anim>
                                    <p:anim calcmode="lin" valueType="num">
                                      <p:cBhvr additive="base">
                                        <p:cTn id="201" dur="2000"/>
                                        <p:tgtEl>
                                          <p:spTgt spid="8"/>
                                        </p:tgtEl>
                                        <p:attrNameLst>
                                          <p:attrName>ppt_y</p:attrName>
                                        </p:attrNameLst>
                                      </p:cBhvr>
                                      <p:tavLst>
                                        <p:tav tm="0">
                                          <p:val>
                                            <p:strVal val="ppt_y"/>
                                          </p:val>
                                        </p:tav>
                                        <p:tav tm="100000">
                                          <p:val>
                                            <p:strVal val="1+ppt_h/2"/>
                                          </p:val>
                                        </p:tav>
                                      </p:tavLst>
                                    </p:anim>
                                    <p:set>
                                      <p:cBhvr>
                                        <p:cTn id="202" dur="1" fill="hold">
                                          <p:stCondLst>
                                            <p:cond delay="1999"/>
                                          </p:stCondLst>
                                        </p:cTn>
                                        <p:tgtEl>
                                          <p:spTgt spid="8"/>
                                        </p:tgtEl>
                                        <p:attrNameLst>
                                          <p:attrName>style.visibility</p:attrName>
                                        </p:attrNameLst>
                                      </p:cBhvr>
                                      <p:to>
                                        <p:strVal val="hidden"/>
                                      </p:to>
                                    </p:set>
                                  </p:childTnLst>
                                </p:cTn>
                              </p:par>
                              <p:par>
                                <p:cTn id="203" presetID="2" presetClass="exit" presetSubtype="12" fill="hold" nodeType="withEffect">
                                  <p:stCondLst>
                                    <p:cond delay="0"/>
                                  </p:stCondLst>
                                  <p:childTnLst>
                                    <p:anim calcmode="lin" valueType="num">
                                      <p:cBhvr additive="base">
                                        <p:cTn id="204" dur="2000"/>
                                        <p:tgtEl>
                                          <p:spTgt spid="10"/>
                                        </p:tgtEl>
                                        <p:attrNameLst>
                                          <p:attrName>ppt_x</p:attrName>
                                        </p:attrNameLst>
                                      </p:cBhvr>
                                      <p:tavLst>
                                        <p:tav tm="0">
                                          <p:val>
                                            <p:strVal val="ppt_x"/>
                                          </p:val>
                                        </p:tav>
                                        <p:tav tm="100000">
                                          <p:val>
                                            <p:strVal val="0-ppt_w/2"/>
                                          </p:val>
                                        </p:tav>
                                      </p:tavLst>
                                    </p:anim>
                                    <p:anim calcmode="lin" valueType="num">
                                      <p:cBhvr additive="base">
                                        <p:cTn id="205" dur="2000"/>
                                        <p:tgtEl>
                                          <p:spTgt spid="10"/>
                                        </p:tgtEl>
                                        <p:attrNameLst>
                                          <p:attrName>ppt_y</p:attrName>
                                        </p:attrNameLst>
                                      </p:cBhvr>
                                      <p:tavLst>
                                        <p:tav tm="0">
                                          <p:val>
                                            <p:strVal val="ppt_y"/>
                                          </p:val>
                                        </p:tav>
                                        <p:tav tm="100000">
                                          <p:val>
                                            <p:strVal val="1+ppt_h/2"/>
                                          </p:val>
                                        </p:tav>
                                      </p:tavLst>
                                    </p:anim>
                                    <p:set>
                                      <p:cBhvr>
                                        <p:cTn id="206" dur="1" fill="hold">
                                          <p:stCondLst>
                                            <p:cond delay="1999"/>
                                          </p:stCondLst>
                                        </p:cTn>
                                        <p:tgtEl>
                                          <p:spTgt spid="10"/>
                                        </p:tgtEl>
                                        <p:attrNameLst>
                                          <p:attrName>style.visibility</p:attrName>
                                        </p:attrNameLst>
                                      </p:cBhvr>
                                      <p:to>
                                        <p:strVal val="hidden"/>
                                      </p:to>
                                    </p:set>
                                  </p:childTnLst>
                                </p:cTn>
                              </p:par>
                              <p:par>
                                <p:cTn id="207" presetID="2" presetClass="exit" presetSubtype="12" fill="hold" nodeType="withEffect">
                                  <p:stCondLst>
                                    <p:cond delay="0"/>
                                  </p:stCondLst>
                                  <p:childTnLst>
                                    <p:anim calcmode="lin" valueType="num">
                                      <p:cBhvr additive="base">
                                        <p:cTn id="208" dur="2000"/>
                                        <p:tgtEl>
                                          <p:spTgt spid="12"/>
                                        </p:tgtEl>
                                        <p:attrNameLst>
                                          <p:attrName>ppt_x</p:attrName>
                                        </p:attrNameLst>
                                      </p:cBhvr>
                                      <p:tavLst>
                                        <p:tav tm="0">
                                          <p:val>
                                            <p:strVal val="ppt_x"/>
                                          </p:val>
                                        </p:tav>
                                        <p:tav tm="100000">
                                          <p:val>
                                            <p:strVal val="0-ppt_w/2"/>
                                          </p:val>
                                        </p:tav>
                                      </p:tavLst>
                                    </p:anim>
                                    <p:anim calcmode="lin" valueType="num">
                                      <p:cBhvr additive="base">
                                        <p:cTn id="209" dur="2000"/>
                                        <p:tgtEl>
                                          <p:spTgt spid="12"/>
                                        </p:tgtEl>
                                        <p:attrNameLst>
                                          <p:attrName>ppt_y</p:attrName>
                                        </p:attrNameLst>
                                      </p:cBhvr>
                                      <p:tavLst>
                                        <p:tav tm="0">
                                          <p:val>
                                            <p:strVal val="ppt_y"/>
                                          </p:val>
                                        </p:tav>
                                        <p:tav tm="100000">
                                          <p:val>
                                            <p:strVal val="1+ppt_h/2"/>
                                          </p:val>
                                        </p:tav>
                                      </p:tavLst>
                                    </p:anim>
                                    <p:set>
                                      <p:cBhvr>
                                        <p:cTn id="210" dur="1" fill="hold">
                                          <p:stCondLst>
                                            <p:cond delay="1999"/>
                                          </p:stCondLst>
                                        </p:cTn>
                                        <p:tgtEl>
                                          <p:spTgt spid="12"/>
                                        </p:tgtEl>
                                        <p:attrNameLst>
                                          <p:attrName>style.visibility</p:attrName>
                                        </p:attrNameLst>
                                      </p:cBhvr>
                                      <p:to>
                                        <p:strVal val="hidden"/>
                                      </p:to>
                                    </p:set>
                                  </p:childTnLst>
                                </p:cTn>
                              </p:par>
                              <p:par>
                                <p:cTn id="211" presetID="2" presetClass="exit" presetSubtype="12" fill="hold" nodeType="withEffect">
                                  <p:stCondLst>
                                    <p:cond delay="0"/>
                                  </p:stCondLst>
                                  <p:childTnLst>
                                    <p:anim calcmode="lin" valueType="num">
                                      <p:cBhvr additive="base">
                                        <p:cTn id="212" dur="2000"/>
                                        <p:tgtEl>
                                          <p:spTgt spid="14"/>
                                        </p:tgtEl>
                                        <p:attrNameLst>
                                          <p:attrName>ppt_x</p:attrName>
                                        </p:attrNameLst>
                                      </p:cBhvr>
                                      <p:tavLst>
                                        <p:tav tm="0">
                                          <p:val>
                                            <p:strVal val="ppt_x"/>
                                          </p:val>
                                        </p:tav>
                                        <p:tav tm="100000">
                                          <p:val>
                                            <p:strVal val="0-ppt_w/2"/>
                                          </p:val>
                                        </p:tav>
                                      </p:tavLst>
                                    </p:anim>
                                    <p:anim calcmode="lin" valueType="num">
                                      <p:cBhvr additive="base">
                                        <p:cTn id="213" dur="2000"/>
                                        <p:tgtEl>
                                          <p:spTgt spid="14"/>
                                        </p:tgtEl>
                                        <p:attrNameLst>
                                          <p:attrName>ppt_y</p:attrName>
                                        </p:attrNameLst>
                                      </p:cBhvr>
                                      <p:tavLst>
                                        <p:tav tm="0">
                                          <p:val>
                                            <p:strVal val="ppt_y"/>
                                          </p:val>
                                        </p:tav>
                                        <p:tav tm="100000">
                                          <p:val>
                                            <p:strVal val="1+ppt_h/2"/>
                                          </p:val>
                                        </p:tav>
                                      </p:tavLst>
                                    </p:anim>
                                    <p:set>
                                      <p:cBhvr>
                                        <p:cTn id="214" dur="1" fill="hold">
                                          <p:stCondLst>
                                            <p:cond delay="1999"/>
                                          </p:stCondLst>
                                        </p:cTn>
                                        <p:tgtEl>
                                          <p:spTgt spid="14"/>
                                        </p:tgtEl>
                                        <p:attrNameLst>
                                          <p:attrName>style.visibility</p:attrName>
                                        </p:attrNameLst>
                                      </p:cBhvr>
                                      <p:to>
                                        <p:strVal val="hidden"/>
                                      </p:to>
                                    </p:set>
                                  </p:childTnLst>
                                </p:cTn>
                              </p:par>
                              <p:par>
                                <p:cTn id="215" presetID="2" presetClass="exit" presetSubtype="12" fill="hold" nodeType="withEffect">
                                  <p:stCondLst>
                                    <p:cond delay="0"/>
                                  </p:stCondLst>
                                  <p:childTnLst>
                                    <p:anim calcmode="lin" valueType="num">
                                      <p:cBhvr additive="base">
                                        <p:cTn id="216" dur="2000"/>
                                        <p:tgtEl>
                                          <p:spTgt spid="16"/>
                                        </p:tgtEl>
                                        <p:attrNameLst>
                                          <p:attrName>ppt_x</p:attrName>
                                        </p:attrNameLst>
                                      </p:cBhvr>
                                      <p:tavLst>
                                        <p:tav tm="0">
                                          <p:val>
                                            <p:strVal val="ppt_x"/>
                                          </p:val>
                                        </p:tav>
                                        <p:tav tm="100000">
                                          <p:val>
                                            <p:strVal val="0-ppt_w/2"/>
                                          </p:val>
                                        </p:tav>
                                      </p:tavLst>
                                    </p:anim>
                                    <p:anim calcmode="lin" valueType="num">
                                      <p:cBhvr additive="base">
                                        <p:cTn id="217" dur="2000"/>
                                        <p:tgtEl>
                                          <p:spTgt spid="16"/>
                                        </p:tgtEl>
                                        <p:attrNameLst>
                                          <p:attrName>ppt_y</p:attrName>
                                        </p:attrNameLst>
                                      </p:cBhvr>
                                      <p:tavLst>
                                        <p:tav tm="0">
                                          <p:val>
                                            <p:strVal val="ppt_y"/>
                                          </p:val>
                                        </p:tav>
                                        <p:tav tm="100000">
                                          <p:val>
                                            <p:strVal val="1+ppt_h/2"/>
                                          </p:val>
                                        </p:tav>
                                      </p:tavLst>
                                    </p:anim>
                                    <p:set>
                                      <p:cBhvr>
                                        <p:cTn id="218" dur="1" fill="hold">
                                          <p:stCondLst>
                                            <p:cond delay="1999"/>
                                          </p:stCondLst>
                                        </p:cTn>
                                        <p:tgtEl>
                                          <p:spTgt spid="16"/>
                                        </p:tgtEl>
                                        <p:attrNameLst>
                                          <p:attrName>style.visibility</p:attrName>
                                        </p:attrNameLst>
                                      </p:cBhvr>
                                      <p:to>
                                        <p:strVal val="hidden"/>
                                      </p:to>
                                    </p:set>
                                  </p:childTnLst>
                                </p:cTn>
                              </p:par>
                              <p:par>
                                <p:cTn id="219" presetID="2" presetClass="exit" presetSubtype="12" fill="hold" nodeType="withEffect">
                                  <p:stCondLst>
                                    <p:cond delay="0"/>
                                  </p:stCondLst>
                                  <p:childTnLst>
                                    <p:anim calcmode="lin" valueType="num">
                                      <p:cBhvr additive="base">
                                        <p:cTn id="220" dur="2000"/>
                                        <p:tgtEl>
                                          <p:spTgt spid="18"/>
                                        </p:tgtEl>
                                        <p:attrNameLst>
                                          <p:attrName>ppt_x</p:attrName>
                                        </p:attrNameLst>
                                      </p:cBhvr>
                                      <p:tavLst>
                                        <p:tav tm="0">
                                          <p:val>
                                            <p:strVal val="ppt_x"/>
                                          </p:val>
                                        </p:tav>
                                        <p:tav tm="100000">
                                          <p:val>
                                            <p:strVal val="0-ppt_w/2"/>
                                          </p:val>
                                        </p:tav>
                                      </p:tavLst>
                                    </p:anim>
                                    <p:anim calcmode="lin" valueType="num">
                                      <p:cBhvr additive="base">
                                        <p:cTn id="221" dur="2000"/>
                                        <p:tgtEl>
                                          <p:spTgt spid="18"/>
                                        </p:tgtEl>
                                        <p:attrNameLst>
                                          <p:attrName>ppt_y</p:attrName>
                                        </p:attrNameLst>
                                      </p:cBhvr>
                                      <p:tavLst>
                                        <p:tav tm="0">
                                          <p:val>
                                            <p:strVal val="ppt_y"/>
                                          </p:val>
                                        </p:tav>
                                        <p:tav tm="100000">
                                          <p:val>
                                            <p:strVal val="1+ppt_h/2"/>
                                          </p:val>
                                        </p:tav>
                                      </p:tavLst>
                                    </p:anim>
                                    <p:set>
                                      <p:cBhvr>
                                        <p:cTn id="222" dur="1" fill="hold">
                                          <p:stCondLst>
                                            <p:cond delay="1999"/>
                                          </p:stCondLst>
                                        </p:cTn>
                                        <p:tgtEl>
                                          <p:spTgt spid="18"/>
                                        </p:tgtEl>
                                        <p:attrNameLst>
                                          <p:attrName>style.visibility</p:attrName>
                                        </p:attrNameLst>
                                      </p:cBhvr>
                                      <p:to>
                                        <p:strVal val="hidden"/>
                                      </p:to>
                                    </p:set>
                                  </p:childTnLst>
                                </p:cTn>
                              </p:par>
                              <p:par>
                                <p:cTn id="223" presetID="2" presetClass="exit" presetSubtype="12" fill="hold" nodeType="withEffect">
                                  <p:stCondLst>
                                    <p:cond delay="0"/>
                                  </p:stCondLst>
                                  <p:childTnLst>
                                    <p:anim calcmode="lin" valueType="num">
                                      <p:cBhvr additive="base">
                                        <p:cTn id="224" dur="2000"/>
                                        <p:tgtEl>
                                          <p:spTgt spid="20"/>
                                        </p:tgtEl>
                                        <p:attrNameLst>
                                          <p:attrName>ppt_x</p:attrName>
                                        </p:attrNameLst>
                                      </p:cBhvr>
                                      <p:tavLst>
                                        <p:tav tm="0">
                                          <p:val>
                                            <p:strVal val="ppt_x"/>
                                          </p:val>
                                        </p:tav>
                                        <p:tav tm="100000">
                                          <p:val>
                                            <p:strVal val="0-ppt_w/2"/>
                                          </p:val>
                                        </p:tav>
                                      </p:tavLst>
                                    </p:anim>
                                    <p:anim calcmode="lin" valueType="num">
                                      <p:cBhvr additive="base">
                                        <p:cTn id="225" dur="2000"/>
                                        <p:tgtEl>
                                          <p:spTgt spid="20"/>
                                        </p:tgtEl>
                                        <p:attrNameLst>
                                          <p:attrName>ppt_y</p:attrName>
                                        </p:attrNameLst>
                                      </p:cBhvr>
                                      <p:tavLst>
                                        <p:tav tm="0">
                                          <p:val>
                                            <p:strVal val="ppt_y"/>
                                          </p:val>
                                        </p:tav>
                                        <p:tav tm="100000">
                                          <p:val>
                                            <p:strVal val="1+ppt_h/2"/>
                                          </p:val>
                                        </p:tav>
                                      </p:tavLst>
                                    </p:anim>
                                    <p:set>
                                      <p:cBhvr>
                                        <p:cTn id="226" dur="1" fill="hold">
                                          <p:stCondLst>
                                            <p:cond delay="1999"/>
                                          </p:stCondLst>
                                        </p:cTn>
                                        <p:tgtEl>
                                          <p:spTgt spid="20"/>
                                        </p:tgtEl>
                                        <p:attrNameLst>
                                          <p:attrName>style.visibility</p:attrName>
                                        </p:attrNameLst>
                                      </p:cBhvr>
                                      <p:to>
                                        <p:strVal val="hidden"/>
                                      </p:to>
                                    </p:set>
                                  </p:childTnLst>
                                </p:cTn>
                              </p:par>
                              <p:par>
                                <p:cTn id="227" presetID="2" presetClass="exit" presetSubtype="12" fill="hold" nodeType="withEffect">
                                  <p:stCondLst>
                                    <p:cond delay="0"/>
                                  </p:stCondLst>
                                  <p:childTnLst>
                                    <p:anim calcmode="lin" valueType="num">
                                      <p:cBhvr additive="base">
                                        <p:cTn id="228" dur="2000"/>
                                        <p:tgtEl>
                                          <p:spTgt spid="22"/>
                                        </p:tgtEl>
                                        <p:attrNameLst>
                                          <p:attrName>ppt_x</p:attrName>
                                        </p:attrNameLst>
                                      </p:cBhvr>
                                      <p:tavLst>
                                        <p:tav tm="0">
                                          <p:val>
                                            <p:strVal val="ppt_x"/>
                                          </p:val>
                                        </p:tav>
                                        <p:tav tm="100000">
                                          <p:val>
                                            <p:strVal val="0-ppt_w/2"/>
                                          </p:val>
                                        </p:tav>
                                      </p:tavLst>
                                    </p:anim>
                                    <p:anim calcmode="lin" valueType="num">
                                      <p:cBhvr additive="base">
                                        <p:cTn id="229" dur="2000"/>
                                        <p:tgtEl>
                                          <p:spTgt spid="22"/>
                                        </p:tgtEl>
                                        <p:attrNameLst>
                                          <p:attrName>ppt_y</p:attrName>
                                        </p:attrNameLst>
                                      </p:cBhvr>
                                      <p:tavLst>
                                        <p:tav tm="0">
                                          <p:val>
                                            <p:strVal val="ppt_y"/>
                                          </p:val>
                                        </p:tav>
                                        <p:tav tm="100000">
                                          <p:val>
                                            <p:strVal val="1+ppt_h/2"/>
                                          </p:val>
                                        </p:tav>
                                      </p:tavLst>
                                    </p:anim>
                                    <p:set>
                                      <p:cBhvr>
                                        <p:cTn id="230" dur="1" fill="hold">
                                          <p:stCondLst>
                                            <p:cond delay="1999"/>
                                          </p:stCondLst>
                                        </p:cTn>
                                        <p:tgtEl>
                                          <p:spTgt spid="22"/>
                                        </p:tgtEl>
                                        <p:attrNameLst>
                                          <p:attrName>style.visibility</p:attrName>
                                        </p:attrNameLst>
                                      </p:cBhvr>
                                      <p:to>
                                        <p:strVal val="hidden"/>
                                      </p:to>
                                    </p:set>
                                  </p:childTnLst>
                                </p:cTn>
                              </p:par>
                              <p:par>
                                <p:cTn id="231" presetID="2" presetClass="exit" presetSubtype="12" fill="hold" nodeType="withEffect">
                                  <p:stCondLst>
                                    <p:cond delay="0"/>
                                  </p:stCondLst>
                                  <p:childTnLst>
                                    <p:anim calcmode="lin" valueType="num">
                                      <p:cBhvr additive="base">
                                        <p:cTn id="232" dur="2000"/>
                                        <p:tgtEl>
                                          <p:spTgt spid="24"/>
                                        </p:tgtEl>
                                        <p:attrNameLst>
                                          <p:attrName>ppt_x</p:attrName>
                                        </p:attrNameLst>
                                      </p:cBhvr>
                                      <p:tavLst>
                                        <p:tav tm="0">
                                          <p:val>
                                            <p:strVal val="ppt_x"/>
                                          </p:val>
                                        </p:tav>
                                        <p:tav tm="100000">
                                          <p:val>
                                            <p:strVal val="0-ppt_w/2"/>
                                          </p:val>
                                        </p:tav>
                                      </p:tavLst>
                                    </p:anim>
                                    <p:anim calcmode="lin" valueType="num">
                                      <p:cBhvr additive="base">
                                        <p:cTn id="233" dur="2000"/>
                                        <p:tgtEl>
                                          <p:spTgt spid="24"/>
                                        </p:tgtEl>
                                        <p:attrNameLst>
                                          <p:attrName>ppt_y</p:attrName>
                                        </p:attrNameLst>
                                      </p:cBhvr>
                                      <p:tavLst>
                                        <p:tav tm="0">
                                          <p:val>
                                            <p:strVal val="ppt_y"/>
                                          </p:val>
                                        </p:tav>
                                        <p:tav tm="100000">
                                          <p:val>
                                            <p:strVal val="1+ppt_h/2"/>
                                          </p:val>
                                        </p:tav>
                                      </p:tavLst>
                                    </p:anim>
                                    <p:set>
                                      <p:cBhvr>
                                        <p:cTn id="234" dur="1" fill="hold">
                                          <p:stCondLst>
                                            <p:cond delay="1999"/>
                                          </p:stCondLst>
                                        </p:cTn>
                                        <p:tgtEl>
                                          <p:spTgt spid="24"/>
                                        </p:tgtEl>
                                        <p:attrNameLst>
                                          <p:attrName>style.visibility</p:attrName>
                                        </p:attrNameLst>
                                      </p:cBhvr>
                                      <p:to>
                                        <p:strVal val="hidden"/>
                                      </p:to>
                                    </p:set>
                                  </p:childTnLst>
                                </p:cTn>
                              </p:par>
                              <p:par>
                                <p:cTn id="235" presetID="2" presetClass="exit" presetSubtype="12" fill="hold" nodeType="withEffect">
                                  <p:stCondLst>
                                    <p:cond delay="0"/>
                                  </p:stCondLst>
                                  <p:childTnLst>
                                    <p:anim calcmode="lin" valueType="num">
                                      <p:cBhvr additive="base">
                                        <p:cTn id="236" dur="2000"/>
                                        <p:tgtEl>
                                          <p:spTgt spid="4"/>
                                        </p:tgtEl>
                                        <p:attrNameLst>
                                          <p:attrName>ppt_x</p:attrName>
                                        </p:attrNameLst>
                                      </p:cBhvr>
                                      <p:tavLst>
                                        <p:tav tm="0">
                                          <p:val>
                                            <p:strVal val="ppt_x"/>
                                          </p:val>
                                        </p:tav>
                                        <p:tav tm="100000">
                                          <p:val>
                                            <p:strVal val="0-ppt_w/2"/>
                                          </p:val>
                                        </p:tav>
                                      </p:tavLst>
                                    </p:anim>
                                    <p:anim calcmode="lin" valueType="num">
                                      <p:cBhvr additive="base">
                                        <p:cTn id="237" dur="2000"/>
                                        <p:tgtEl>
                                          <p:spTgt spid="4"/>
                                        </p:tgtEl>
                                        <p:attrNameLst>
                                          <p:attrName>ppt_y</p:attrName>
                                        </p:attrNameLst>
                                      </p:cBhvr>
                                      <p:tavLst>
                                        <p:tav tm="0">
                                          <p:val>
                                            <p:strVal val="ppt_y"/>
                                          </p:val>
                                        </p:tav>
                                        <p:tav tm="100000">
                                          <p:val>
                                            <p:strVal val="1+ppt_h/2"/>
                                          </p:val>
                                        </p:tav>
                                      </p:tavLst>
                                    </p:anim>
                                    <p:set>
                                      <p:cBhvr>
                                        <p:cTn id="238" dur="1" fill="hold">
                                          <p:stCondLst>
                                            <p:cond delay="1999"/>
                                          </p:stCondLst>
                                        </p:cTn>
                                        <p:tgtEl>
                                          <p:spTgt spid="4"/>
                                        </p:tgtEl>
                                        <p:attrNameLst>
                                          <p:attrName>style.visibility</p:attrName>
                                        </p:attrNameLst>
                                      </p:cBhvr>
                                      <p:to>
                                        <p:strVal val="hidden"/>
                                      </p:to>
                                    </p:set>
                                  </p:childTnLst>
                                </p:cTn>
                              </p:par>
                              <p:par>
                                <p:cTn id="239" presetID="3" presetClass="exit" presetSubtype="10" fill="hold" nodeType="withEffect">
                                  <p:stCondLst>
                                    <p:cond delay="0"/>
                                  </p:stCondLst>
                                  <p:childTnLst>
                                    <p:animEffect transition="out" filter="blinds(horizontal)">
                                      <p:cBhvr>
                                        <p:cTn id="240" dur="2000"/>
                                        <p:tgtEl>
                                          <p:spTgt spid="5"/>
                                        </p:tgtEl>
                                      </p:cBhvr>
                                    </p:animEffect>
                                    <p:set>
                                      <p:cBhvr>
                                        <p:cTn id="241" dur="1" fill="hold">
                                          <p:stCondLst>
                                            <p:cond delay="1999"/>
                                          </p:stCondLst>
                                        </p:cTn>
                                        <p:tgtEl>
                                          <p:spTgt spid="5"/>
                                        </p:tgtEl>
                                        <p:attrNameLst>
                                          <p:attrName>style.visibility</p:attrName>
                                        </p:attrNameLst>
                                      </p:cBhvr>
                                      <p:to>
                                        <p:strVal val="hidden"/>
                                      </p:to>
                                    </p:set>
                                  </p:childTnLst>
                                </p:cTn>
                              </p:par>
                              <p:par>
                                <p:cTn id="242" presetID="3" presetClass="exit" presetSubtype="10" fill="hold" nodeType="withEffect">
                                  <p:stCondLst>
                                    <p:cond delay="0"/>
                                  </p:stCondLst>
                                  <p:childTnLst>
                                    <p:animEffect transition="out" filter="blinds(horizontal)">
                                      <p:cBhvr>
                                        <p:cTn id="243" dur="2000"/>
                                        <p:tgtEl>
                                          <p:spTgt spid="7"/>
                                        </p:tgtEl>
                                      </p:cBhvr>
                                    </p:animEffect>
                                    <p:set>
                                      <p:cBhvr>
                                        <p:cTn id="244" dur="1" fill="hold">
                                          <p:stCondLst>
                                            <p:cond delay="1999"/>
                                          </p:stCondLst>
                                        </p:cTn>
                                        <p:tgtEl>
                                          <p:spTgt spid="7"/>
                                        </p:tgtEl>
                                        <p:attrNameLst>
                                          <p:attrName>style.visibility</p:attrName>
                                        </p:attrNameLst>
                                      </p:cBhvr>
                                      <p:to>
                                        <p:strVal val="hidden"/>
                                      </p:to>
                                    </p:set>
                                  </p:childTnLst>
                                </p:cTn>
                              </p:par>
                              <p:par>
                                <p:cTn id="245" presetID="3" presetClass="exit" presetSubtype="10" fill="hold" nodeType="withEffect">
                                  <p:stCondLst>
                                    <p:cond delay="0"/>
                                  </p:stCondLst>
                                  <p:childTnLst>
                                    <p:animEffect transition="out" filter="blinds(horizontal)">
                                      <p:cBhvr>
                                        <p:cTn id="246" dur="2000"/>
                                        <p:tgtEl>
                                          <p:spTgt spid="9"/>
                                        </p:tgtEl>
                                      </p:cBhvr>
                                    </p:animEffect>
                                    <p:set>
                                      <p:cBhvr>
                                        <p:cTn id="247" dur="1" fill="hold">
                                          <p:stCondLst>
                                            <p:cond delay="1999"/>
                                          </p:stCondLst>
                                        </p:cTn>
                                        <p:tgtEl>
                                          <p:spTgt spid="9"/>
                                        </p:tgtEl>
                                        <p:attrNameLst>
                                          <p:attrName>style.visibility</p:attrName>
                                        </p:attrNameLst>
                                      </p:cBhvr>
                                      <p:to>
                                        <p:strVal val="hidden"/>
                                      </p:to>
                                    </p:set>
                                  </p:childTnLst>
                                </p:cTn>
                              </p:par>
                              <p:par>
                                <p:cTn id="248" presetID="3" presetClass="exit" presetSubtype="10" fill="hold" nodeType="withEffect">
                                  <p:stCondLst>
                                    <p:cond delay="0"/>
                                  </p:stCondLst>
                                  <p:childTnLst>
                                    <p:animEffect transition="out" filter="blinds(horizontal)">
                                      <p:cBhvr>
                                        <p:cTn id="249" dur="2000"/>
                                        <p:tgtEl>
                                          <p:spTgt spid="11"/>
                                        </p:tgtEl>
                                      </p:cBhvr>
                                    </p:animEffect>
                                    <p:set>
                                      <p:cBhvr>
                                        <p:cTn id="250" dur="1" fill="hold">
                                          <p:stCondLst>
                                            <p:cond delay="1999"/>
                                          </p:stCondLst>
                                        </p:cTn>
                                        <p:tgtEl>
                                          <p:spTgt spid="11"/>
                                        </p:tgtEl>
                                        <p:attrNameLst>
                                          <p:attrName>style.visibility</p:attrName>
                                        </p:attrNameLst>
                                      </p:cBhvr>
                                      <p:to>
                                        <p:strVal val="hidden"/>
                                      </p:to>
                                    </p:set>
                                  </p:childTnLst>
                                </p:cTn>
                              </p:par>
                              <p:par>
                                <p:cTn id="251" presetID="3" presetClass="exit" presetSubtype="10" fill="hold" nodeType="withEffect">
                                  <p:stCondLst>
                                    <p:cond delay="0"/>
                                  </p:stCondLst>
                                  <p:childTnLst>
                                    <p:animEffect transition="out" filter="blinds(horizontal)">
                                      <p:cBhvr>
                                        <p:cTn id="252" dur="2000"/>
                                        <p:tgtEl>
                                          <p:spTgt spid="13"/>
                                        </p:tgtEl>
                                      </p:cBhvr>
                                    </p:animEffect>
                                    <p:set>
                                      <p:cBhvr>
                                        <p:cTn id="253" dur="1" fill="hold">
                                          <p:stCondLst>
                                            <p:cond delay="1999"/>
                                          </p:stCondLst>
                                        </p:cTn>
                                        <p:tgtEl>
                                          <p:spTgt spid="13"/>
                                        </p:tgtEl>
                                        <p:attrNameLst>
                                          <p:attrName>style.visibility</p:attrName>
                                        </p:attrNameLst>
                                      </p:cBhvr>
                                      <p:to>
                                        <p:strVal val="hidden"/>
                                      </p:to>
                                    </p:set>
                                  </p:childTnLst>
                                </p:cTn>
                              </p:par>
                              <p:par>
                                <p:cTn id="254" presetID="3" presetClass="exit" presetSubtype="10" fill="hold" nodeType="withEffect">
                                  <p:stCondLst>
                                    <p:cond delay="0"/>
                                  </p:stCondLst>
                                  <p:childTnLst>
                                    <p:animEffect transition="out" filter="blinds(horizontal)">
                                      <p:cBhvr>
                                        <p:cTn id="255" dur="2000"/>
                                        <p:tgtEl>
                                          <p:spTgt spid="15"/>
                                        </p:tgtEl>
                                      </p:cBhvr>
                                    </p:animEffect>
                                    <p:set>
                                      <p:cBhvr>
                                        <p:cTn id="256" dur="1" fill="hold">
                                          <p:stCondLst>
                                            <p:cond delay="1999"/>
                                          </p:stCondLst>
                                        </p:cTn>
                                        <p:tgtEl>
                                          <p:spTgt spid="15"/>
                                        </p:tgtEl>
                                        <p:attrNameLst>
                                          <p:attrName>style.visibility</p:attrName>
                                        </p:attrNameLst>
                                      </p:cBhvr>
                                      <p:to>
                                        <p:strVal val="hidden"/>
                                      </p:to>
                                    </p:set>
                                  </p:childTnLst>
                                </p:cTn>
                              </p:par>
                              <p:par>
                                <p:cTn id="257" presetID="3" presetClass="exit" presetSubtype="10" fill="hold" nodeType="withEffect">
                                  <p:stCondLst>
                                    <p:cond delay="0"/>
                                  </p:stCondLst>
                                  <p:childTnLst>
                                    <p:animEffect transition="out" filter="blinds(horizontal)">
                                      <p:cBhvr>
                                        <p:cTn id="258" dur="2000"/>
                                        <p:tgtEl>
                                          <p:spTgt spid="17"/>
                                        </p:tgtEl>
                                      </p:cBhvr>
                                    </p:animEffect>
                                    <p:set>
                                      <p:cBhvr>
                                        <p:cTn id="259" dur="1" fill="hold">
                                          <p:stCondLst>
                                            <p:cond delay="1999"/>
                                          </p:stCondLst>
                                        </p:cTn>
                                        <p:tgtEl>
                                          <p:spTgt spid="17"/>
                                        </p:tgtEl>
                                        <p:attrNameLst>
                                          <p:attrName>style.visibility</p:attrName>
                                        </p:attrNameLst>
                                      </p:cBhvr>
                                      <p:to>
                                        <p:strVal val="hidden"/>
                                      </p:to>
                                    </p:set>
                                  </p:childTnLst>
                                </p:cTn>
                              </p:par>
                              <p:par>
                                <p:cTn id="260" presetID="3" presetClass="exit" presetSubtype="10" fill="hold" nodeType="withEffect">
                                  <p:stCondLst>
                                    <p:cond delay="0"/>
                                  </p:stCondLst>
                                  <p:childTnLst>
                                    <p:animEffect transition="out" filter="blinds(horizontal)">
                                      <p:cBhvr>
                                        <p:cTn id="261" dur="2000"/>
                                        <p:tgtEl>
                                          <p:spTgt spid="19"/>
                                        </p:tgtEl>
                                      </p:cBhvr>
                                    </p:animEffect>
                                    <p:set>
                                      <p:cBhvr>
                                        <p:cTn id="262" dur="1" fill="hold">
                                          <p:stCondLst>
                                            <p:cond delay="1999"/>
                                          </p:stCondLst>
                                        </p:cTn>
                                        <p:tgtEl>
                                          <p:spTgt spid="19"/>
                                        </p:tgtEl>
                                        <p:attrNameLst>
                                          <p:attrName>style.visibility</p:attrName>
                                        </p:attrNameLst>
                                      </p:cBhvr>
                                      <p:to>
                                        <p:strVal val="hidden"/>
                                      </p:to>
                                    </p:set>
                                  </p:childTnLst>
                                </p:cTn>
                              </p:par>
                              <p:par>
                                <p:cTn id="263" presetID="3" presetClass="exit" presetSubtype="10" fill="hold" nodeType="withEffect">
                                  <p:stCondLst>
                                    <p:cond delay="0"/>
                                  </p:stCondLst>
                                  <p:childTnLst>
                                    <p:animEffect transition="out" filter="blinds(horizontal)">
                                      <p:cBhvr>
                                        <p:cTn id="264" dur="2000"/>
                                        <p:tgtEl>
                                          <p:spTgt spid="21"/>
                                        </p:tgtEl>
                                      </p:cBhvr>
                                    </p:animEffect>
                                    <p:set>
                                      <p:cBhvr>
                                        <p:cTn id="265" dur="1" fill="hold">
                                          <p:stCondLst>
                                            <p:cond delay="1999"/>
                                          </p:stCondLst>
                                        </p:cTn>
                                        <p:tgtEl>
                                          <p:spTgt spid="21"/>
                                        </p:tgtEl>
                                        <p:attrNameLst>
                                          <p:attrName>style.visibility</p:attrName>
                                        </p:attrNameLst>
                                      </p:cBhvr>
                                      <p:to>
                                        <p:strVal val="hidden"/>
                                      </p:to>
                                    </p:set>
                                  </p:childTnLst>
                                </p:cTn>
                              </p:par>
                              <p:par>
                                <p:cTn id="266" presetID="3" presetClass="exit" presetSubtype="10" fill="hold" nodeType="withEffect">
                                  <p:stCondLst>
                                    <p:cond delay="0"/>
                                  </p:stCondLst>
                                  <p:childTnLst>
                                    <p:animEffect transition="out" filter="blinds(horizontal)">
                                      <p:cBhvr>
                                        <p:cTn id="267" dur="2000"/>
                                        <p:tgtEl>
                                          <p:spTgt spid="23"/>
                                        </p:tgtEl>
                                      </p:cBhvr>
                                    </p:animEffect>
                                    <p:set>
                                      <p:cBhvr>
                                        <p:cTn id="268" dur="1" fill="hold">
                                          <p:stCondLst>
                                            <p:cond delay="1999"/>
                                          </p:stCondLst>
                                        </p:cTn>
                                        <p:tgtEl>
                                          <p:spTgt spid="23"/>
                                        </p:tgtEl>
                                        <p:attrNameLst>
                                          <p:attrName>style.visibility</p:attrName>
                                        </p:attrNameLst>
                                      </p:cBhvr>
                                      <p:to>
                                        <p:strVal val="hidden"/>
                                      </p:to>
                                    </p:set>
                                  </p:childTnLst>
                                </p:cTn>
                              </p:par>
                              <p:par>
                                <p:cTn id="269" presetID="3" presetClass="exit" presetSubtype="10" fill="hold" nodeType="withEffect">
                                  <p:stCondLst>
                                    <p:cond delay="0"/>
                                  </p:stCondLst>
                                  <p:childTnLst>
                                    <p:animEffect transition="out" filter="blinds(horizontal)">
                                      <p:cBhvr>
                                        <p:cTn id="270" dur="2000"/>
                                        <p:tgtEl>
                                          <p:spTgt spid="6"/>
                                        </p:tgtEl>
                                      </p:cBhvr>
                                    </p:animEffect>
                                    <p:set>
                                      <p:cBhvr>
                                        <p:cTn id="271" dur="1" fill="hold">
                                          <p:stCondLst>
                                            <p:cond delay="1999"/>
                                          </p:stCondLst>
                                        </p:cTn>
                                        <p:tgtEl>
                                          <p:spTgt spid="6"/>
                                        </p:tgtEl>
                                        <p:attrNameLst>
                                          <p:attrName>style.visibility</p:attrName>
                                        </p:attrNameLst>
                                      </p:cBhvr>
                                      <p:to>
                                        <p:strVal val="hidden"/>
                                      </p:to>
                                    </p:set>
                                  </p:childTnLst>
                                </p:cTn>
                              </p:par>
                              <p:par>
                                <p:cTn id="272" presetID="3" presetClass="exit" presetSubtype="10" fill="hold" nodeType="withEffect">
                                  <p:stCondLst>
                                    <p:cond delay="0"/>
                                  </p:stCondLst>
                                  <p:childTnLst>
                                    <p:animEffect transition="out" filter="blinds(horizontal)">
                                      <p:cBhvr>
                                        <p:cTn id="273" dur="2000"/>
                                        <p:tgtEl>
                                          <p:spTgt spid="8"/>
                                        </p:tgtEl>
                                      </p:cBhvr>
                                    </p:animEffect>
                                    <p:set>
                                      <p:cBhvr>
                                        <p:cTn id="274" dur="1" fill="hold">
                                          <p:stCondLst>
                                            <p:cond delay="1999"/>
                                          </p:stCondLst>
                                        </p:cTn>
                                        <p:tgtEl>
                                          <p:spTgt spid="8"/>
                                        </p:tgtEl>
                                        <p:attrNameLst>
                                          <p:attrName>style.visibility</p:attrName>
                                        </p:attrNameLst>
                                      </p:cBhvr>
                                      <p:to>
                                        <p:strVal val="hidden"/>
                                      </p:to>
                                    </p:set>
                                  </p:childTnLst>
                                </p:cTn>
                              </p:par>
                              <p:par>
                                <p:cTn id="275" presetID="3" presetClass="exit" presetSubtype="10" fill="hold" nodeType="withEffect">
                                  <p:stCondLst>
                                    <p:cond delay="0"/>
                                  </p:stCondLst>
                                  <p:childTnLst>
                                    <p:animEffect transition="out" filter="blinds(horizontal)">
                                      <p:cBhvr>
                                        <p:cTn id="276" dur="2000"/>
                                        <p:tgtEl>
                                          <p:spTgt spid="10"/>
                                        </p:tgtEl>
                                      </p:cBhvr>
                                    </p:animEffect>
                                    <p:set>
                                      <p:cBhvr>
                                        <p:cTn id="277" dur="1" fill="hold">
                                          <p:stCondLst>
                                            <p:cond delay="1999"/>
                                          </p:stCondLst>
                                        </p:cTn>
                                        <p:tgtEl>
                                          <p:spTgt spid="10"/>
                                        </p:tgtEl>
                                        <p:attrNameLst>
                                          <p:attrName>style.visibility</p:attrName>
                                        </p:attrNameLst>
                                      </p:cBhvr>
                                      <p:to>
                                        <p:strVal val="hidden"/>
                                      </p:to>
                                    </p:set>
                                  </p:childTnLst>
                                </p:cTn>
                              </p:par>
                              <p:par>
                                <p:cTn id="278" presetID="3" presetClass="exit" presetSubtype="10" fill="hold" nodeType="withEffect">
                                  <p:stCondLst>
                                    <p:cond delay="0"/>
                                  </p:stCondLst>
                                  <p:childTnLst>
                                    <p:animEffect transition="out" filter="blinds(horizontal)">
                                      <p:cBhvr>
                                        <p:cTn id="279" dur="2000"/>
                                        <p:tgtEl>
                                          <p:spTgt spid="12"/>
                                        </p:tgtEl>
                                      </p:cBhvr>
                                    </p:animEffect>
                                    <p:set>
                                      <p:cBhvr>
                                        <p:cTn id="280" dur="1" fill="hold">
                                          <p:stCondLst>
                                            <p:cond delay="1999"/>
                                          </p:stCondLst>
                                        </p:cTn>
                                        <p:tgtEl>
                                          <p:spTgt spid="12"/>
                                        </p:tgtEl>
                                        <p:attrNameLst>
                                          <p:attrName>style.visibility</p:attrName>
                                        </p:attrNameLst>
                                      </p:cBhvr>
                                      <p:to>
                                        <p:strVal val="hidden"/>
                                      </p:to>
                                    </p:set>
                                  </p:childTnLst>
                                </p:cTn>
                              </p:par>
                              <p:par>
                                <p:cTn id="281" presetID="3" presetClass="exit" presetSubtype="10" fill="hold" nodeType="withEffect">
                                  <p:stCondLst>
                                    <p:cond delay="0"/>
                                  </p:stCondLst>
                                  <p:childTnLst>
                                    <p:animEffect transition="out" filter="blinds(horizontal)">
                                      <p:cBhvr>
                                        <p:cTn id="282" dur="2000"/>
                                        <p:tgtEl>
                                          <p:spTgt spid="14"/>
                                        </p:tgtEl>
                                      </p:cBhvr>
                                    </p:animEffect>
                                    <p:set>
                                      <p:cBhvr>
                                        <p:cTn id="283" dur="1" fill="hold">
                                          <p:stCondLst>
                                            <p:cond delay="1999"/>
                                          </p:stCondLst>
                                        </p:cTn>
                                        <p:tgtEl>
                                          <p:spTgt spid="14"/>
                                        </p:tgtEl>
                                        <p:attrNameLst>
                                          <p:attrName>style.visibility</p:attrName>
                                        </p:attrNameLst>
                                      </p:cBhvr>
                                      <p:to>
                                        <p:strVal val="hidden"/>
                                      </p:to>
                                    </p:set>
                                  </p:childTnLst>
                                </p:cTn>
                              </p:par>
                              <p:par>
                                <p:cTn id="284" presetID="3" presetClass="exit" presetSubtype="10" fill="hold" nodeType="withEffect">
                                  <p:stCondLst>
                                    <p:cond delay="0"/>
                                  </p:stCondLst>
                                  <p:childTnLst>
                                    <p:animEffect transition="out" filter="blinds(horizontal)">
                                      <p:cBhvr>
                                        <p:cTn id="285" dur="2000"/>
                                        <p:tgtEl>
                                          <p:spTgt spid="16"/>
                                        </p:tgtEl>
                                      </p:cBhvr>
                                    </p:animEffect>
                                    <p:set>
                                      <p:cBhvr>
                                        <p:cTn id="286" dur="1" fill="hold">
                                          <p:stCondLst>
                                            <p:cond delay="1999"/>
                                          </p:stCondLst>
                                        </p:cTn>
                                        <p:tgtEl>
                                          <p:spTgt spid="16"/>
                                        </p:tgtEl>
                                        <p:attrNameLst>
                                          <p:attrName>style.visibility</p:attrName>
                                        </p:attrNameLst>
                                      </p:cBhvr>
                                      <p:to>
                                        <p:strVal val="hidden"/>
                                      </p:to>
                                    </p:set>
                                  </p:childTnLst>
                                </p:cTn>
                              </p:par>
                              <p:par>
                                <p:cTn id="287" presetID="3" presetClass="exit" presetSubtype="10" fill="hold" nodeType="withEffect">
                                  <p:stCondLst>
                                    <p:cond delay="0"/>
                                  </p:stCondLst>
                                  <p:childTnLst>
                                    <p:animEffect transition="out" filter="blinds(horizontal)">
                                      <p:cBhvr>
                                        <p:cTn id="288" dur="2000"/>
                                        <p:tgtEl>
                                          <p:spTgt spid="18"/>
                                        </p:tgtEl>
                                      </p:cBhvr>
                                    </p:animEffect>
                                    <p:set>
                                      <p:cBhvr>
                                        <p:cTn id="289" dur="1" fill="hold">
                                          <p:stCondLst>
                                            <p:cond delay="1999"/>
                                          </p:stCondLst>
                                        </p:cTn>
                                        <p:tgtEl>
                                          <p:spTgt spid="18"/>
                                        </p:tgtEl>
                                        <p:attrNameLst>
                                          <p:attrName>style.visibility</p:attrName>
                                        </p:attrNameLst>
                                      </p:cBhvr>
                                      <p:to>
                                        <p:strVal val="hidden"/>
                                      </p:to>
                                    </p:set>
                                  </p:childTnLst>
                                </p:cTn>
                              </p:par>
                              <p:par>
                                <p:cTn id="290" presetID="3" presetClass="exit" presetSubtype="10" fill="hold" nodeType="withEffect">
                                  <p:stCondLst>
                                    <p:cond delay="0"/>
                                  </p:stCondLst>
                                  <p:childTnLst>
                                    <p:animEffect transition="out" filter="blinds(horizontal)">
                                      <p:cBhvr>
                                        <p:cTn id="291" dur="2000"/>
                                        <p:tgtEl>
                                          <p:spTgt spid="20"/>
                                        </p:tgtEl>
                                      </p:cBhvr>
                                    </p:animEffect>
                                    <p:set>
                                      <p:cBhvr>
                                        <p:cTn id="292" dur="1" fill="hold">
                                          <p:stCondLst>
                                            <p:cond delay="1999"/>
                                          </p:stCondLst>
                                        </p:cTn>
                                        <p:tgtEl>
                                          <p:spTgt spid="20"/>
                                        </p:tgtEl>
                                        <p:attrNameLst>
                                          <p:attrName>style.visibility</p:attrName>
                                        </p:attrNameLst>
                                      </p:cBhvr>
                                      <p:to>
                                        <p:strVal val="hidden"/>
                                      </p:to>
                                    </p:set>
                                  </p:childTnLst>
                                </p:cTn>
                              </p:par>
                              <p:par>
                                <p:cTn id="293" presetID="3" presetClass="exit" presetSubtype="10" fill="hold" nodeType="withEffect">
                                  <p:stCondLst>
                                    <p:cond delay="0"/>
                                  </p:stCondLst>
                                  <p:childTnLst>
                                    <p:animEffect transition="out" filter="blinds(horizontal)">
                                      <p:cBhvr>
                                        <p:cTn id="294" dur="2000"/>
                                        <p:tgtEl>
                                          <p:spTgt spid="22"/>
                                        </p:tgtEl>
                                      </p:cBhvr>
                                    </p:animEffect>
                                    <p:set>
                                      <p:cBhvr>
                                        <p:cTn id="295" dur="1" fill="hold">
                                          <p:stCondLst>
                                            <p:cond delay="1999"/>
                                          </p:stCondLst>
                                        </p:cTn>
                                        <p:tgtEl>
                                          <p:spTgt spid="22"/>
                                        </p:tgtEl>
                                        <p:attrNameLst>
                                          <p:attrName>style.visibility</p:attrName>
                                        </p:attrNameLst>
                                      </p:cBhvr>
                                      <p:to>
                                        <p:strVal val="hidden"/>
                                      </p:to>
                                    </p:set>
                                  </p:childTnLst>
                                </p:cTn>
                              </p:par>
                              <p:par>
                                <p:cTn id="296" presetID="3" presetClass="exit" presetSubtype="10" fill="hold" nodeType="withEffect">
                                  <p:stCondLst>
                                    <p:cond delay="0"/>
                                  </p:stCondLst>
                                  <p:childTnLst>
                                    <p:animEffect transition="out" filter="blinds(horizontal)">
                                      <p:cBhvr>
                                        <p:cTn id="297" dur="2000"/>
                                        <p:tgtEl>
                                          <p:spTgt spid="24"/>
                                        </p:tgtEl>
                                      </p:cBhvr>
                                    </p:animEffect>
                                    <p:set>
                                      <p:cBhvr>
                                        <p:cTn id="298" dur="1" fill="hold">
                                          <p:stCondLst>
                                            <p:cond delay="1999"/>
                                          </p:stCondLst>
                                        </p:cTn>
                                        <p:tgtEl>
                                          <p:spTgt spid="24"/>
                                        </p:tgtEl>
                                        <p:attrNameLst>
                                          <p:attrName>style.visibility</p:attrName>
                                        </p:attrNameLst>
                                      </p:cBhvr>
                                      <p:to>
                                        <p:strVal val="hidden"/>
                                      </p:to>
                                    </p:set>
                                  </p:childTnLst>
                                </p:cTn>
                              </p:par>
                              <p:par>
                                <p:cTn id="299" presetID="3" presetClass="exit" presetSubtype="10" fill="hold" nodeType="withEffect">
                                  <p:stCondLst>
                                    <p:cond delay="0"/>
                                  </p:stCondLst>
                                  <p:childTnLst>
                                    <p:animEffect transition="out" filter="blinds(horizontal)">
                                      <p:cBhvr>
                                        <p:cTn id="300" dur="2000"/>
                                        <p:tgtEl>
                                          <p:spTgt spid="4"/>
                                        </p:tgtEl>
                                      </p:cBhvr>
                                    </p:animEffect>
                                    <p:set>
                                      <p:cBhvr>
                                        <p:cTn id="301" dur="1" fill="hold">
                                          <p:stCondLst>
                                            <p:cond delay="1999"/>
                                          </p:stCondLst>
                                        </p:cTn>
                                        <p:tgtEl>
                                          <p:spTgt spid="4"/>
                                        </p:tgtEl>
                                        <p:attrNameLst>
                                          <p:attrName>style.visibility</p:attrName>
                                        </p:attrNameLst>
                                      </p:cBhvr>
                                      <p:to>
                                        <p:strVal val="hidden"/>
                                      </p:to>
                                    </p:set>
                                  </p:childTnLst>
                                </p:cTn>
                              </p:par>
                              <p:par>
                                <p:cTn id="302" presetID="23" presetClass="entr" presetSubtype="272"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 calcmode="lin" valueType="num">
                                      <p:cBhvr>
                                        <p:cTn id="304" dur="2000" fill="hold"/>
                                        <p:tgtEl>
                                          <p:spTgt spid="2"/>
                                        </p:tgtEl>
                                        <p:attrNameLst>
                                          <p:attrName>ppt_w</p:attrName>
                                        </p:attrNameLst>
                                      </p:cBhvr>
                                      <p:tavLst>
                                        <p:tav tm="0">
                                          <p:val>
                                            <p:strVal val="2/3*#ppt_w"/>
                                          </p:val>
                                        </p:tav>
                                        <p:tav tm="100000">
                                          <p:val>
                                            <p:strVal val="#ppt_w"/>
                                          </p:val>
                                        </p:tav>
                                      </p:tavLst>
                                    </p:anim>
                                    <p:anim calcmode="lin" valueType="num">
                                      <p:cBhvr>
                                        <p:cTn id="305" dur="2000" fill="hold"/>
                                        <p:tgtEl>
                                          <p:spTgt spid="2"/>
                                        </p:tgtEl>
                                        <p:attrNameLst>
                                          <p:attrName>ppt_h</p:attrName>
                                        </p:attrNameLst>
                                      </p:cBhvr>
                                      <p:tavLst>
                                        <p:tav tm="0">
                                          <p:val>
                                            <p:strVal val="2/3*#ppt_h"/>
                                          </p:val>
                                        </p:tav>
                                        <p:tav tm="100000">
                                          <p:val>
                                            <p:strVal val="#ppt_h"/>
                                          </p:val>
                                        </p:tav>
                                      </p:tavLst>
                                    </p:anim>
                                  </p:childTnLst>
                                </p:cTn>
                              </p:par>
                              <p:par>
                                <p:cTn id="306" presetID="4" presetClass="entr" presetSubtype="32" fill="hold" nodeType="withEffect">
                                  <p:stCondLst>
                                    <p:cond delay="0"/>
                                  </p:stCondLst>
                                  <p:childTnLst>
                                    <p:set>
                                      <p:cBhvr>
                                        <p:cTn id="307" dur="1" fill="hold">
                                          <p:stCondLst>
                                            <p:cond delay="0"/>
                                          </p:stCondLst>
                                        </p:cTn>
                                        <p:tgtEl>
                                          <p:spTgt spid="2"/>
                                        </p:tgtEl>
                                        <p:attrNameLst>
                                          <p:attrName>style.visibility</p:attrName>
                                        </p:attrNameLst>
                                      </p:cBhvr>
                                      <p:to>
                                        <p:strVal val="visible"/>
                                      </p:to>
                                    </p:set>
                                    <p:animEffect transition="in" filter="box(out)">
                                      <p:cBhvr>
                                        <p:cTn id="3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285752" y="0"/>
            <a:ext cx="3000396" cy="2625329"/>
          </a:xfrm>
          <a:prstGeom prst="parallelogram">
            <a:avLst>
              <a:gd name="adj" fmla="val 77932"/>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285752" y="2625328"/>
            <a:ext cx="3000364" cy="2518172"/>
          </a:xfrm>
          <a:prstGeom prst="parallelogram">
            <a:avLst>
              <a:gd name="adj" fmla="val 81341"/>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1428728" y="0"/>
            <a:ext cx="3000396" cy="2625329"/>
          </a:xfrm>
          <a:prstGeom prst="parallelogram">
            <a:avLst>
              <a:gd name="adj" fmla="val 76328"/>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428728" y="2625328"/>
            <a:ext cx="3214678" cy="2518172"/>
          </a:xfrm>
          <a:prstGeom prst="parallelogram">
            <a:avLst>
              <a:gd name="adj" fmla="val 89208"/>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2571736" y="0"/>
            <a:ext cx="3000396" cy="2625329"/>
          </a:xfrm>
          <a:prstGeom prst="parallelogram">
            <a:avLst>
              <a:gd name="adj" fmla="val 76328"/>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571736" y="2625328"/>
            <a:ext cx="3143240" cy="2518172"/>
          </a:xfrm>
          <a:prstGeom prst="parallelogram">
            <a:avLst>
              <a:gd name="adj" fmla="val 86448"/>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714712" y="0"/>
            <a:ext cx="3000396" cy="2625329"/>
          </a:xfrm>
          <a:prstGeom prst="parallelogram">
            <a:avLst>
              <a:gd name="adj" fmla="val 80338"/>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714712" y="2625328"/>
            <a:ext cx="3143240" cy="2518172"/>
          </a:xfrm>
          <a:prstGeom prst="parallelogram">
            <a:avLst>
              <a:gd name="adj" fmla="val 88344"/>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4857784" y="0"/>
            <a:ext cx="3000396" cy="2625329"/>
          </a:xfrm>
          <a:prstGeom prst="parallelogram">
            <a:avLst>
              <a:gd name="adj" fmla="val 79536"/>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857784" y="2625328"/>
            <a:ext cx="3143240" cy="2518172"/>
          </a:xfrm>
          <a:prstGeom prst="parallelogram">
            <a:avLst>
              <a:gd name="adj" fmla="val 89269"/>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6000760" y="0"/>
            <a:ext cx="3000396" cy="2625329"/>
          </a:xfrm>
          <a:prstGeom prst="parallelogram">
            <a:avLst>
              <a:gd name="adj" fmla="val 78734"/>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6000760" y="2625328"/>
            <a:ext cx="3143240" cy="2518172"/>
          </a:xfrm>
          <a:prstGeom prst="parallelogram">
            <a:avLst>
              <a:gd name="adj" fmla="val 89189"/>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childTnLst>
                          </p:cTn>
                        </p:par>
                        <p:par>
                          <p:cTn id="55" fill="hold">
                            <p:stCondLst>
                              <p:cond delay="2000"/>
                            </p:stCondLst>
                            <p:childTnLst>
                              <p:par>
                                <p:cTn id="56" presetID="2" presetClass="exit" presetSubtype="12" fill="hold" grpId="1"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0-ppt_w/2"/>
                                          </p:val>
                                        </p:tav>
                                      </p:tavLst>
                                    </p:anim>
                                    <p:anim calcmode="lin" valueType="num">
                                      <p:cBhvr additive="base">
                                        <p:cTn id="58" dur="2000"/>
                                        <p:tgtEl>
                                          <p:spTgt spid="3"/>
                                        </p:tgtEl>
                                        <p:attrNameLst>
                                          <p:attrName>ppt_y</p:attrName>
                                        </p:attrNameLst>
                                      </p:cBhvr>
                                      <p:tavLst>
                                        <p:tav tm="0">
                                          <p:val>
                                            <p:strVal val="ppt_y"/>
                                          </p:val>
                                        </p:tav>
                                        <p:tav tm="100000">
                                          <p:val>
                                            <p:strVal val="1+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12" fill="hold" grpId="1"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0-ppt_w/2"/>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12" fill="hold" grpId="1"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0-ppt_w/2"/>
                                          </p:val>
                                        </p:tav>
                                      </p:tavLst>
                                    </p:anim>
                                    <p:anim calcmode="lin" valueType="num">
                                      <p:cBhvr additive="base">
                                        <p:cTn id="66" dur="2000"/>
                                        <p:tgtEl>
                                          <p:spTgt spid="7"/>
                                        </p:tgtEl>
                                        <p:attrNameLst>
                                          <p:attrName>ppt_y</p:attrName>
                                        </p:attrNameLst>
                                      </p:cBhvr>
                                      <p:tavLst>
                                        <p:tav tm="0">
                                          <p:val>
                                            <p:strVal val="ppt_y"/>
                                          </p:val>
                                        </p:tav>
                                        <p:tav tm="100000">
                                          <p:val>
                                            <p:strVal val="1+ppt_h/2"/>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12" fill="hold" grpId="1"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0-ppt_w/2"/>
                                          </p:val>
                                        </p:tav>
                                      </p:tavLst>
                                    </p:anim>
                                    <p:anim calcmode="lin" valueType="num">
                                      <p:cBhvr additive="base">
                                        <p:cTn id="70" dur="2000"/>
                                        <p:tgtEl>
                                          <p:spTgt spid="9"/>
                                        </p:tgtEl>
                                        <p:attrNameLst>
                                          <p:attrName>ppt_y</p:attrName>
                                        </p:attrNameLst>
                                      </p:cBhvr>
                                      <p:tavLst>
                                        <p:tav tm="0">
                                          <p:val>
                                            <p:strVal val="ppt_y"/>
                                          </p:val>
                                        </p:tav>
                                        <p:tav tm="100000">
                                          <p:val>
                                            <p:strVal val="1+ppt_h/2"/>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12" fill="hold" grpId="1" nodeType="withEffect">
                                  <p:stCondLst>
                                    <p:cond delay="0"/>
                                  </p:stCondLst>
                                  <p:childTnLst>
                                    <p:anim calcmode="lin" valueType="num">
                                      <p:cBhvr additive="base">
                                        <p:cTn id="73" dur="2000"/>
                                        <p:tgtEl>
                                          <p:spTgt spid="11"/>
                                        </p:tgtEl>
                                        <p:attrNameLst>
                                          <p:attrName>ppt_x</p:attrName>
                                        </p:attrNameLst>
                                      </p:cBhvr>
                                      <p:tavLst>
                                        <p:tav tm="0">
                                          <p:val>
                                            <p:strVal val="ppt_x"/>
                                          </p:val>
                                        </p:tav>
                                        <p:tav tm="100000">
                                          <p:val>
                                            <p:strVal val="0-ppt_w/2"/>
                                          </p:val>
                                        </p:tav>
                                      </p:tavLst>
                                    </p:anim>
                                    <p:anim calcmode="lin" valueType="num">
                                      <p:cBhvr additive="base">
                                        <p:cTn id="74" dur="2000"/>
                                        <p:tgtEl>
                                          <p:spTgt spid="11"/>
                                        </p:tgtEl>
                                        <p:attrNameLst>
                                          <p:attrName>ppt_y</p:attrName>
                                        </p:attrNameLst>
                                      </p:cBhvr>
                                      <p:tavLst>
                                        <p:tav tm="0">
                                          <p:val>
                                            <p:strVal val="ppt_y"/>
                                          </p:val>
                                        </p:tav>
                                        <p:tav tm="100000">
                                          <p:val>
                                            <p:strVal val="1+ppt_h/2"/>
                                          </p:val>
                                        </p:tav>
                                      </p:tavLst>
                                    </p:anim>
                                    <p:set>
                                      <p:cBhvr>
                                        <p:cTn id="75" dur="1" fill="hold">
                                          <p:stCondLst>
                                            <p:cond delay="1999"/>
                                          </p:stCondLst>
                                        </p:cTn>
                                        <p:tgtEl>
                                          <p:spTgt spid="11"/>
                                        </p:tgtEl>
                                        <p:attrNameLst>
                                          <p:attrName>style.visibility</p:attrName>
                                        </p:attrNameLst>
                                      </p:cBhvr>
                                      <p:to>
                                        <p:strVal val="hidden"/>
                                      </p:to>
                                    </p:set>
                                  </p:childTnLst>
                                </p:cTn>
                              </p:par>
                              <p:par>
                                <p:cTn id="76" presetID="2" presetClass="exit" presetSubtype="12" fill="hold" grpId="1" nodeType="withEffect">
                                  <p:stCondLst>
                                    <p:cond delay="0"/>
                                  </p:stCondLst>
                                  <p:childTnLst>
                                    <p:anim calcmode="lin" valueType="num">
                                      <p:cBhvr additive="base">
                                        <p:cTn id="77" dur="2000"/>
                                        <p:tgtEl>
                                          <p:spTgt spid="13"/>
                                        </p:tgtEl>
                                        <p:attrNameLst>
                                          <p:attrName>ppt_x</p:attrName>
                                        </p:attrNameLst>
                                      </p:cBhvr>
                                      <p:tavLst>
                                        <p:tav tm="0">
                                          <p:val>
                                            <p:strVal val="ppt_x"/>
                                          </p:val>
                                        </p:tav>
                                        <p:tav tm="100000">
                                          <p:val>
                                            <p:strVal val="0-ppt_w/2"/>
                                          </p:val>
                                        </p:tav>
                                      </p:tavLst>
                                    </p:anim>
                                    <p:anim calcmode="lin" valueType="num">
                                      <p:cBhvr additive="base">
                                        <p:cTn id="78" dur="2000"/>
                                        <p:tgtEl>
                                          <p:spTgt spid="13"/>
                                        </p:tgtEl>
                                        <p:attrNameLst>
                                          <p:attrName>ppt_y</p:attrName>
                                        </p:attrNameLst>
                                      </p:cBhvr>
                                      <p:tavLst>
                                        <p:tav tm="0">
                                          <p:val>
                                            <p:strVal val="ppt_y"/>
                                          </p:val>
                                        </p:tav>
                                        <p:tav tm="100000">
                                          <p:val>
                                            <p:strVal val="1+ppt_h/2"/>
                                          </p:val>
                                        </p:tav>
                                      </p:tavLst>
                                    </p:anim>
                                    <p:set>
                                      <p:cBhvr>
                                        <p:cTn id="79" dur="1" fill="hold">
                                          <p:stCondLst>
                                            <p:cond delay="1999"/>
                                          </p:stCondLst>
                                        </p:cTn>
                                        <p:tgtEl>
                                          <p:spTgt spid="13"/>
                                        </p:tgtEl>
                                        <p:attrNameLst>
                                          <p:attrName>style.visibility</p:attrName>
                                        </p:attrNameLst>
                                      </p:cBhvr>
                                      <p:to>
                                        <p:strVal val="hidden"/>
                                      </p:to>
                                    </p:set>
                                  </p:childTnLst>
                                </p:cTn>
                              </p:par>
                              <p:par>
                                <p:cTn id="80" presetID="2" presetClass="exit" presetSubtype="9" fill="hold" grpId="1" nodeType="with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0-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9" fill="hold" grpId="1"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0-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9" fill="hold" grpId="1"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0-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9" fill="hold" grpId="1"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0-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9" fill="hold" grpId="1"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0-ppt_w/2"/>
                                          </p:val>
                                        </p:tav>
                                      </p:tavLst>
                                    </p:anim>
                                    <p:anim calcmode="lin" valueType="num">
                                      <p:cBhvr additive="base">
                                        <p:cTn id="98" dur="2000"/>
                                        <p:tgtEl>
                                          <p:spTgt spid="12"/>
                                        </p:tgtEl>
                                        <p:attrNameLst>
                                          <p:attrName>ppt_y</p:attrName>
                                        </p:attrNameLst>
                                      </p:cBhvr>
                                      <p:tavLst>
                                        <p:tav tm="0">
                                          <p:val>
                                            <p:strVal val="ppt_y"/>
                                          </p:val>
                                        </p:tav>
                                        <p:tav tm="100000">
                                          <p:val>
                                            <p:strVal val="0-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9" fill="hold" grpId="1"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0-ppt_w/2"/>
                                          </p:val>
                                        </p:tav>
                                      </p:tavLst>
                                    </p:anim>
                                    <p:anim calcmode="lin" valueType="num">
                                      <p:cBhvr additive="base">
                                        <p:cTn id="102" dur="2000"/>
                                        <p:tgtEl>
                                          <p:spTgt spid="14"/>
                                        </p:tgtEl>
                                        <p:attrNameLst>
                                          <p:attrName>ppt_y</p:attrName>
                                        </p:attrNameLst>
                                      </p:cBhvr>
                                      <p:tavLst>
                                        <p:tav tm="0">
                                          <p:val>
                                            <p:strVal val="ppt_y"/>
                                          </p:val>
                                        </p:tav>
                                        <p:tav tm="100000">
                                          <p:val>
                                            <p:strVal val="0-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17" presetClass="entr" presetSubtype="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ppt_w/2"/>
                                          </p:val>
                                        </p:tav>
                                        <p:tav tm="100000">
                                          <p:val>
                                            <p:strVal val="#ppt_x"/>
                                          </p:val>
                                        </p:tav>
                                      </p:tavLst>
                                    </p:anim>
                                    <p:anim calcmode="lin" valueType="num">
                                      <p:cBhvr>
                                        <p:cTn id="107" dur="2000" fill="hold"/>
                                        <p:tgtEl>
                                          <p:spTgt spid="2"/>
                                        </p:tgtEl>
                                        <p:attrNameLst>
                                          <p:attrName>ppt_y</p:attrName>
                                        </p:attrNameLst>
                                      </p:cBhvr>
                                      <p:tavLst>
                                        <p:tav tm="0">
                                          <p:val>
                                            <p:strVal val="#ppt_y"/>
                                          </p:val>
                                        </p:tav>
                                        <p:tav tm="100000">
                                          <p:val>
                                            <p:strVal val="#ppt_y"/>
                                          </p:val>
                                        </p:tav>
                                      </p:tavLst>
                                    </p:anim>
                                    <p:anim calcmode="lin" valueType="num">
                                      <p:cBhvr>
                                        <p:cTn id="108" dur="2000" fill="hold"/>
                                        <p:tgtEl>
                                          <p:spTgt spid="2"/>
                                        </p:tgtEl>
                                        <p:attrNameLst>
                                          <p:attrName>ppt_w</p:attrName>
                                        </p:attrNameLst>
                                      </p:cBhvr>
                                      <p:tavLst>
                                        <p:tav tm="0">
                                          <p:val>
                                            <p:fltVal val="0"/>
                                          </p:val>
                                        </p:tav>
                                        <p:tav tm="100000">
                                          <p:val>
                                            <p:strVal val="#ppt_w"/>
                                          </p:val>
                                        </p:tav>
                                      </p:tavLst>
                                    </p:anim>
                                    <p:anim calcmode="lin" valueType="num">
                                      <p:cBhvr>
                                        <p:cTn id="109" dur="2000" fill="hold"/>
                                        <p:tgtEl>
                                          <p:spTgt spid="2"/>
                                        </p:tgtEl>
                                        <p:attrNameLst>
                                          <p:attrName>ppt_h</p:attrName>
                                        </p:attrNameLst>
                                      </p:cBhvr>
                                      <p:tavLst>
                                        <p:tav tm="0">
                                          <p:val>
                                            <p:strVal val="#ppt_h"/>
                                          </p:val>
                                        </p:tav>
                                        <p:tav tm="100000">
                                          <p:val>
                                            <p:strVal val="#ppt_h"/>
                                          </p:val>
                                        </p:tav>
                                      </p:tavLst>
                                    </p:anim>
                                  </p:childTnLst>
                                </p:cTn>
                              </p:par>
                              <p:par>
                                <p:cTn id="110" presetID="16" presetClass="entr" presetSubtype="42" fill="hold" nodeType="withEffect">
                                  <p:stCondLst>
                                    <p:cond delay="0"/>
                                  </p:stCondLst>
                                  <p:childTnLst>
                                    <p:set>
                                      <p:cBhvr>
                                        <p:cTn id="111" dur="1" fill="hold">
                                          <p:stCondLst>
                                            <p:cond delay="0"/>
                                          </p:stCondLst>
                                        </p:cTn>
                                        <p:tgtEl>
                                          <p:spTgt spid="2"/>
                                        </p:tgtEl>
                                        <p:attrNameLst>
                                          <p:attrName>style.visibility</p:attrName>
                                        </p:attrNameLst>
                                      </p:cBhvr>
                                      <p:to>
                                        <p:strVal val="visible"/>
                                      </p:to>
                                    </p:set>
                                    <p:animEffect transition="in" filter="barn(outHorizontal)">
                                      <p:cBhvr>
                                        <p:cTn id="1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as-children-1822704_19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lecha curvada hacia la derecha"/>
          <p:cNvSpPr/>
          <p:nvPr/>
        </p:nvSpPr>
        <p:spPr>
          <a:xfrm>
            <a:off x="2000232" y="1000114"/>
            <a:ext cx="2571768" cy="3107553"/>
          </a:xfrm>
          <a:prstGeom prst="curvedRightArrow">
            <a:avLst>
              <a:gd name="adj1" fmla="val 46605"/>
              <a:gd name="adj2" fmla="val 41061"/>
              <a:gd name="adj3" fmla="val 1053"/>
            </a:avLst>
          </a:prstGeom>
          <a:gradFill flip="none" rotWithShape="1">
            <a:gsLst>
              <a:gs pos="0">
                <a:srgbClr val="D6B19C"/>
              </a:gs>
              <a:gs pos="30000">
                <a:srgbClr val="D49E6C"/>
              </a:gs>
              <a:gs pos="70000">
                <a:srgbClr val="A65528"/>
              </a:gs>
              <a:gs pos="100000">
                <a:srgbClr val="663012"/>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lecha curvada hacia la derecha"/>
          <p:cNvSpPr/>
          <p:nvPr/>
        </p:nvSpPr>
        <p:spPr>
          <a:xfrm rot="10800000">
            <a:off x="4500562" y="1000114"/>
            <a:ext cx="2571768" cy="3107553"/>
          </a:xfrm>
          <a:prstGeom prst="curvedRightArrow">
            <a:avLst>
              <a:gd name="adj1" fmla="val 46605"/>
              <a:gd name="adj2" fmla="val 41061"/>
              <a:gd name="adj3" fmla="val 1053"/>
            </a:avLst>
          </a:prstGeom>
          <a:gradFill flip="none" rotWithShape="1">
            <a:gsLst>
              <a:gs pos="0">
                <a:srgbClr val="D6B19C"/>
              </a:gs>
              <a:gs pos="30000">
                <a:srgbClr val="D49E6C"/>
              </a:gs>
              <a:gs pos="70000">
                <a:srgbClr val="A65528"/>
              </a:gs>
              <a:gs pos="100000">
                <a:srgbClr val="663012"/>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5" presetClass="entr" presetSubtype="1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checkerboard(across)">
                                      <p:cBhvr>
                                        <p:cTn id="9" dur="2000"/>
                                        <p:tgtEl>
                                          <p:spTgt spid="3"/>
                                        </p:tgtEl>
                                      </p:cBhvr>
                                    </p:animEffect>
                                  </p:childTnLst>
                                </p:cTn>
                              </p:par>
                              <p:par>
                                <p:cTn id="10" presetID="5" presetClass="entr" presetSubtype="1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2000"/>
                                        <p:tgtEl>
                                          <p:spTgt spid="4"/>
                                        </p:tgtEl>
                                      </p:cBhvr>
                                    </p:animEffect>
                                  </p:childTnLst>
                                </p:cTn>
                              </p:par>
                              <p:par>
                                <p:cTn id="13" presetID="2" presetClass="entr" presetSubtype="2" fill="hold" grpId="1"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2000" fill="hold"/>
                                        <p:tgtEl>
                                          <p:spTgt spid="3"/>
                                        </p:tgtEl>
                                        <p:attrNameLst>
                                          <p:attrName>ppt_x</p:attrName>
                                        </p:attrNameLst>
                                      </p:cBhvr>
                                      <p:tavLst>
                                        <p:tav tm="0">
                                          <p:val>
                                            <p:strVal val="1+#ppt_w/2"/>
                                          </p:val>
                                        </p:tav>
                                        <p:tav tm="100000">
                                          <p:val>
                                            <p:strVal val="#ppt_x"/>
                                          </p:val>
                                        </p:tav>
                                      </p:tavLst>
                                    </p:anim>
                                    <p:anim calcmode="lin" valueType="num">
                                      <p:cBhvr additive="base">
                                        <p:cTn id="16" dur="20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8" fill="hold" grpId="1"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0-#ppt_w/2"/>
                                          </p:val>
                                        </p:tav>
                                        <p:tav tm="100000">
                                          <p:val>
                                            <p:strVal val="#ppt_x"/>
                                          </p:val>
                                        </p:tav>
                                      </p:tavLst>
                                    </p:anim>
                                    <p:anim calcmode="lin" valueType="num">
                                      <p:cBhvr additive="base">
                                        <p:cTn id="20" dur="2000" fill="hold"/>
                                        <p:tgtEl>
                                          <p:spTgt spid="4"/>
                                        </p:tgtEl>
                                        <p:attrNameLst>
                                          <p:attrName>ppt_y</p:attrName>
                                        </p:attrNameLst>
                                      </p:cBhvr>
                                      <p:tavLst>
                                        <p:tav tm="0">
                                          <p:val>
                                            <p:strVal val="#ppt_y"/>
                                          </p:val>
                                        </p:tav>
                                        <p:tav tm="100000">
                                          <p:val>
                                            <p:strVal val="#ppt_y"/>
                                          </p:val>
                                        </p:tav>
                                      </p:tavLst>
                                    </p:anim>
                                  </p:childTnLst>
                                </p:cTn>
                              </p:par>
                              <p:par>
                                <p:cTn id="21" presetID="8" presetClass="emph" presetSubtype="0" fill="hold" grpId="2" nodeType="withEffect">
                                  <p:stCondLst>
                                    <p:cond delay="0"/>
                                  </p:stCondLst>
                                  <p:childTnLst>
                                    <p:animRot by="21600000">
                                      <p:cBhvr>
                                        <p:cTn id="22" dur="2000" fill="hold"/>
                                        <p:tgtEl>
                                          <p:spTgt spid="3"/>
                                        </p:tgtEl>
                                        <p:attrNameLst>
                                          <p:attrName>r</p:attrName>
                                        </p:attrNameLst>
                                      </p:cBhvr>
                                    </p:animRot>
                                  </p:childTnLst>
                                </p:cTn>
                              </p:par>
                              <p:par>
                                <p:cTn id="23" presetID="8" presetClass="emph" presetSubtype="0" fill="hold" grpId="2" nodeType="withEffect">
                                  <p:stCondLst>
                                    <p:cond delay="0"/>
                                  </p:stCondLst>
                                  <p:childTnLst>
                                    <p:animRot by="21600000">
                                      <p:cBhvr>
                                        <p:cTn id="24" dur="2000" fill="hold"/>
                                        <p:tgtEl>
                                          <p:spTgt spid="4"/>
                                        </p:tgtEl>
                                        <p:attrNameLst>
                                          <p:attrName>r</p:attrName>
                                        </p:attrNameLst>
                                      </p:cBhvr>
                                    </p:animRot>
                                  </p:childTnLst>
                                </p:cTn>
                              </p:par>
                            </p:childTnLst>
                          </p:cTn>
                        </p:par>
                        <p:par>
                          <p:cTn id="25" fill="hold">
                            <p:stCondLst>
                              <p:cond delay="2000"/>
                            </p:stCondLst>
                            <p:childTnLst>
                              <p:par>
                                <p:cTn id="26" presetID="9" presetClass="exit" presetSubtype="0" fill="hold" grpId="3" nodeType="afterEffect">
                                  <p:stCondLst>
                                    <p:cond delay="0"/>
                                  </p:stCondLst>
                                  <p:childTnLst>
                                    <p:animEffect transition="out" filter="dissolve">
                                      <p:cBhvr>
                                        <p:cTn id="27" dur="2000"/>
                                        <p:tgtEl>
                                          <p:spTgt spid="3"/>
                                        </p:tgtEl>
                                      </p:cBhvr>
                                    </p:animEffect>
                                    <p:set>
                                      <p:cBhvr>
                                        <p:cTn id="28" dur="1" fill="hold">
                                          <p:stCondLst>
                                            <p:cond delay="1999"/>
                                          </p:stCondLst>
                                        </p:cTn>
                                        <p:tgtEl>
                                          <p:spTgt spid="3"/>
                                        </p:tgtEl>
                                        <p:attrNameLst>
                                          <p:attrName>style.visibility</p:attrName>
                                        </p:attrNameLst>
                                      </p:cBhvr>
                                      <p:to>
                                        <p:strVal val="hidden"/>
                                      </p:to>
                                    </p:set>
                                  </p:childTnLst>
                                </p:cTn>
                              </p:par>
                              <p:par>
                                <p:cTn id="29" presetID="9" presetClass="exit" presetSubtype="0" fill="hold" grpId="3" nodeType="withEffect">
                                  <p:stCondLst>
                                    <p:cond delay="0"/>
                                  </p:stCondLst>
                                  <p:childTnLst>
                                    <p:animEffect transition="out" filter="dissolve">
                                      <p:cBhvr>
                                        <p:cTn id="30" dur="2000"/>
                                        <p:tgtEl>
                                          <p:spTgt spid="4"/>
                                        </p:tgtEl>
                                      </p:cBhvr>
                                    </p:animEffect>
                                    <p:set>
                                      <p:cBhvr>
                                        <p:cTn id="31" dur="1" fill="hold">
                                          <p:stCondLst>
                                            <p:cond delay="1999"/>
                                          </p:stCondLst>
                                        </p:cTn>
                                        <p:tgtEl>
                                          <p:spTgt spid="4"/>
                                        </p:tgtEl>
                                        <p:attrNameLst>
                                          <p:attrName>style.visibility</p:attrName>
                                        </p:attrNameLst>
                                      </p:cBhvr>
                                      <p:to>
                                        <p:strVal val="hidden"/>
                                      </p:to>
                                    </p:set>
                                  </p:childTnLst>
                                </p:cTn>
                              </p:par>
                              <p:par>
                                <p:cTn id="32" presetID="8" presetClass="emph" presetSubtype="0" fill="hold" grpId="4" nodeType="withEffect">
                                  <p:stCondLst>
                                    <p:cond delay="0"/>
                                  </p:stCondLst>
                                  <p:childTnLst>
                                    <p:animRot by="21600000">
                                      <p:cBhvr>
                                        <p:cTn id="33" dur="2000" fill="hold"/>
                                        <p:tgtEl>
                                          <p:spTgt spid="3"/>
                                        </p:tgtEl>
                                        <p:attrNameLst>
                                          <p:attrName>r</p:attrName>
                                        </p:attrNameLst>
                                      </p:cBhvr>
                                    </p:animRot>
                                  </p:childTnLst>
                                </p:cTn>
                              </p:par>
                              <p:par>
                                <p:cTn id="34" presetID="8" presetClass="emph" presetSubtype="0" fill="hold" grpId="4" nodeType="withEffect">
                                  <p:stCondLst>
                                    <p:cond delay="0"/>
                                  </p:stCondLst>
                                  <p:childTnLst>
                                    <p:animRot by="21600000">
                                      <p:cBhvr>
                                        <p:cTn id="35" dur="2000" fill="hold"/>
                                        <p:tgtEl>
                                          <p:spTgt spid="4"/>
                                        </p:tgtEl>
                                        <p:attrNameLst>
                                          <p:attrName>r</p:attrName>
                                        </p:attrNameLst>
                                      </p:cBhvr>
                                    </p:animRot>
                                  </p:childTnLst>
                                </p:cTn>
                              </p:par>
                              <p:par>
                                <p:cTn id="36" presetID="23" presetClass="exit" presetSubtype="544" fill="hold" grpId="5" nodeType="withEffect">
                                  <p:stCondLst>
                                    <p:cond delay="0"/>
                                  </p:stCondLst>
                                  <p:childTnLst>
                                    <p:anim calcmode="lin" valueType="num">
                                      <p:cBhvr>
                                        <p:cTn id="37" dur="2000"/>
                                        <p:tgtEl>
                                          <p:spTgt spid="3"/>
                                        </p:tgtEl>
                                        <p:attrNameLst>
                                          <p:attrName>ppt_w</p:attrName>
                                        </p:attrNameLst>
                                      </p:cBhvr>
                                      <p:tavLst>
                                        <p:tav tm="0">
                                          <p:val>
                                            <p:strVal val="ppt_w"/>
                                          </p:val>
                                        </p:tav>
                                        <p:tav tm="100000">
                                          <p:val>
                                            <p:fltVal val="0"/>
                                          </p:val>
                                        </p:tav>
                                      </p:tavLst>
                                    </p:anim>
                                    <p:anim calcmode="lin" valueType="num">
                                      <p:cBhvr>
                                        <p:cTn id="38" dur="2000"/>
                                        <p:tgtEl>
                                          <p:spTgt spid="3"/>
                                        </p:tgtEl>
                                        <p:attrNameLst>
                                          <p:attrName>ppt_h</p:attrName>
                                        </p:attrNameLst>
                                      </p:cBhvr>
                                      <p:tavLst>
                                        <p:tav tm="0">
                                          <p:val>
                                            <p:strVal val="ppt_h"/>
                                          </p:val>
                                        </p:tav>
                                        <p:tav tm="100000">
                                          <p:val>
                                            <p:fltVal val="0"/>
                                          </p:val>
                                        </p:tav>
                                      </p:tavLst>
                                    </p:anim>
                                    <p:anim calcmode="lin" valueType="num">
                                      <p:cBhvr>
                                        <p:cTn id="39" dur="2000"/>
                                        <p:tgtEl>
                                          <p:spTgt spid="3"/>
                                        </p:tgtEl>
                                        <p:attrNameLst>
                                          <p:attrName>ppt_x</p:attrName>
                                        </p:attrNameLst>
                                      </p:cBhvr>
                                      <p:tavLst>
                                        <p:tav tm="0">
                                          <p:val>
                                            <p:strVal val="ppt_x"/>
                                          </p:val>
                                        </p:tav>
                                        <p:tav tm="100000">
                                          <p:val>
                                            <p:fltVal val="0.5"/>
                                          </p:val>
                                        </p:tav>
                                      </p:tavLst>
                                    </p:anim>
                                    <p:anim calcmode="lin" valueType="num">
                                      <p:cBhvr>
                                        <p:cTn id="40" dur="2000"/>
                                        <p:tgtEl>
                                          <p:spTgt spid="3"/>
                                        </p:tgtEl>
                                        <p:attrNameLst>
                                          <p:attrName>ppt_y</p:attrName>
                                        </p:attrNameLst>
                                      </p:cBhvr>
                                      <p:tavLst>
                                        <p:tav tm="0">
                                          <p:val>
                                            <p:strVal val="ppt_y"/>
                                          </p:val>
                                        </p:tav>
                                        <p:tav tm="100000">
                                          <p:val>
                                            <p:fltVal val="0.5"/>
                                          </p:val>
                                        </p:tav>
                                      </p:tavLst>
                                    </p:anim>
                                    <p:set>
                                      <p:cBhvr>
                                        <p:cTn id="41" dur="1" fill="hold">
                                          <p:stCondLst>
                                            <p:cond delay="1999"/>
                                          </p:stCondLst>
                                        </p:cTn>
                                        <p:tgtEl>
                                          <p:spTgt spid="3"/>
                                        </p:tgtEl>
                                        <p:attrNameLst>
                                          <p:attrName>style.visibility</p:attrName>
                                        </p:attrNameLst>
                                      </p:cBhvr>
                                      <p:to>
                                        <p:strVal val="hidden"/>
                                      </p:to>
                                    </p:set>
                                  </p:childTnLst>
                                </p:cTn>
                              </p:par>
                              <p:par>
                                <p:cTn id="42" presetID="23" presetClass="exit" presetSubtype="544" fill="hold" grpId="5" nodeType="withEffect">
                                  <p:stCondLst>
                                    <p:cond delay="0"/>
                                  </p:stCondLst>
                                  <p:childTnLst>
                                    <p:anim calcmode="lin" valueType="num">
                                      <p:cBhvr>
                                        <p:cTn id="43" dur="2000"/>
                                        <p:tgtEl>
                                          <p:spTgt spid="4"/>
                                        </p:tgtEl>
                                        <p:attrNameLst>
                                          <p:attrName>ppt_w</p:attrName>
                                        </p:attrNameLst>
                                      </p:cBhvr>
                                      <p:tavLst>
                                        <p:tav tm="0">
                                          <p:val>
                                            <p:strVal val="ppt_w"/>
                                          </p:val>
                                        </p:tav>
                                        <p:tav tm="100000">
                                          <p:val>
                                            <p:fltVal val="0"/>
                                          </p:val>
                                        </p:tav>
                                      </p:tavLst>
                                    </p:anim>
                                    <p:anim calcmode="lin" valueType="num">
                                      <p:cBhvr>
                                        <p:cTn id="44" dur="2000"/>
                                        <p:tgtEl>
                                          <p:spTgt spid="4"/>
                                        </p:tgtEl>
                                        <p:attrNameLst>
                                          <p:attrName>ppt_h</p:attrName>
                                        </p:attrNameLst>
                                      </p:cBhvr>
                                      <p:tavLst>
                                        <p:tav tm="0">
                                          <p:val>
                                            <p:strVal val="ppt_h"/>
                                          </p:val>
                                        </p:tav>
                                        <p:tav tm="100000">
                                          <p:val>
                                            <p:fltVal val="0"/>
                                          </p:val>
                                        </p:tav>
                                      </p:tavLst>
                                    </p:anim>
                                    <p:anim calcmode="lin" valueType="num">
                                      <p:cBhvr>
                                        <p:cTn id="45" dur="2000"/>
                                        <p:tgtEl>
                                          <p:spTgt spid="4"/>
                                        </p:tgtEl>
                                        <p:attrNameLst>
                                          <p:attrName>ppt_x</p:attrName>
                                        </p:attrNameLst>
                                      </p:cBhvr>
                                      <p:tavLst>
                                        <p:tav tm="0">
                                          <p:val>
                                            <p:strVal val="ppt_x"/>
                                          </p:val>
                                        </p:tav>
                                        <p:tav tm="100000">
                                          <p:val>
                                            <p:fltVal val="0.5"/>
                                          </p:val>
                                        </p:tav>
                                      </p:tavLst>
                                    </p:anim>
                                    <p:anim calcmode="lin" valueType="num">
                                      <p:cBhvr>
                                        <p:cTn id="46" dur="2000"/>
                                        <p:tgtEl>
                                          <p:spTgt spid="4"/>
                                        </p:tgtEl>
                                        <p:attrNameLst>
                                          <p:attrName>ppt_y</p:attrName>
                                        </p:attrNameLst>
                                      </p:cBhvr>
                                      <p:tavLst>
                                        <p:tav tm="0">
                                          <p:val>
                                            <p:strVal val="ppt_y"/>
                                          </p:val>
                                        </p:tav>
                                        <p:tav tm="100000">
                                          <p:val>
                                            <p:fltVal val="0.5"/>
                                          </p:val>
                                        </p:tav>
                                      </p:tavLst>
                                    </p:anim>
                                    <p:set>
                                      <p:cBhvr>
                                        <p:cTn id="47" dur="1" fill="hold">
                                          <p:stCondLst>
                                            <p:cond delay="1999"/>
                                          </p:stCondLst>
                                        </p:cTn>
                                        <p:tgtEl>
                                          <p:spTgt spid="4"/>
                                        </p:tgtEl>
                                        <p:attrNameLst>
                                          <p:attrName>style.visibility</p:attrName>
                                        </p:attrNameLst>
                                      </p:cBhvr>
                                      <p:to>
                                        <p:strVal val="hidden"/>
                                      </p:to>
                                    </p:set>
                                  </p:childTnLst>
                                </p:cTn>
                              </p:par>
                              <p:par>
                                <p:cTn id="48" presetID="23" presetClass="entr" presetSubtype="288"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000" fill="hold"/>
                                        <p:tgtEl>
                                          <p:spTgt spid="2"/>
                                        </p:tgtEl>
                                        <p:attrNameLst>
                                          <p:attrName>ppt_w</p:attrName>
                                        </p:attrNameLst>
                                      </p:cBhvr>
                                      <p:tavLst>
                                        <p:tav tm="0">
                                          <p:val>
                                            <p:strVal val="4/3*#ppt_w"/>
                                          </p:val>
                                        </p:tav>
                                        <p:tav tm="100000">
                                          <p:val>
                                            <p:strVal val="#ppt_w"/>
                                          </p:val>
                                        </p:tav>
                                      </p:tavLst>
                                    </p:anim>
                                    <p:anim calcmode="lin" valueType="num">
                                      <p:cBhvr>
                                        <p:cTn id="51" dur="2000" fill="hold"/>
                                        <p:tgtEl>
                                          <p:spTgt spid="2"/>
                                        </p:tgtEl>
                                        <p:attrNameLst>
                                          <p:attrName>ppt_h</p:attrName>
                                        </p:attrNameLst>
                                      </p:cBhvr>
                                      <p:tavLst>
                                        <p:tav tm="0">
                                          <p:val>
                                            <p:strVal val="4/3*#ppt_h"/>
                                          </p:val>
                                        </p:tav>
                                        <p:tav tm="100000">
                                          <p:val>
                                            <p:strVal val="#ppt_h"/>
                                          </p:val>
                                        </p:tav>
                                      </p:tavLst>
                                    </p:anim>
                                  </p:childTnLst>
                                </p:cTn>
                              </p:par>
                              <p:par>
                                <p:cTn id="52" presetID="21" presetClass="entr" presetSubtype="2"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wheel(2)">
                                      <p:cBhvr>
                                        <p:cTn id="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baby-1643673_19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flipV="1">
            <a:off x="0" y="0"/>
            <a:ext cx="9144000" cy="160717"/>
          </a:xfrm>
          <a:prstGeom prst="rect">
            <a:avLst/>
          </a:prstGeom>
          <a:gradFill flip="none" rotWithShape="1">
            <a:gsLst>
              <a:gs pos="42000">
                <a:schemeClr val="bg1"/>
              </a:gs>
              <a:gs pos="50000">
                <a:schemeClr val="tx2">
                  <a:lumMod val="60000"/>
                  <a:lumOff val="40000"/>
                  <a:shade val="67500"/>
                  <a:satMod val="115000"/>
                </a:schemeClr>
              </a:gs>
              <a:gs pos="100000">
                <a:schemeClr val="tx2">
                  <a:lumMod val="60000"/>
                  <a:lumOff val="40000"/>
                  <a:shade val="100000"/>
                  <a:satMod val="115000"/>
                </a:scheme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flipV="1">
            <a:off x="0" y="214296"/>
            <a:ext cx="9144000" cy="214314"/>
          </a:xfrm>
          <a:prstGeom prst="rect">
            <a:avLst/>
          </a:prstGeom>
          <a:gradFill flip="none" rotWithShape="1">
            <a:gsLst>
              <a:gs pos="42000">
                <a:schemeClr val="bg1"/>
              </a:gs>
              <a:gs pos="50000">
                <a:schemeClr val="tx2">
                  <a:lumMod val="60000"/>
                  <a:lumOff val="40000"/>
                  <a:shade val="67500"/>
                  <a:satMod val="115000"/>
                </a:schemeClr>
              </a:gs>
              <a:gs pos="100000">
                <a:schemeClr val="tx2">
                  <a:lumMod val="60000"/>
                  <a:lumOff val="40000"/>
                  <a:shade val="100000"/>
                  <a:satMod val="115000"/>
                </a:scheme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V="1">
            <a:off x="0" y="482187"/>
            <a:ext cx="9144000" cy="214316"/>
          </a:xfrm>
          <a:prstGeom prst="rect">
            <a:avLst/>
          </a:prstGeom>
          <a:gradFill flip="none" rotWithShape="1">
            <a:gsLst>
              <a:gs pos="42000">
                <a:schemeClr val="bg1"/>
              </a:gs>
              <a:gs pos="50000">
                <a:schemeClr val="tx2">
                  <a:lumMod val="60000"/>
                  <a:lumOff val="40000"/>
                  <a:shade val="67500"/>
                  <a:satMod val="115000"/>
                </a:schemeClr>
              </a:gs>
              <a:gs pos="100000">
                <a:schemeClr val="tx2">
                  <a:lumMod val="60000"/>
                  <a:lumOff val="40000"/>
                  <a:shade val="100000"/>
                  <a:satMod val="115000"/>
                </a:scheme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0" y="750081"/>
            <a:ext cx="9144000" cy="214314"/>
          </a:xfrm>
          <a:prstGeom prst="rect">
            <a:avLst/>
          </a:prstGeom>
          <a:gradFill flip="none" rotWithShape="1">
            <a:gsLst>
              <a:gs pos="42000">
                <a:schemeClr val="bg1"/>
              </a:gs>
              <a:gs pos="50000">
                <a:schemeClr val="tx2">
                  <a:lumMod val="60000"/>
                  <a:lumOff val="40000"/>
                  <a:shade val="67500"/>
                  <a:satMod val="115000"/>
                </a:schemeClr>
              </a:gs>
              <a:gs pos="100000">
                <a:schemeClr val="tx2">
                  <a:lumMod val="60000"/>
                  <a:lumOff val="40000"/>
                  <a:shade val="100000"/>
                  <a:satMod val="115000"/>
                </a:scheme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0" y="1017974"/>
            <a:ext cx="9144000" cy="214314"/>
          </a:xfrm>
          <a:prstGeom prst="rect">
            <a:avLst/>
          </a:prstGeom>
          <a:gradFill flip="none" rotWithShape="1">
            <a:gsLst>
              <a:gs pos="42000">
                <a:schemeClr val="bg1"/>
              </a:gs>
              <a:gs pos="50000">
                <a:schemeClr val="tx2">
                  <a:lumMod val="60000"/>
                  <a:lumOff val="40000"/>
                  <a:shade val="67500"/>
                  <a:satMod val="115000"/>
                </a:schemeClr>
              </a:gs>
              <a:gs pos="100000">
                <a:schemeClr val="tx2">
                  <a:lumMod val="60000"/>
                  <a:lumOff val="40000"/>
                  <a:shade val="100000"/>
                  <a:satMod val="115000"/>
                </a:scheme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0" y="1285866"/>
            <a:ext cx="9144000" cy="214314"/>
          </a:xfrm>
          <a:prstGeom prst="rect">
            <a:avLst/>
          </a:prstGeom>
          <a:gradFill flip="none" rotWithShape="1">
            <a:gsLst>
              <a:gs pos="42000">
                <a:schemeClr val="bg1"/>
              </a:gs>
              <a:gs pos="50000">
                <a:schemeClr val="tx2">
                  <a:lumMod val="60000"/>
                  <a:lumOff val="40000"/>
                  <a:shade val="67500"/>
                  <a:satMod val="115000"/>
                </a:schemeClr>
              </a:gs>
              <a:gs pos="100000">
                <a:schemeClr val="tx2">
                  <a:lumMod val="60000"/>
                  <a:lumOff val="40000"/>
                  <a:shade val="100000"/>
                  <a:satMod val="115000"/>
                </a:scheme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0" y="1553759"/>
            <a:ext cx="9144000" cy="214314"/>
          </a:xfrm>
          <a:prstGeom prst="rect">
            <a:avLst/>
          </a:prstGeom>
          <a:gradFill flip="none" rotWithShape="1">
            <a:gsLst>
              <a:gs pos="42000">
                <a:schemeClr val="bg1"/>
              </a:gs>
              <a:gs pos="50000">
                <a:schemeClr val="tx2">
                  <a:lumMod val="60000"/>
                  <a:lumOff val="40000"/>
                  <a:shade val="67500"/>
                  <a:satMod val="115000"/>
                </a:schemeClr>
              </a:gs>
              <a:gs pos="100000">
                <a:schemeClr val="tx2">
                  <a:lumMod val="60000"/>
                  <a:lumOff val="40000"/>
                  <a:shade val="100000"/>
                  <a:satMod val="115000"/>
                </a:scheme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0" y="1821651"/>
            <a:ext cx="9144000" cy="214314"/>
          </a:xfrm>
          <a:prstGeom prst="rect">
            <a:avLst/>
          </a:prstGeom>
          <a:gradFill flip="none" rotWithShape="1">
            <a:gsLst>
              <a:gs pos="42000">
                <a:schemeClr val="bg1"/>
              </a:gs>
              <a:gs pos="50000">
                <a:schemeClr val="tx2">
                  <a:lumMod val="60000"/>
                  <a:lumOff val="40000"/>
                  <a:shade val="67500"/>
                  <a:satMod val="115000"/>
                </a:schemeClr>
              </a:gs>
              <a:gs pos="100000">
                <a:schemeClr val="tx2">
                  <a:lumMod val="60000"/>
                  <a:lumOff val="40000"/>
                  <a:shade val="100000"/>
                  <a:satMod val="115000"/>
                </a:scheme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0" y="2089544"/>
            <a:ext cx="9144000" cy="214314"/>
          </a:xfrm>
          <a:prstGeom prst="rect">
            <a:avLst/>
          </a:prstGeom>
          <a:gradFill flip="none" rotWithShape="1">
            <a:gsLst>
              <a:gs pos="42000">
                <a:schemeClr val="bg1"/>
              </a:gs>
              <a:gs pos="50000">
                <a:schemeClr val="tx2">
                  <a:lumMod val="60000"/>
                  <a:lumOff val="40000"/>
                  <a:shade val="67500"/>
                  <a:satMod val="115000"/>
                </a:schemeClr>
              </a:gs>
              <a:gs pos="100000">
                <a:schemeClr val="tx2">
                  <a:lumMod val="60000"/>
                  <a:lumOff val="40000"/>
                  <a:shade val="100000"/>
                  <a:satMod val="115000"/>
                </a:scheme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0" y="2357436"/>
            <a:ext cx="9144000" cy="214314"/>
          </a:xfrm>
          <a:prstGeom prst="rect">
            <a:avLst/>
          </a:prstGeom>
          <a:gradFill flip="none" rotWithShape="1">
            <a:gsLst>
              <a:gs pos="42000">
                <a:schemeClr val="bg1"/>
              </a:gs>
              <a:gs pos="50000">
                <a:schemeClr val="tx2">
                  <a:lumMod val="60000"/>
                  <a:lumOff val="40000"/>
                  <a:shade val="67500"/>
                  <a:satMod val="115000"/>
                </a:schemeClr>
              </a:gs>
              <a:gs pos="100000">
                <a:schemeClr val="tx2">
                  <a:lumMod val="60000"/>
                  <a:lumOff val="40000"/>
                  <a:shade val="100000"/>
                  <a:satMod val="115000"/>
                </a:scheme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0" y="2625328"/>
            <a:ext cx="9144000" cy="160736"/>
          </a:xfrm>
          <a:prstGeom prst="rect">
            <a:avLst/>
          </a:prstGeom>
          <a:gradFill flip="none" rotWithShape="1">
            <a:gsLst>
              <a:gs pos="42000">
                <a:schemeClr val="bg1"/>
              </a:gs>
              <a:gs pos="50000">
                <a:schemeClr val="tx2">
                  <a:lumMod val="60000"/>
                  <a:lumOff val="40000"/>
                  <a:shade val="67500"/>
                  <a:satMod val="115000"/>
                </a:schemeClr>
              </a:gs>
              <a:gs pos="100000">
                <a:schemeClr val="tx2">
                  <a:lumMod val="60000"/>
                  <a:lumOff val="40000"/>
                  <a:shade val="100000"/>
                  <a:satMod val="115000"/>
                </a:scheme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0" y="2839642"/>
            <a:ext cx="9144000" cy="160736"/>
          </a:xfrm>
          <a:prstGeom prst="rect">
            <a:avLst/>
          </a:prstGeom>
          <a:gradFill flip="none" rotWithShape="1">
            <a:gsLst>
              <a:gs pos="42000">
                <a:schemeClr val="bg1"/>
              </a:gs>
              <a:gs pos="50000">
                <a:schemeClr val="tx2">
                  <a:lumMod val="60000"/>
                  <a:lumOff val="40000"/>
                  <a:shade val="67500"/>
                  <a:satMod val="115000"/>
                </a:schemeClr>
              </a:gs>
              <a:gs pos="100000">
                <a:schemeClr val="tx2">
                  <a:lumMod val="60000"/>
                  <a:lumOff val="40000"/>
                  <a:shade val="100000"/>
                  <a:satMod val="115000"/>
                </a:scheme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3053957"/>
            <a:ext cx="9144000" cy="214314"/>
          </a:xfrm>
          <a:prstGeom prst="rect">
            <a:avLst/>
          </a:prstGeom>
          <a:gradFill flip="none" rotWithShape="1">
            <a:gsLst>
              <a:gs pos="42000">
                <a:schemeClr val="bg1"/>
              </a:gs>
              <a:gs pos="50000">
                <a:schemeClr val="tx2">
                  <a:lumMod val="60000"/>
                  <a:lumOff val="40000"/>
                  <a:shade val="67500"/>
                  <a:satMod val="115000"/>
                </a:schemeClr>
              </a:gs>
              <a:gs pos="100000">
                <a:schemeClr val="tx2">
                  <a:lumMod val="60000"/>
                  <a:lumOff val="40000"/>
                  <a:shade val="100000"/>
                  <a:satMod val="115000"/>
                </a:scheme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0" y="3321849"/>
            <a:ext cx="9144000" cy="214314"/>
          </a:xfrm>
          <a:prstGeom prst="rect">
            <a:avLst/>
          </a:prstGeom>
          <a:gradFill flip="none" rotWithShape="1">
            <a:gsLst>
              <a:gs pos="42000">
                <a:schemeClr val="bg1"/>
              </a:gs>
              <a:gs pos="50000">
                <a:schemeClr val="tx2">
                  <a:lumMod val="60000"/>
                  <a:lumOff val="40000"/>
                  <a:shade val="67500"/>
                  <a:satMod val="115000"/>
                </a:schemeClr>
              </a:gs>
              <a:gs pos="100000">
                <a:schemeClr val="tx2">
                  <a:lumMod val="60000"/>
                  <a:lumOff val="40000"/>
                  <a:shade val="100000"/>
                  <a:satMod val="115000"/>
                </a:scheme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0" y="3589724"/>
            <a:ext cx="9144000" cy="214314"/>
          </a:xfrm>
          <a:prstGeom prst="rect">
            <a:avLst/>
          </a:prstGeom>
          <a:gradFill flip="none" rotWithShape="1">
            <a:gsLst>
              <a:gs pos="42000">
                <a:schemeClr val="bg1"/>
              </a:gs>
              <a:gs pos="50000">
                <a:schemeClr val="tx2">
                  <a:lumMod val="60000"/>
                  <a:lumOff val="40000"/>
                  <a:shade val="67500"/>
                  <a:satMod val="115000"/>
                </a:schemeClr>
              </a:gs>
              <a:gs pos="100000">
                <a:schemeClr val="tx2">
                  <a:lumMod val="60000"/>
                  <a:lumOff val="40000"/>
                  <a:shade val="100000"/>
                  <a:satMod val="115000"/>
                </a:scheme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0" y="3857616"/>
            <a:ext cx="9144000" cy="214314"/>
          </a:xfrm>
          <a:prstGeom prst="rect">
            <a:avLst/>
          </a:prstGeom>
          <a:gradFill flip="none" rotWithShape="1">
            <a:gsLst>
              <a:gs pos="42000">
                <a:schemeClr val="bg1"/>
              </a:gs>
              <a:gs pos="50000">
                <a:schemeClr val="tx2">
                  <a:lumMod val="60000"/>
                  <a:lumOff val="40000"/>
                  <a:shade val="67500"/>
                  <a:satMod val="115000"/>
                </a:schemeClr>
              </a:gs>
              <a:gs pos="100000">
                <a:schemeClr val="tx2">
                  <a:lumMod val="60000"/>
                  <a:lumOff val="40000"/>
                  <a:shade val="100000"/>
                  <a:satMod val="115000"/>
                </a:scheme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0" y="4125509"/>
            <a:ext cx="9144000" cy="214314"/>
          </a:xfrm>
          <a:prstGeom prst="rect">
            <a:avLst/>
          </a:prstGeom>
          <a:gradFill flip="none" rotWithShape="1">
            <a:gsLst>
              <a:gs pos="42000">
                <a:schemeClr val="bg1"/>
              </a:gs>
              <a:gs pos="50000">
                <a:schemeClr val="tx2">
                  <a:lumMod val="60000"/>
                  <a:lumOff val="40000"/>
                  <a:shade val="67500"/>
                  <a:satMod val="115000"/>
                </a:schemeClr>
              </a:gs>
              <a:gs pos="100000">
                <a:schemeClr val="tx2">
                  <a:lumMod val="60000"/>
                  <a:lumOff val="40000"/>
                  <a:shade val="100000"/>
                  <a:satMod val="115000"/>
                </a:scheme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0" y="4393419"/>
            <a:ext cx="9144000" cy="214296"/>
          </a:xfrm>
          <a:prstGeom prst="rect">
            <a:avLst/>
          </a:prstGeom>
          <a:gradFill flip="none" rotWithShape="1">
            <a:gsLst>
              <a:gs pos="42000">
                <a:schemeClr val="bg1"/>
              </a:gs>
              <a:gs pos="50000">
                <a:schemeClr val="tx2">
                  <a:lumMod val="60000"/>
                  <a:lumOff val="40000"/>
                  <a:shade val="67500"/>
                  <a:satMod val="115000"/>
                </a:schemeClr>
              </a:gs>
              <a:gs pos="100000">
                <a:schemeClr val="tx2">
                  <a:lumMod val="60000"/>
                  <a:lumOff val="40000"/>
                  <a:shade val="100000"/>
                  <a:satMod val="115000"/>
                </a:scheme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0" y="4661312"/>
            <a:ext cx="9144000" cy="214314"/>
          </a:xfrm>
          <a:prstGeom prst="rect">
            <a:avLst/>
          </a:prstGeom>
          <a:gradFill flip="none" rotWithShape="1">
            <a:gsLst>
              <a:gs pos="42000">
                <a:schemeClr val="bg1"/>
              </a:gs>
              <a:gs pos="50000">
                <a:schemeClr val="tx2">
                  <a:lumMod val="60000"/>
                  <a:lumOff val="40000"/>
                  <a:shade val="67500"/>
                  <a:satMod val="115000"/>
                </a:schemeClr>
              </a:gs>
              <a:gs pos="100000">
                <a:schemeClr val="tx2">
                  <a:lumMod val="60000"/>
                  <a:lumOff val="40000"/>
                  <a:shade val="100000"/>
                  <a:satMod val="115000"/>
                </a:scheme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0" y="4929186"/>
            <a:ext cx="9144000" cy="214314"/>
          </a:xfrm>
          <a:prstGeom prst="rect">
            <a:avLst/>
          </a:prstGeom>
          <a:gradFill flip="none" rotWithShape="1">
            <a:gsLst>
              <a:gs pos="42000">
                <a:schemeClr val="bg1"/>
              </a:gs>
              <a:gs pos="50000">
                <a:schemeClr val="tx2">
                  <a:lumMod val="60000"/>
                  <a:lumOff val="40000"/>
                  <a:shade val="67500"/>
                  <a:satMod val="115000"/>
                </a:schemeClr>
              </a:gs>
              <a:gs pos="100000">
                <a:schemeClr val="tx2">
                  <a:lumMod val="60000"/>
                  <a:lumOff val="40000"/>
                  <a:shade val="100000"/>
                  <a:satMod val="115000"/>
                </a:scheme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childTnLst>
                          </p:cTn>
                        </p:par>
                        <p:par>
                          <p:cTn id="87" fill="hold">
                            <p:stCondLst>
                              <p:cond delay="2000"/>
                            </p:stCondLst>
                            <p:childTnLst>
                              <p:par>
                                <p:cTn id="88" presetID="2" presetClass="exit" presetSubtype="2" fill="hold" grpId="1" nodeType="after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1+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0-ppt_w/2"/>
                                          </p:val>
                                        </p:tav>
                                      </p:tavLst>
                                    </p:anim>
                                    <p:anim calcmode="lin" valueType="num">
                                      <p:cBhvr additive="base">
                                        <p:cTn id="94" dur="2000"/>
                                        <p:tgtEl>
                                          <p:spTgt spid="5"/>
                                        </p:tgtEl>
                                        <p:attrNameLst>
                                          <p:attrName>ppt_y</p:attrName>
                                        </p:attrNameLst>
                                      </p:cBhvr>
                                      <p:tavLst>
                                        <p:tav tm="0">
                                          <p:val>
                                            <p:strVal val="ppt_y"/>
                                          </p:val>
                                        </p:tav>
                                        <p:tav tm="100000">
                                          <p:val>
                                            <p:strVal val="ppt_y"/>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0-ppt_w/2"/>
                                          </p:val>
                                        </p:tav>
                                      </p:tavLst>
                                    </p:anim>
                                    <p:anim calcmode="lin" valueType="num">
                                      <p:cBhvr additive="base">
                                        <p:cTn id="98" dur="2000"/>
                                        <p:tgtEl>
                                          <p:spTgt spid="6"/>
                                        </p:tgtEl>
                                        <p:attrNameLst>
                                          <p:attrName>ppt_y</p:attrName>
                                        </p:attrNameLst>
                                      </p:cBhvr>
                                      <p:tavLst>
                                        <p:tav tm="0">
                                          <p:val>
                                            <p:strVal val="ppt_y"/>
                                          </p:val>
                                        </p:tav>
                                        <p:tav tm="100000">
                                          <p:val>
                                            <p:strVal val="ppt_y"/>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2" fill="hold" grpId="1"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1+ppt_w/2"/>
                                          </p:val>
                                        </p:tav>
                                      </p:tavLst>
                                    </p:anim>
                                    <p:anim calcmode="lin" valueType="num">
                                      <p:cBhvr additive="base">
                                        <p:cTn id="102" dur="2000"/>
                                        <p:tgtEl>
                                          <p:spTgt spid="7"/>
                                        </p:tgtEl>
                                        <p:attrNameLst>
                                          <p:attrName>ppt_y</p:attrName>
                                        </p:attrNameLst>
                                      </p:cBhvr>
                                      <p:tavLst>
                                        <p:tav tm="0">
                                          <p:val>
                                            <p:strVal val="ppt_y"/>
                                          </p:val>
                                        </p:tav>
                                        <p:tav tm="100000">
                                          <p:val>
                                            <p:strVal val="ppt_y"/>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8" fill="hold" grpId="1" nodeType="withEffect">
                                  <p:stCondLst>
                                    <p:cond delay="0"/>
                                  </p:stCondLst>
                                  <p:childTnLst>
                                    <p:anim calcmode="lin" valueType="num">
                                      <p:cBhvr additive="base">
                                        <p:cTn id="105" dur="2000"/>
                                        <p:tgtEl>
                                          <p:spTgt spid="8"/>
                                        </p:tgtEl>
                                        <p:attrNameLst>
                                          <p:attrName>ppt_x</p:attrName>
                                        </p:attrNameLst>
                                      </p:cBhvr>
                                      <p:tavLst>
                                        <p:tav tm="0">
                                          <p:val>
                                            <p:strVal val="ppt_x"/>
                                          </p:val>
                                        </p:tav>
                                        <p:tav tm="100000">
                                          <p:val>
                                            <p:strVal val="0-ppt_w/2"/>
                                          </p:val>
                                        </p:tav>
                                      </p:tavLst>
                                    </p:anim>
                                    <p:anim calcmode="lin" valueType="num">
                                      <p:cBhvr additive="base">
                                        <p:cTn id="106" dur="2000"/>
                                        <p:tgtEl>
                                          <p:spTgt spid="8"/>
                                        </p:tgtEl>
                                        <p:attrNameLst>
                                          <p:attrName>ppt_y</p:attrName>
                                        </p:attrNameLst>
                                      </p:cBhvr>
                                      <p:tavLst>
                                        <p:tav tm="0">
                                          <p:val>
                                            <p:strVal val="ppt_y"/>
                                          </p:val>
                                        </p:tav>
                                        <p:tav tm="100000">
                                          <p:val>
                                            <p:strVal val="ppt_y"/>
                                          </p:val>
                                        </p:tav>
                                      </p:tavLst>
                                    </p:anim>
                                    <p:set>
                                      <p:cBhvr>
                                        <p:cTn id="107" dur="1" fill="hold">
                                          <p:stCondLst>
                                            <p:cond delay="1999"/>
                                          </p:stCondLst>
                                        </p:cTn>
                                        <p:tgtEl>
                                          <p:spTgt spid="8"/>
                                        </p:tgtEl>
                                        <p:attrNameLst>
                                          <p:attrName>style.visibility</p:attrName>
                                        </p:attrNameLst>
                                      </p:cBhvr>
                                      <p:to>
                                        <p:strVal val="hidden"/>
                                      </p:to>
                                    </p:set>
                                  </p:childTnLst>
                                </p:cTn>
                              </p:par>
                              <p:par>
                                <p:cTn id="108" presetID="2" presetClass="exit" presetSubtype="2" fill="hold" grpId="1" nodeType="withEffect">
                                  <p:stCondLst>
                                    <p:cond delay="0"/>
                                  </p:stCondLst>
                                  <p:childTnLst>
                                    <p:anim calcmode="lin" valueType="num">
                                      <p:cBhvr additive="base">
                                        <p:cTn id="109" dur="2000"/>
                                        <p:tgtEl>
                                          <p:spTgt spid="9"/>
                                        </p:tgtEl>
                                        <p:attrNameLst>
                                          <p:attrName>ppt_x</p:attrName>
                                        </p:attrNameLst>
                                      </p:cBhvr>
                                      <p:tavLst>
                                        <p:tav tm="0">
                                          <p:val>
                                            <p:strVal val="ppt_x"/>
                                          </p:val>
                                        </p:tav>
                                        <p:tav tm="100000">
                                          <p:val>
                                            <p:strVal val="1+ppt_w/2"/>
                                          </p:val>
                                        </p:tav>
                                      </p:tavLst>
                                    </p:anim>
                                    <p:anim calcmode="lin" valueType="num">
                                      <p:cBhvr additive="base">
                                        <p:cTn id="110" dur="2000"/>
                                        <p:tgtEl>
                                          <p:spTgt spid="9"/>
                                        </p:tgtEl>
                                        <p:attrNameLst>
                                          <p:attrName>ppt_y</p:attrName>
                                        </p:attrNameLst>
                                      </p:cBhvr>
                                      <p:tavLst>
                                        <p:tav tm="0">
                                          <p:val>
                                            <p:strVal val="ppt_y"/>
                                          </p:val>
                                        </p:tav>
                                        <p:tav tm="100000">
                                          <p:val>
                                            <p:strVal val="ppt_y"/>
                                          </p:val>
                                        </p:tav>
                                      </p:tavLst>
                                    </p:anim>
                                    <p:set>
                                      <p:cBhvr>
                                        <p:cTn id="111" dur="1" fill="hold">
                                          <p:stCondLst>
                                            <p:cond delay="1999"/>
                                          </p:stCondLst>
                                        </p:cTn>
                                        <p:tgtEl>
                                          <p:spTgt spid="9"/>
                                        </p:tgtEl>
                                        <p:attrNameLst>
                                          <p:attrName>style.visibility</p:attrName>
                                        </p:attrNameLst>
                                      </p:cBhvr>
                                      <p:to>
                                        <p:strVal val="hidden"/>
                                      </p:to>
                                    </p:set>
                                  </p:childTnLst>
                                </p:cTn>
                              </p:par>
                              <p:par>
                                <p:cTn id="112" presetID="2" presetClass="exit" presetSubtype="8" fill="hold" grpId="1" nodeType="withEffect">
                                  <p:stCondLst>
                                    <p:cond delay="0"/>
                                  </p:stCondLst>
                                  <p:childTnLst>
                                    <p:anim calcmode="lin" valueType="num">
                                      <p:cBhvr additive="base">
                                        <p:cTn id="113" dur="2000"/>
                                        <p:tgtEl>
                                          <p:spTgt spid="10"/>
                                        </p:tgtEl>
                                        <p:attrNameLst>
                                          <p:attrName>ppt_x</p:attrName>
                                        </p:attrNameLst>
                                      </p:cBhvr>
                                      <p:tavLst>
                                        <p:tav tm="0">
                                          <p:val>
                                            <p:strVal val="ppt_x"/>
                                          </p:val>
                                        </p:tav>
                                        <p:tav tm="100000">
                                          <p:val>
                                            <p:strVal val="0-ppt_w/2"/>
                                          </p:val>
                                        </p:tav>
                                      </p:tavLst>
                                    </p:anim>
                                    <p:anim calcmode="lin" valueType="num">
                                      <p:cBhvr additive="base">
                                        <p:cTn id="114" dur="2000"/>
                                        <p:tgtEl>
                                          <p:spTgt spid="10"/>
                                        </p:tgtEl>
                                        <p:attrNameLst>
                                          <p:attrName>ppt_y</p:attrName>
                                        </p:attrNameLst>
                                      </p:cBhvr>
                                      <p:tavLst>
                                        <p:tav tm="0">
                                          <p:val>
                                            <p:strVal val="ppt_y"/>
                                          </p:val>
                                        </p:tav>
                                        <p:tav tm="100000">
                                          <p:val>
                                            <p:strVal val="ppt_y"/>
                                          </p:val>
                                        </p:tav>
                                      </p:tavLst>
                                    </p:anim>
                                    <p:set>
                                      <p:cBhvr>
                                        <p:cTn id="115" dur="1" fill="hold">
                                          <p:stCondLst>
                                            <p:cond delay="1999"/>
                                          </p:stCondLst>
                                        </p:cTn>
                                        <p:tgtEl>
                                          <p:spTgt spid="10"/>
                                        </p:tgtEl>
                                        <p:attrNameLst>
                                          <p:attrName>style.visibility</p:attrName>
                                        </p:attrNameLst>
                                      </p:cBhvr>
                                      <p:to>
                                        <p:strVal val="hidden"/>
                                      </p:to>
                                    </p:set>
                                  </p:childTnLst>
                                </p:cTn>
                              </p:par>
                              <p:par>
                                <p:cTn id="116" presetID="2" presetClass="exit" presetSubtype="2" fill="hold" grpId="1"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1+ppt_w/2"/>
                                          </p:val>
                                        </p:tav>
                                      </p:tavLst>
                                    </p:anim>
                                    <p:anim calcmode="lin" valueType="num">
                                      <p:cBhvr additive="base">
                                        <p:cTn id="118" dur="2000"/>
                                        <p:tgtEl>
                                          <p:spTgt spid="11"/>
                                        </p:tgtEl>
                                        <p:attrNameLst>
                                          <p:attrName>ppt_y</p:attrName>
                                        </p:attrNameLst>
                                      </p:cBhvr>
                                      <p:tavLst>
                                        <p:tav tm="0">
                                          <p:val>
                                            <p:strVal val="ppt_y"/>
                                          </p:val>
                                        </p:tav>
                                        <p:tav tm="100000">
                                          <p:val>
                                            <p:strVal val="ppt_y"/>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8" fill="hold" grpId="1"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0-ppt_w/2"/>
                                          </p:val>
                                        </p:tav>
                                      </p:tavLst>
                                    </p:anim>
                                    <p:anim calcmode="lin" valueType="num">
                                      <p:cBhvr additive="base">
                                        <p:cTn id="122" dur="2000"/>
                                        <p:tgtEl>
                                          <p:spTgt spid="12"/>
                                        </p:tgtEl>
                                        <p:attrNameLst>
                                          <p:attrName>ppt_y</p:attrName>
                                        </p:attrNameLst>
                                      </p:cBhvr>
                                      <p:tavLst>
                                        <p:tav tm="0">
                                          <p:val>
                                            <p:strVal val="ppt_y"/>
                                          </p:val>
                                        </p:tav>
                                        <p:tav tm="100000">
                                          <p:val>
                                            <p:strVal val="ppt_y"/>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2" fill="hold" grpId="1"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1+ppt_w/2"/>
                                          </p:val>
                                        </p:tav>
                                      </p:tavLst>
                                    </p:anim>
                                    <p:anim calcmode="lin" valueType="num">
                                      <p:cBhvr additive="base">
                                        <p:cTn id="126" dur="2000"/>
                                        <p:tgtEl>
                                          <p:spTgt spid="13"/>
                                        </p:tgtEl>
                                        <p:attrNameLst>
                                          <p:attrName>ppt_y</p:attrName>
                                        </p:attrNameLst>
                                      </p:cBhvr>
                                      <p:tavLst>
                                        <p:tav tm="0">
                                          <p:val>
                                            <p:strVal val="ppt_y"/>
                                          </p:val>
                                        </p:tav>
                                        <p:tav tm="100000">
                                          <p:val>
                                            <p:strVal val="ppt_y"/>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8" fill="hold" grpId="1" nodeType="withEffect">
                                  <p:stCondLst>
                                    <p:cond delay="0"/>
                                  </p:stCondLst>
                                  <p:childTnLst>
                                    <p:anim calcmode="lin" valueType="num">
                                      <p:cBhvr additive="base">
                                        <p:cTn id="129" dur="2000"/>
                                        <p:tgtEl>
                                          <p:spTgt spid="14"/>
                                        </p:tgtEl>
                                        <p:attrNameLst>
                                          <p:attrName>ppt_x</p:attrName>
                                        </p:attrNameLst>
                                      </p:cBhvr>
                                      <p:tavLst>
                                        <p:tav tm="0">
                                          <p:val>
                                            <p:strVal val="ppt_x"/>
                                          </p:val>
                                        </p:tav>
                                        <p:tav tm="100000">
                                          <p:val>
                                            <p:strVal val="0-ppt_w/2"/>
                                          </p:val>
                                        </p:tav>
                                      </p:tavLst>
                                    </p:anim>
                                    <p:anim calcmode="lin" valueType="num">
                                      <p:cBhvr additive="base">
                                        <p:cTn id="130" dur="2000"/>
                                        <p:tgtEl>
                                          <p:spTgt spid="14"/>
                                        </p:tgtEl>
                                        <p:attrNameLst>
                                          <p:attrName>ppt_y</p:attrName>
                                        </p:attrNameLst>
                                      </p:cBhvr>
                                      <p:tavLst>
                                        <p:tav tm="0">
                                          <p:val>
                                            <p:strVal val="ppt_y"/>
                                          </p:val>
                                        </p:tav>
                                        <p:tav tm="100000">
                                          <p:val>
                                            <p:strVal val="ppt_y"/>
                                          </p:val>
                                        </p:tav>
                                      </p:tavLst>
                                    </p:anim>
                                    <p:set>
                                      <p:cBhvr>
                                        <p:cTn id="131" dur="1" fill="hold">
                                          <p:stCondLst>
                                            <p:cond delay="1999"/>
                                          </p:stCondLst>
                                        </p:cTn>
                                        <p:tgtEl>
                                          <p:spTgt spid="14"/>
                                        </p:tgtEl>
                                        <p:attrNameLst>
                                          <p:attrName>style.visibility</p:attrName>
                                        </p:attrNameLst>
                                      </p:cBhvr>
                                      <p:to>
                                        <p:strVal val="hidden"/>
                                      </p:to>
                                    </p:set>
                                  </p:childTnLst>
                                </p:cTn>
                              </p:par>
                              <p:par>
                                <p:cTn id="132" presetID="2" presetClass="exit" presetSubtype="2" fill="hold" grpId="1" nodeType="withEffect">
                                  <p:stCondLst>
                                    <p:cond delay="0"/>
                                  </p:stCondLst>
                                  <p:childTnLst>
                                    <p:anim calcmode="lin" valueType="num">
                                      <p:cBhvr additive="base">
                                        <p:cTn id="133" dur="2000"/>
                                        <p:tgtEl>
                                          <p:spTgt spid="15"/>
                                        </p:tgtEl>
                                        <p:attrNameLst>
                                          <p:attrName>ppt_x</p:attrName>
                                        </p:attrNameLst>
                                      </p:cBhvr>
                                      <p:tavLst>
                                        <p:tav tm="0">
                                          <p:val>
                                            <p:strVal val="ppt_x"/>
                                          </p:val>
                                        </p:tav>
                                        <p:tav tm="100000">
                                          <p:val>
                                            <p:strVal val="1+ppt_w/2"/>
                                          </p:val>
                                        </p:tav>
                                      </p:tavLst>
                                    </p:anim>
                                    <p:anim calcmode="lin" valueType="num">
                                      <p:cBhvr additive="base">
                                        <p:cTn id="134" dur="2000"/>
                                        <p:tgtEl>
                                          <p:spTgt spid="15"/>
                                        </p:tgtEl>
                                        <p:attrNameLst>
                                          <p:attrName>ppt_y</p:attrName>
                                        </p:attrNameLst>
                                      </p:cBhvr>
                                      <p:tavLst>
                                        <p:tav tm="0">
                                          <p:val>
                                            <p:strVal val="ppt_y"/>
                                          </p:val>
                                        </p:tav>
                                        <p:tav tm="100000">
                                          <p:val>
                                            <p:strVal val="ppt_y"/>
                                          </p:val>
                                        </p:tav>
                                      </p:tavLst>
                                    </p:anim>
                                    <p:set>
                                      <p:cBhvr>
                                        <p:cTn id="135" dur="1" fill="hold">
                                          <p:stCondLst>
                                            <p:cond delay="1999"/>
                                          </p:stCondLst>
                                        </p:cTn>
                                        <p:tgtEl>
                                          <p:spTgt spid="15"/>
                                        </p:tgtEl>
                                        <p:attrNameLst>
                                          <p:attrName>style.visibility</p:attrName>
                                        </p:attrNameLst>
                                      </p:cBhvr>
                                      <p:to>
                                        <p:strVal val="hidden"/>
                                      </p:to>
                                    </p:set>
                                  </p:childTnLst>
                                </p:cTn>
                              </p:par>
                              <p:par>
                                <p:cTn id="136" presetID="2" presetClass="exit" presetSubtype="8" fill="hold" grpId="1" nodeType="withEffect">
                                  <p:stCondLst>
                                    <p:cond delay="0"/>
                                  </p:stCondLst>
                                  <p:childTnLst>
                                    <p:anim calcmode="lin" valueType="num">
                                      <p:cBhvr additive="base">
                                        <p:cTn id="137" dur="2000"/>
                                        <p:tgtEl>
                                          <p:spTgt spid="16"/>
                                        </p:tgtEl>
                                        <p:attrNameLst>
                                          <p:attrName>ppt_x</p:attrName>
                                        </p:attrNameLst>
                                      </p:cBhvr>
                                      <p:tavLst>
                                        <p:tav tm="0">
                                          <p:val>
                                            <p:strVal val="ppt_x"/>
                                          </p:val>
                                        </p:tav>
                                        <p:tav tm="100000">
                                          <p:val>
                                            <p:strVal val="0-ppt_w/2"/>
                                          </p:val>
                                        </p:tav>
                                      </p:tavLst>
                                    </p:anim>
                                    <p:anim calcmode="lin" valueType="num">
                                      <p:cBhvr additive="base">
                                        <p:cTn id="138" dur="2000"/>
                                        <p:tgtEl>
                                          <p:spTgt spid="16"/>
                                        </p:tgtEl>
                                        <p:attrNameLst>
                                          <p:attrName>ppt_y</p:attrName>
                                        </p:attrNameLst>
                                      </p:cBhvr>
                                      <p:tavLst>
                                        <p:tav tm="0">
                                          <p:val>
                                            <p:strVal val="ppt_y"/>
                                          </p:val>
                                        </p:tav>
                                        <p:tav tm="100000">
                                          <p:val>
                                            <p:strVal val="ppt_y"/>
                                          </p:val>
                                        </p:tav>
                                      </p:tavLst>
                                    </p:anim>
                                    <p:set>
                                      <p:cBhvr>
                                        <p:cTn id="139" dur="1" fill="hold">
                                          <p:stCondLst>
                                            <p:cond delay="1999"/>
                                          </p:stCondLst>
                                        </p:cTn>
                                        <p:tgtEl>
                                          <p:spTgt spid="16"/>
                                        </p:tgtEl>
                                        <p:attrNameLst>
                                          <p:attrName>style.visibility</p:attrName>
                                        </p:attrNameLst>
                                      </p:cBhvr>
                                      <p:to>
                                        <p:strVal val="hidden"/>
                                      </p:to>
                                    </p:set>
                                  </p:childTnLst>
                                </p:cTn>
                              </p:par>
                              <p:par>
                                <p:cTn id="140" presetID="2" presetClass="exit" presetSubtype="2" fill="hold" grpId="1"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1+ppt_w/2"/>
                                          </p:val>
                                        </p:tav>
                                      </p:tavLst>
                                    </p:anim>
                                    <p:anim calcmode="lin" valueType="num">
                                      <p:cBhvr additive="base">
                                        <p:cTn id="142" dur="2000"/>
                                        <p:tgtEl>
                                          <p:spTgt spid="17"/>
                                        </p:tgtEl>
                                        <p:attrNameLst>
                                          <p:attrName>ppt_y</p:attrName>
                                        </p:attrNameLst>
                                      </p:cBhvr>
                                      <p:tavLst>
                                        <p:tav tm="0">
                                          <p:val>
                                            <p:strVal val="ppt_y"/>
                                          </p:val>
                                        </p:tav>
                                        <p:tav tm="100000">
                                          <p:val>
                                            <p:strVal val="ppt_y"/>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8" fill="hold" grpId="1"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0-ppt_w/2"/>
                                          </p:val>
                                        </p:tav>
                                      </p:tavLst>
                                    </p:anim>
                                    <p:anim calcmode="lin" valueType="num">
                                      <p:cBhvr additive="base">
                                        <p:cTn id="146" dur="2000"/>
                                        <p:tgtEl>
                                          <p:spTgt spid="18"/>
                                        </p:tgtEl>
                                        <p:attrNameLst>
                                          <p:attrName>ppt_y</p:attrName>
                                        </p:attrNameLst>
                                      </p:cBhvr>
                                      <p:tavLst>
                                        <p:tav tm="0">
                                          <p:val>
                                            <p:strVal val="ppt_y"/>
                                          </p:val>
                                        </p:tav>
                                        <p:tav tm="100000">
                                          <p:val>
                                            <p:strVal val="ppt_y"/>
                                          </p:val>
                                        </p:tav>
                                      </p:tavLst>
                                    </p:anim>
                                    <p:set>
                                      <p:cBhvr>
                                        <p:cTn id="147" dur="1" fill="hold">
                                          <p:stCondLst>
                                            <p:cond delay="1999"/>
                                          </p:stCondLst>
                                        </p:cTn>
                                        <p:tgtEl>
                                          <p:spTgt spid="18"/>
                                        </p:tgtEl>
                                        <p:attrNameLst>
                                          <p:attrName>style.visibility</p:attrName>
                                        </p:attrNameLst>
                                      </p:cBhvr>
                                      <p:to>
                                        <p:strVal val="hidden"/>
                                      </p:to>
                                    </p:set>
                                  </p:childTnLst>
                                </p:cTn>
                              </p:par>
                              <p:par>
                                <p:cTn id="148" presetID="2" presetClass="exit" presetSubtype="2" fill="hold" grpId="1" nodeType="withEffect">
                                  <p:stCondLst>
                                    <p:cond delay="0"/>
                                  </p:stCondLst>
                                  <p:childTnLst>
                                    <p:anim calcmode="lin" valueType="num">
                                      <p:cBhvr additive="base">
                                        <p:cTn id="149" dur="2000"/>
                                        <p:tgtEl>
                                          <p:spTgt spid="19"/>
                                        </p:tgtEl>
                                        <p:attrNameLst>
                                          <p:attrName>ppt_x</p:attrName>
                                        </p:attrNameLst>
                                      </p:cBhvr>
                                      <p:tavLst>
                                        <p:tav tm="0">
                                          <p:val>
                                            <p:strVal val="ppt_x"/>
                                          </p:val>
                                        </p:tav>
                                        <p:tav tm="100000">
                                          <p:val>
                                            <p:strVal val="1+ppt_w/2"/>
                                          </p:val>
                                        </p:tav>
                                      </p:tavLst>
                                    </p:anim>
                                    <p:anim calcmode="lin" valueType="num">
                                      <p:cBhvr additive="base">
                                        <p:cTn id="150" dur="2000"/>
                                        <p:tgtEl>
                                          <p:spTgt spid="19"/>
                                        </p:tgtEl>
                                        <p:attrNameLst>
                                          <p:attrName>ppt_y</p:attrName>
                                        </p:attrNameLst>
                                      </p:cBhvr>
                                      <p:tavLst>
                                        <p:tav tm="0">
                                          <p:val>
                                            <p:strVal val="ppt_y"/>
                                          </p:val>
                                        </p:tav>
                                        <p:tav tm="100000">
                                          <p:val>
                                            <p:strVal val="ppt_y"/>
                                          </p:val>
                                        </p:tav>
                                      </p:tavLst>
                                    </p:anim>
                                    <p:set>
                                      <p:cBhvr>
                                        <p:cTn id="151" dur="1" fill="hold">
                                          <p:stCondLst>
                                            <p:cond delay="1999"/>
                                          </p:stCondLst>
                                        </p:cTn>
                                        <p:tgtEl>
                                          <p:spTgt spid="19"/>
                                        </p:tgtEl>
                                        <p:attrNameLst>
                                          <p:attrName>style.visibility</p:attrName>
                                        </p:attrNameLst>
                                      </p:cBhvr>
                                      <p:to>
                                        <p:strVal val="hidden"/>
                                      </p:to>
                                    </p:set>
                                  </p:childTnLst>
                                </p:cTn>
                              </p:par>
                              <p:par>
                                <p:cTn id="152" presetID="2" presetClass="exit" presetSubtype="8" fill="hold" grpId="1" nodeType="withEffect">
                                  <p:stCondLst>
                                    <p:cond delay="0"/>
                                  </p:stCondLst>
                                  <p:childTnLst>
                                    <p:anim calcmode="lin" valueType="num">
                                      <p:cBhvr additive="base">
                                        <p:cTn id="153" dur="2000"/>
                                        <p:tgtEl>
                                          <p:spTgt spid="20"/>
                                        </p:tgtEl>
                                        <p:attrNameLst>
                                          <p:attrName>ppt_x</p:attrName>
                                        </p:attrNameLst>
                                      </p:cBhvr>
                                      <p:tavLst>
                                        <p:tav tm="0">
                                          <p:val>
                                            <p:strVal val="ppt_x"/>
                                          </p:val>
                                        </p:tav>
                                        <p:tav tm="100000">
                                          <p:val>
                                            <p:strVal val="0-ppt_w/2"/>
                                          </p:val>
                                        </p:tav>
                                      </p:tavLst>
                                    </p:anim>
                                    <p:anim calcmode="lin" valueType="num">
                                      <p:cBhvr additive="base">
                                        <p:cTn id="154" dur="2000"/>
                                        <p:tgtEl>
                                          <p:spTgt spid="20"/>
                                        </p:tgtEl>
                                        <p:attrNameLst>
                                          <p:attrName>ppt_y</p:attrName>
                                        </p:attrNameLst>
                                      </p:cBhvr>
                                      <p:tavLst>
                                        <p:tav tm="0">
                                          <p:val>
                                            <p:strVal val="ppt_y"/>
                                          </p:val>
                                        </p:tav>
                                        <p:tav tm="100000">
                                          <p:val>
                                            <p:strVal val="ppt_y"/>
                                          </p:val>
                                        </p:tav>
                                      </p:tavLst>
                                    </p:anim>
                                    <p:set>
                                      <p:cBhvr>
                                        <p:cTn id="155" dur="1" fill="hold">
                                          <p:stCondLst>
                                            <p:cond delay="1999"/>
                                          </p:stCondLst>
                                        </p:cTn>
                                        <p:tgtEl>
                                          <p:spTgt spid="20"/>
                                        </p:tgtEl>
                                        <p:attrNameLst>
                                          <p:attrName>style.visibility</p:attrName>
                                        </p:attrNameLst>
                                      </p:cBhvr>
                                      <p:to>
                                        <p:strVal val="hidden"/>
                                      </p:to>
                                    </p:set>
                                  </p:childTnLst>
                                </p:cTn>
                              </p:par>
                              <p:par>
                                <p:cTn id="156" presetID="2" presetClass="exit" presetSubtype="2" fill="hold" grpId="1" nodeType="withEffect">
                                  <p:stCondLst>
                                    <p:cond delay="0"/>
                                  </p:stCondLst>
                                  <p:childTnLst>
                                    <p:anim calcmode="lin" valueType="num">
                                      <p:cBhvr additive="base">
                                        <p:cTn id="157" dur="2000"/>
                                        <p:tgtEl>
                                          <p:spTgt spid="21"/>
                                        </p:tgtEl>
                                        <p:attrNameLst>
                                          <p:attrName>ppt_x</p:attrName>
                                        </p:attrNameLst>
                                      </p:cBhvr>
                                      <p:tavLst>
                                        <p:tav tm="0">
                                          <p:val>
                                            <p:strVal val="ppt_x"/>
                                          </p:val>
                                        </p:tav>
                                        <p:tav tm="100000">
                                          <p:val>
                                            <p:strVal val="1+ppt_w/2"/>
                                          </p:val>
                                        </p:tav>
                                      </p:tavLst>
                                    </p:anim>
                                    <p:anim calcmode="lin" valueType="num">
                                      <p:cBhvr additive="base">
                                        <p:cTn id="158" dur="2000"/>
                                        <p:tgtEl>
                                          <p:spTgt spid="21"/>
                                        </p:tgtEl>
                                        <p:attrNameLst>
                                          <p:attrName>ppt_y</p:attrName>
                                        </p:attrNameLst>
                                      </p:cBhvr>
                                      <p:tavLst>
                                        <p:tav tm="0">
                                          <p:val>
                                            <p:strVal val="ppt_y"/>
                                          </p:val>
                                        </p:tav>
                                        <p:tav tm="100000">
                                          <p:val>
                                            <p:strVal val="ppt_y"/>
                                          </p:val>
                                        </p:tav>
                                      </p:tavLst>
                                    </p:anim>
                                    <p:set>
                                      <p:cBhvr>
                                        <p:cTn id="159" dur="1" fill="hold">
                                          <p:stCondLst>
                                            <p:cond delay="1999"/>
                                          </p:stCondLst>
                                        </p:cTn>
                                        <p:tgtEl>
                                          <p:spTgt spid="21"/>
                                        </p:tgtEl>
                                        <p:attrNameLst>
                                          <p:attrName>style.visibility</p:attrName>
                                        </p:attrNameLst>
                                      </p:cBhvr>
                                      <p:to>
                                        <p:strVal val="hidden"/>
                                      </p:to>
                                    </p:set>
                                  </p:childTnLst>
                                </p:cTn>
                              </p:par>
                              <p:par>
                                <p:cTn id="160" presetID="2" presetClass="exit" presetSubtype="8" fill="hold" grpId="1" nodeType="withEffect">
                                  <p:stCondLst>
                                    <p:cond delay="0"/>
                                  </p:stCondLst>
                                  <p:childTnLst>
                                    <p:anim calcmode="lin" valueType="num">
                                      <p:cBhvr additive="base">
                                        <p:cTn id="161" dur="2000"/>
                                        <p:tgtEl>
                                          <p:spTgt spid="22"/>
                                        </p:tgtEl>
                                        <p:attrNameLst>
                                          <p:attrName>ppt_x</p:attrName>
                                        </p:attrNameLst>
                                      </p:cBhvr>
                                      <p:tavLst>
                                        <p:tav tm="0">
                                          <p:val>
                                            <p:strVal val="ppt_x"/>
                                          </p:val>
                                        </p:tav>
                                        <p:tav tm="100000">
                                          <p:val>
                                            <p:strVal val="0-ppt_w/2"/>
                                          </p:val>
                                        </p:tav>
                                      </p:tavLst>
                                    </p:anim>
                                    <p:anim calcmode="lin" valueType="num">
                                      <p:cBhvr additive="base">
                                        <p:cTn id="162" dur="2000"/>
                                        <p:tgtEl>
                                          <p:spTgt spid="22"/>
                                        </p:tgtEl>
                                        <p:attrNameLst>
                                          <p:attrName>ppt_y</p:attrName>
                                        </p:attrNameLst>
                                      </p:cBhvr>
                                      <p:tavLst>
                                        <p:tav tm="0">
                                          <p:val>
                                            <p:strVal val="ppt_y"/>
                                          </p:val>
                                        </p:tav>
                                        <p:tav tm="100000">
                                          <p:val>
                                            <p:strVal val="ppt_y"/>
                                          </p:val>
                                        </p:tav>
                                      </p:tavLst>
                                    </p:anim>
                                    <p:set>
                                      <p:cBhvr>
                                        <p:cTn id="163" dur="1" fill="hold">
                                          <p:stCondLst>
                                            <p:cond delay="1999"/>
                                          </p:stCondLst>
                                        </p:cTn>
                                        <p:tgtEl>
                                          <p:spTgt spid="22"/>
                                        </p:tgtEl>
                                        <p:attrNameLst>
                                          <p:attrName>style.visibility</p:attrName>
                                        </p:attrNameLst>
                                      </p:cBhvr>
                                      <p:to>
                                        <p:strVal val="hidden"/>
                                      </p:to>
                                    </p:set>
                                  </p:childTnLst>
                                </p:cTn>
                              </p:par>
                              <p:par>
                                <p:cTn id="164" presetID="2" presetClass="exit" presetSubtype="2" fill="hold" grpId="1" nodeType="withEffect">
                                  <p:stCondLst>
                                    <p:cond delay="0"/>
                                  </p:stCondLst>
                                  <p:childTnLst>
                                    <p:anim calcmode="lin" valueType="num">
                                      <p:cBhvr additive="base">
                                        <p:cTn id="165" dur="2000"/>
                                        <p:tgtEl>
                                          <p:spTgt spid="23"/>
                                        </p:tgtEl>
                                        <p:attrNameLst>
                                          <p:attrName>ppt_x</p:attrName>
                                        </p:attrNameLst>
                                      </p:cBhvr>
                                      <p:tavLst>
                                        <p:tav tm="0">
                                          <p:val>
                                            <p:strVal val="ppt_x"/>
                                          </p:val>
                                        </p:tav>
                                        <p:tav tm="100000">
                                          <p:val>
                                            <p:strVal val="1+ppt_w/2"/>
                                          </p:val>
                                        </p:tav>
                                      </p:tavLst>
                                    </p:anim>
                                    <p:anim calcmode="lin" valueType="num">
                                      <p:cBhvr additive="base">
                                        <p:cTn id="166" dur="2000"/>
                                        <p:tgtEl>
                                          <p:spTgt spid="23"/>
                                        </p:tgtEl>
                                        <p:attrNameLst>
                                          <p:attrName>ppt_y</p:attrName>
                                        </p:attrNameLst>
                                      </p:cBhvr>
                                      <p:tavLst>
                                        <p:tav tm="0">
                                          <p:val>
                                            <p:strVal val="ppt_y"/>
                                          </p:val>
                                        </p:tav>
                                        <p:tav tm="100000">
                                          <p:val>
                                            <p:strVal val="ppt_y"/>
                                          </p:val>
                                        </p:tav>
                                      </p:tavLst>
                                    </p:anim>
                                    <p:set>
                                      <p:cBhvr>
                                        <p:cTn id="167" dur="1" fill="hold">
                                          <p:stCondLst>
                                            <p:cond delay="1999"/>
                                          </p:stCondLst>
                                        </p:cTn>
                                        <p:tgtEl>
                                          <p:spTgt spid="23"/>
                                        </p:tgtEl>
                                        <p:attrNameLst>
                                          <p:attrName>style.visibility</p:attrName>
                                        </p:attrNameLst>
                                      </p:cBhvr>
                                      <p:to>
                                        <p:strVal val="hidden"/>
                                      </p:to>
                                    </p:set>
                                  </p:childTnLst>
                                </p:cTn>
                              </p:par>
                              <p:par>
                                <p:cTn id="168" presetID="17" presetClass="entr" presetSubtype="10"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2000" fill="hold"/>
                                        <p:tgtEl>
                                          <p:spTgt spid="2"/>
                                        </p:tgtEl>
                                        <p:attrNameLst>
                                          <p:attrName>ppt_w</p:attrName>
                                        </p:attrNameLst>
                                      </p:cBhvr>
                                      <p:tavLst>
                                        <p:tav tm="0">
                                          <p:val>
                                            <p:fltVal val="0"/>
                                          </p:val>
                                        </p:tav>
                                        <p:tav tm="100000">
                                          <p:val>
                                            <p:strVal val="#ppt_w"/>
                                          </p:val>
                                        </p:tav>
                                      </p:tavLst>
                                    </p:anim>
                                    <p:anim calcmode="lin" valueType="num">
                                      <p:cBhvr>
                                        <p:cTn id="171" dur="2000" fill="hold"/>
                                        <p:tgtEl>
                                          <p:spTgt spid="2"/>
                                        </p:tgtEl>
                                        <p:attrNameLst>
                                          <p:attrName>ppt_h</p:attrName>
                                        </p:attrNameLst>
                                      </p:cBhvr>
                                      <p:tavLst>
                                        <p:tav tm="0">
                                          <p:val>
                                            <p:strVal val="#ppt_h"/>
                                          </p:val>
                                        </p:tav>
                                        <p:tav tm="100000">
                                          <p:val>
                                            <p:strVal val="#ppt_h"/>
                                          </p:val>
                                        </p:tav>
                                      </p:tavLst>
                                    </p:anim>
                                  </p:childTnLst>
                                </p:cTn>
                              </p:par>
                              <p:par>
                                <p:cTn id="172" presetID="16" presetClass="entr" presetSubtype="37" fill="hold" nodeType="withEffect">
                                  <p:stCondLst>
                                    <p:cond delay="0"/>
                                  </p:stCondLst>
                                  <p:childTnLst>
                                    <p:set>
                                      <p:cBhvr>
                                        <p:cTn id="173" dur="1" fill="hold">
                                          <p:stCondLst>
                                            <p:cond delay="0"/>
                                          </p:stCondLst>
                                        </p:cTn>
                                        <p:tgtEl>
                                          <p:spTgt spid="2"/>
                                        </p:tgtEl>
                                        <p:attrNameLst>
                                          <p:attrName>style.visibility</p:attrName>
                                        </p:attrNameLst>
                                      </p:cBhvr>
                                      <p:to>
                                        <p:strVal val="visible"/>
                                      </p:to>
                                    </p:set>
                                    <p:animEffect transition="in" filter="barn(outVertical)">
                                      <p:cBhvr>
                                        <p:cTn id="1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FF3399">
                <a:shade val="67500"/>
                <a:satMod val="115000"/>
              </a:srgbClr>
            </a:gs>
            <a:gs pos="100000">
              <a:srgbClr val="FF3399">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child-playing-1699496_19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flipV="1">
            <a:off x="0" y="4982782"/>
            <a:ext cx="9144000" cy="160717"/>
          </a:xfrm>
          <a:prstGeom prst="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flipV="1">
            <a:off x="785786" y="4714890"/>
            <a:ext cx="7572428" cy="214294"/>
          </a:xfrm>
          <a:prstGeom prst="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V="1">
            <a:off x="1000100" y="4446998"/>
            <a:ext cx="7000924" cy="214292"/>
          </a:xfrm>
          <a:prstGeom prst="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1500166" y="4179105"/>
            <a:ext cx="6072230" cy="214292"/>
          </a:xfrm>
          <a:prstGeom prst="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2071670" y="3911213"/>
            <a:ext cx="4929222" cy="214314"/>
          </a:xfrm>
          <a:prstGeom prst="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2571736" y="3643320"/>
            <a:ext cx="4000528" cy="214314"/>
          </a:xfrm>
          <a:prstGeom prst="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2928926" y="3375428"/>
            <a:ext cx="3214710" cy="214314"/>
          </a:xfrm>
          <a:prstGeom prst="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3571868" y="3107535"/>
            <a:ext cx="2071702" cy="214314"/>
          </a:xfrm>
          <a:prstGeom prst="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4000496" y="2893221"/>
            <a:ext cx="1214446" cy="160736"/>
          </a:xfrm>
          <a:prstGeom prst="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4286248" y="2625328"/>
            <a:ext cx="571504" cy="160736"/>
          </a:xfrm>
          <a:prstGeom prst="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0" y="0"/>
            <a:ext cx="9144000" cy="160717"/>
          </a:xfrm>
          <a:prstGeom prst="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785786" y="214296"/>
            <a:ext cx="7715304" cy="214314"/>
          </a:xfrm>
          <a:prstGeom prst="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1071538" y="482189"/>
            <a:ext cx="7000924" cy="214292"/>
          </a:xfrm>
          <a:prstGeom prst="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1643042" y="750081"/>
            <a:ext cx="6072230" cy="214292"/>
          </a:xfrm>
          <a:prstGeom prst="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2143108" y="1017974"/>
            <a:ext cx="4929222" cy="214314"/>
          </a:xfrm>
          <a:prstGeom prst="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2643174" y="1285866"/>
            <a:ext cx="4000528" cy="214314"/>
          </a:xfrm>
          <a:prstGeom prst="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3000364" y="1553759"/>
            <a:ext cx="3214710" cy="214314"/>
          </a:xfrm>
          <a:prstGeom prst="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3500430" y="1875230"/>
            <a:ext cx="2071702" cy="214314"/>
          </a:xfrm>
          <a:prstGeom prst="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3929058" y="2143122"/>
            <a:ext cx="1214446" cy="160736"/>
          </a:xfrm>
          <a:prstGeom prst="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4286248" y="2411014"/>
            <a:ext cx="571504" cy="160736"/>
          </a:xfrm>
          <a:prstGeom prst="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anim calcmode="lin" valueType="num">
                                      <p:cBhvr additive="base">
                                        <p:cTn id="9" dur="2000" fill="hold"/>
                                        <p:tgtEl>
                                          <p:spTgt spid="14"/>
                                        </p:tgtEl>
                                        <p:attrNameLst>
                                          <p:attrName>ppt_x</p:attrName>
                                        </p:attrNameLst>
                                      </p:cBhvr>
                                      <p:tavLst>
                                        <p:tav tm="0">
                                          <p:val>
                                            <p:strVal val="#ppt_x"/>
                                          </p:val>
                                        </p:tav>
                                        <p:tav tm="100000">
                                          <p:val>
                                            <p:strVal val="#ppt_x"/>
                                          </p:val>
                                        </p:tav>
                                      </p:tavLst>
                                    </p:anim>
                                    <p:anim calcmode="lin" valueType="num">
                                      <p:cBhvr additive="base">
                                        <p:cTn id="10" dur="2000" fill="hold"/>
                                        <p:tgtEl>
                                          <p:spTgt spid="1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2000" fill="hold"/>
                                        <p:tgtEl>
                                          <p:spTgt spid="15"/>
                                        </p:tgtEl>
                                        <p:attrNameLst>
                                          <p:attrName>ppt_x</p:attrName>
                                        </p:attrNameLst>
                                      </p:cBhvr>
                                      <p:tavLst>
                                        <p:tav tm="0">
                                          <p:val>
                                            <p:strVal val="#ppt_x"/>
                                          </p:val>
                                        </p:tav>
                                        <p:tav tm="100000">
                                          <p:val>
                                            <p:strVal val="#ppt_x"/>
                                          </p:val>
                                        </p:tav>
                                      </p:tavLst>
                                    </p:anim>
                                    <p:anim calcmode="lin" valueType="num">
                                      <p:cBhvr additive="base">
                                        <p:cTn id="14" dur="2000" fill="hold"/>
                                        <p:tgtEl>
                                          <p:spTgt spid="1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2000" fill="hold"/>
                                        <p:tgtEl>
                                          <p:spTgt spid="16"/>
                                        </p:tgtEl>
                                        <p:attrNameLst>
                                          <p:attrName>ppt_x</p:attrName>
                                        </p:attrNameLst>
                                      </p:cBhvr>
                                      <p:tavLst>
                                        <p:tav tm="0">
                                          <p:val>
                                            <p:strVal val="#ppt_x"/>
                                          </p:val>
                                        </p:tav>
                                        <p:tav tm="100000">
                                          <p:val>
                                            <p:strVal val="#ppt_x"/>
                                          </p:val>
                                        </p:tav>
                                      </p:tavLst>
                                    </p:anim>
                                    <p:anim calcmode="lin" valueType="num">
                                      <p:cBhvr additive="base">
                                        <p:cTn id="18" dur="2000" fill="hold"/>
                                        <p:tgtEl>
                                          <p:spTgt spid="1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2000" fill="hold"/>
                                        <p:tgtEl>
                                          <p:spTgt spid="17"/>
                                        </p:tgtEl>
                                        <p:attrNameLst>
                                          <p:attrName>ppt_x</p:attrName>
                                        </p:attrNameLst>
                                      </p:cBhvr>
                                      <p:tavLst>
                                        <p:tav tm="0">
                                          <p:val>
                                            <p:strVal val="#ppt_x"/>
                                          </p:val>
                                        </p:tav>
                                        <p:tav tm="100000">
                                          <p:val>
                                            <p:strVal val="#ppt_x"/>
                                          </p:val>
                                        </p:tav>
                                      </p:tavLst>
                                    </p:anim>
                                    <p:anim calcmode="lin" valueType="num">
                                      <p:cBhvr additive="base">
                                        <p:cTn id="22" dur="2000" fill="hold"/>
                                        <p:tgtEl>
                                          <p:spTgt spid="1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2000" fill="hold"/>
                                        <p:tgtEl>
                                          <p:spTgt spid="18"/>
                                        </p:tgtEl>
                                        <p:attrNameLst>
                                          <p:attrName>ppt_x</p:attrName>
                                        </p:attrNameLst>
                                      </p:cBhvr>
                                      <p:tavLst>
                                        <p:tav tm="0">
                                          <p:val>
                                            <p:strVal val="#ppt_x"/>
                                          </p:val>
                                        </p:tav>
                                        <p:tav tm="100000">
                                          <p:val>
                                            <p:strVal val="#ppt_x"/>
                                          </p:val>
                                        </p:tav>
                                      </p:tavLst>
                                    </p:anim>
                                    <p:anim calcmode="lin" valueType="num">
                                      <p:cBhvr additive="base">
                                        <p:cTn id="26" dur="20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2000" fill="hold"/>
                                        <p:tgtEl>
                                          <p:spTgt spid="19"/>
                                        </p:tgtEl>
                                        <p:attrNameLst>
                                          <p:attrName>ppt_x</p:attrName>
                                        </p:attrNameLst>
                                      </p:cBhvr>
                                      <p:tavLst>
                                        <p:tav tm="0">
                                          <p:val>
                                            <p:strVal val="#ppt_x"/>
                                          </p:val>
                                        </p:tav>
                                        <p:tav tm="100000">
                                          <p:val>
                                            <p:strVal val="#ppt_x"/>
                                          </p:val>
                                        </p:tav>
                                      </p:tavLst>
                                    </p:anim>
                                    <p:anim calcmode="lin" valueType="num">
                                      <p:cBhvr additive="base">
                                        <p:cTn id="30" dur="2000" fill="hold"/>
                                        <p:tgtEl>
                                          <p:spTgt spid="1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2000" fill="hold"/>
                                        <p:tgtEl>
                                          <p:spTgt spid="20"/>
                                        </p:tgtEl>
                                        <p:attrNameLst>
                                          <p:attrName>ppt_x</p:attrName>
                                        </p:attrNameLst>
                                      </p:cBhvr>
                                      <p:tavLst>
                                        <p:tav tm="0">
                                          <p:val>
                                            <p:strVal val="#ppt_x"/>
                                          </p:val>
                                        </p:tav>
                                        <p:tav tm="100000">
                                          <p:val>
                                            <p:strVal val="#ppt_x"/>
                                          </p:val>
                                        </p:tav>
                                      </p:tavLst>
                                    </p:anim>
                                    <p:anim calcmode="lin" valueType="num">
                                      <p:cBhvr additive="base">
                                        <p:cTn id="34" dur="2000" fill="hold"/>
                                        <p:tgtEl>
                                          <p:spTgt spid="2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2000" fill="hold"/>
                                        <p:tgtEl>
                                          <p:spTgt spid="21"/>
                                        </p:tgtEl>
                                        <p:attrNameLst>
                                          <p:attrName>ppt_x</p:attrName>
                                        </p:attrNameLst>
                                      </p:cBhvr>
                                      <p:tavLst>
                                        <p:tav tm="0">
                                          <p:val>
                                            <p:strVal val="#ppt_x"/>
                                          </p:val>
                                        </p:tav>
                                        <p:tav tm="100000">
                                          <p:val>
                                            <p:strVal val="#ppt_x"/>
                                          </p:val>
                                        </p:tav>
                                      </p:tavLst>
                                    </p:anim>
                                    <p:anim calcmode="lin" valueType="num">
                                      <p:cBhvr additive="base">
                                        <p:cTn id="38" dur="2000" fill="hold"/>
                                        <p:tgtEl>
                                          <p:spTgt spid="2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2000" fill="hold"/>
                                        <p:tgtEl>
                                          <p:spTgt spid="22"/>
                                        </p:tgtEl>
                                        <p:attrNameLst>
                                          <p:attrName>ppt_x</p:attrName>
                                        </p:attrNameLst>
                                      </p:cBhvr>
                                      <p:tavLst>
                                        <p:tav tm="0">
                                          <p:val>
                                            <p:strVal val="#ppt_x"/>
                                          </p:val>
                                        </p:tav>
                                        <p:tav tm="100000">
                                          <p:val>
                                            <p:strVal val="#ppt_x"/>
                                          </p:val>
                                        </p:tav>
                                      </p:tavLst>
                                    </p:anim>
                                    <p:anim calcmode="lin" valueType="num">
                                      <p:cBhvr additive="base">
                                        <p:cTn id="42" dur="2000" fill="hold"/>
                                        <p:tgtEl>
                                          <p:spTgt spid="2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ppt_x"/>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ppt_x"/>
                                          </p:val>
                                        </p:tav>
                                        <p:tav tm="100000">
                                          <p:val>
                                            <p:strVal val="#ppt_x"/>
                                          </p:val>
                                        </p:tav>
                                      </p:tavLst>
                                    </p:anim>
                                    <p:anim calcmode="lin" valueType="num">
                                      <p:cBhvr additive="base">
                                        <p:cTn id="50" dur="2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2000" fill="hold"/>
                                        <p:tgtEl>
                                          <p:spTgt spid="5"/>
                                        </p:tgtEl>
                                        <p:attrNameLst>
                                          <p:attrName>ppt_x</p:attrName>
                                        </p:attrNameLst>
                                      </p:cBhvr>
                                      <p:tavLst>
                                        <p:tav tm="0">
                                          <p:val>
                                            <p:strVal val="#ppt_x"/>
                                          </p:val>
                                        </p:tav>
                                        <p:tav tm="100000">
                                          <p:val>
                                            <p:strVal val="#ppt_x"/>
                                          </p:val>
                                        </p:tav>
                                      </p:tavLst>
                                    </p:anim>
                                    <p:anim calcmode="lin" valueType="num">
                                      <p:cBhvr additive="base">
                                        <p:cTn id="54" dur="2000" fill="hold"/>
                                        <p:tgtEl>
                                          <p:spTgt spid="5"/>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ppt_x"/>
                                          </p:val>
                                        </p:tav>
                                        <p:tav tm="100000">
                                          <p:val>
                                            <p:strVal val="#ppt_x"/>
                                          </p:val>
                                        </p:tav>
                                      </p:tavLst>
                                    </p:anim>
                                    <p:anim calcmode="lin" valueType="num">
                                      <p:cBhvr additive="base">
                                        <p:cTn id="58" dur="2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2000" fill="hold"/>
                                        <p:tgtEl>
                                          <p:spTgt spid="7"/>
                                        </p:tgtEl>
                                        <p:attrNameLst>
                                          <p:attrName>ppt_x</p:attrName>
                                        </p:attrNameLst>
                                      </p:cBhvr>
                                      <p:tavLst>
                                        <p:tav tm="0">
                                          <p:val>
                                            <p:strVal val="#ppt_x"/>
                                          </p:val>
                                        </p:tav>
                                        <p:tav tm="100000">
                                          <p:val>
                                            <p:strVal val="#ppt_x"/>
                                          </p:val>
                                        </p:tav>
                                      </p:tavLst>
                                    </p:anim>
                                    <p:anim calcmode="lin" valueType="num">
                                      <p:cBhvr additive="base">
                                        <p:cTn id="62" dur="2000" fill="hold"/>
                                        <p:tgtEl>
                                          <p:spTgt spid="7"/>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ppt_x"/>
                                          </p:val>
                                        </p:tav>
                                        <p:tav tm="100000">
                                          <p:val>
                                            <p:strVal val="#ppt_x"/>
                                          </p:val>
                                        </p:tav>
                                      </p:tavLst>
                                    </p:anim>
                                    <p:anim calcmode="lin" valueType="num">
                                      <p:cBhvr additive="base">
                                        <p:cTn id="66" dur="2000" fill="hold"/>
                                        <p:tgtEl>
                                          <p:spTgt spid="8"/>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2000" fill="hold"/>
                                        <p:tgtEl>
                                          <p:spTgt spid="9"/>
                                        </p:tgtEl>
                                        <p:attrNameLst>
                                          <p:attrName>ppt_x</p:attrName>
                                        </p:attrNameLst>
                                      </p:cBhvr>
                                      <p:tavLst>
                                        <p:tav tm="0">
                                          <p:val>
                                            <p:strVal val="#ppt_x"/>
                                          </p:val>
                                        </p:tav>
                                        <p:tav tm="100000">
                                          <p:val>
                                            <p:strVal val="#ppt_x"/>
                                          </p:val>
                                        </p:tav>
                                      </p:tavLst>
                                    </p:anim>
                                    <p:anim calcmode="lin" valueType="num">
                                      <p:cBhvr additive="base">
                                        <p:cTn id="70" dur="2000" fill="hold"/>
                                        <p:tgtEl>
                                          <p:spTgt spid="9"/>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additive="base">
                                        <p:cTn id="73" dur="2000" fill="hold"/>
                                        <p:tgtEl>
                                          <p:spTgt spid="10"/>
                                        </p:tgtEl>
                                        <p:attrNameLst>
                                          <p:attrName>ppt_x</p:attrName>
                                        </p:attrNameLst>
                                      </p:cBhvr>
                                      <p:tavLst>
                                        <p:tav tm="0">
                                          <p:val>
                                            <p:strVal val="#ppt_x"/>
                                          </p:val>
                                        </p:tav>
                                        <p:tav tm="100000">
                                          <p:val>
                                            <p:strVal val="#ppt_x"/>
                                          </p:val>
                                        </p:tav>
                                      </p:tavLst>
                                    </p:anim>
                                    <p:anim calcmode="lin" valueType="num">
                                      <p:cBhvr additive="base">
                                        <p:cTn id="74" dur="2000" fill="hold"/>
                                        <p:tgtEl>
                                          <p:spTgt spid="10"/>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2000" fill="hold"/>
                                        <p:tgtEl>
                                          <p:spTgt spid="11"/>
                                        </p:tgtEl>
                                        <p:attrNameLst>
                                          <p:attrName>ppt_x</p:attrName>
                                        </p:attrNameLst>
                                      </p:cBhvr>
                                      <p:tavLst>
                                        <p:tav tm="0">
                                          <p:val>
                                            <p:strVal val="#ppt_x"/>
                                          </p:val>
                                        </p:tav>
                                        <p:tav tm="100000">
                                          <p:val>
                                            <p:strVal val="#ppt_x"/>
                                          </p:val>
                                        </p:tav>
                                      </p:tavLst>
                                    </p:anim>
                                    <p:anim calcmode="lin" valueType="num">
                                      <p:cBhvr additive="base">
                                        <p:cTn id="78" dur="2000" fill="hold"/>
                                        <p:tgtEl>
                                          <p:spTgt spid="11"/>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2000" fill="hold"/>
                                        <p:tgtEl>
                                          <p:spTgt spid="12"/>
                                        </p:tgtEl>
                                        <p:attrNameLst>
                                          <p:attrName>ppt_x</p:attrName>
                                        </p:attrNameLst>
                                      </p:cBhvr>
                                      <p:tavLst>
                                        <p:tav tm="0">
                                          <p:val>
                                            <p:strVal val="#ppt_x"/>
                                          </p:val>
                                        </p:tav>
                                        <p:tav tm="100000">
                                          <p:val>
                                            <p:strVal val="#ppt_x"/>
                                          </p:val>
                                        </p:tav>
                                      </p:tavLst>
                                    </p:anim>
                                    <p:anim calcmode="lin" valueType="num">
                                      <p:cBhvr additive="base">
                                        <p:cTn id="82" dur="2000" fill="hold"/>
                                        <p:tgtEl>
                                          <p:spTgt spid="12"/>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2000" fill="hold"/>
                                        <p:tgtEl>
                                          <p:spTgt spid="13"/>
                                        </p:tgtEl>
                                        <p:attrNameLst>
                                          <p:attrName>ppt_x</p:attrName>
                                        </p:attrNameLst>
                                      </p:cBhvr>
                                      <p:tavLst>
                                        <p:tav tm="0">
                                          <p:val>
                                            <p:strVal val="#ppt_x"/>
                                          </p:val>
                                        </p:tav>
                                        <p:tav tm="100000">
                                          <p:val>
                                            <p:strVal val="#ppt_x"/>
                                          </p:val>
                                        </p:tav>
                                      </p:tavLst>
                                    </p:anim>
                                    <p:anim calcmode="lin" valueType="num">
                                      <p:cBhvr additive="base">
                                        <p:cTn id="86" dur="2000" fill="hold"/>
                                        <p:tgtEl>
                                          <p:spTgt spid="13"/>
                                        </p:tgtEl>
                                        <p:attrNameLst>
                                          <p:attrName>ppt_y</p:attrName>
                                        </p:attrNameLst>
                                      </p:cBhvr>
                                      <p:tavLst>
                                        <p:tav tm="0">
                                          <p:val>
                                            <p:strVal val="0-#ppt_h/2"/>
                                          </p:val>
                                        </p:tav>
                                        <p:tav tm="100000">
                                          <p:val>
                                            <p:strVal val="#ppt_y"/>
                                          </p:val>
                                        </p:tav>
                                      </p:tavLst>
                                    </p:anim>
                                  </p:childTnLst>
                                </p:cTn>
                              </p:par>
                              <p:par>
                                <p:cTn id="87" presetID="13" presetClass="entr" presetSubtype="16" fill="hold" grpId="1" nodeType="withEffect">
                                  <p:stCondLst>
                                    <p:cond delay="0"/>
                                  </p:stCondLst>
                                  <p:childTnLst>
                                    <p:set>
                                      <p:cBhvr>
                                        <p:cTn id="88" dur="1" fill="hold">
                                          <p:stCondLst>
                                            <p:cond delay="0"/>
                                          </p:stCondLst>
                                        </p:cTn>
                                        <p:tgtEl>
                                          <p:spTgt spid="14"/>
                                        </p:tgtEl>
                                        <p:attrNameLst>
                                          <p:attrName>style.visibility</p:attrName>
                                        </p:attrNameLst>
                                      </p:cBhvr>
                                      <p:to>
                                        <p:strVal val="visible"/>
                                      </p:to>
                                    </p:set>
                                    <p:animEffect transition="in" filter="plus(in)">
                                      <p:cBhvr>
                                        <p:cTn id="89" dur="2000"/>
                                        <p:tgtEl>
                                          <p:spTgt spid="14"/>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plus(in)">
                                      <p:cBhvr>
                                        <p:cTn id="92" dur="2000"/>
                                        <p:tgtEl>
                                          <p:spTgt spid="15"/>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6"/>
                                        </p:tgtEl>
                                        <p:attrNameLst>
                                          <p:attrName>style.visibility</p:attrName>
                                        </p:attrNameLst>
                                      </p:cBhvr>
                                      <p:to>
                                        <p:strVal val="visible"/>
                                      </p:to>
                                    </p:set>
                                    <p:animEffect transition="in" filter="plus(in)">
                                      <p:cBhvr>
                                        <p:cTn id="95" dur="2000"/>
                                        <p:tgtEl>
                                          <p:spTgt spid="16"/>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17"/>
                                        </p:tgtEl>
                                        <p:attrNameLst>
                                          <p:attrName>style.visibility</p:attrName>
                                        </p:attrNameLst>
                                      </p:cBhvr>
                                      <p:to>
                                        <p:strVal val="visible"/>
                                      </p:to>
                                    </p:set>
                                    <p:animEffect transition="in" filter="plus(in)">
                                      <p:cBhvr>
                                        <p:cTn id="98" dur="2000"/>
                                        <p:tgtEl>
                                          <p:spTgt spid="1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plus(in)">
                                      <p:cBhvr>
                                        <p:cTn id="101" dur="2000"/>
                                        <p:tgtEl>
                                          <p:spTgt spid="18"/>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9"/>
                                        </p:tgtEl>
                                        <p:attrNameLst>
                                          <p:attrName>style.visibility</p:attrName>
                                        </p:attrNameLst>
                                      </p:cBhvr>
                                      <p:to>
                                        <p:strVal val="visible"/>
                                      </p:to>
                                    </p:set>
                                    <p:animEffect transition="in" filter="plus(in)">
                                      <p:cBhvr>
                                        <p:cTn id="104" dur="2000"/>
                                        <p:tgtEl>
                                          <p:spTgt spid="19"/>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20"/>
                                        </p:tgtEl>
                                        <p:attrNameLst>
                                          <p:attrName>style.visibility</p:attrName>
                                        </p:attrNameLst>
                                      </p:cBhvr>
                                      <p:to>
                                        <p:strVal val="visible"/>
                                      </p:to>
                                    </p:set>
                                    <p:animEffect transition="in" filter="plus(in)">
                                      <p:cBhvr>
                                        <p:cTn id="107" dur="2000"/>
                                        <p:tgtEl>
                                          <p:spTgt spid="20"/>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21"/>
                                        </p:tgtEl>
                                        <p:attrNameLst>
                                          <p:attrName>style.visibility</p:attrName>
                                        </p:attrNameLst>
                                      </p:cBhvr>
                                      <p:to>
                                        <p:strVal val="visible"/>
                                      </p:to>
                                    </p:set>
                                    <p:animEffect transition="in" filter="plus(in)">
                                      <p:cBhvr>
                                        <p:cTn id="110" dur="2000"/>
                                        <p:tgtEl>
                                          <p:spTgt spid="21"/>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22"/>
                                        </p:tgtEl>
                                        <p:attrNameLst>
                                          <p:attrName>style.visibility</p:attrName>
                                        </p:attrNameLst>
                                      </p:cBhvr>
                                      <p:to>
                                        <p:strVal val="visible"/>
                                      </p:to>
                                    </p:set>
                                    <p:animEffect transition="in" filter="plus(in)">
                                      <p:cBhvr>
                                        <p:cTn id="113" dur="2000"/>
                                        <p:tgtEl>
                                          <p:spTgt spid="22"/>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23"/>
                                        </p:tgtEl>
                                        <p:attrNameLst>
                                          <p:attrName>style.visibility</p:attrName>
                                        </p:attrNameLst>
                                      </p:cBhvr>
                                      <p:to>
                                        <p:strVal val="visible"/>
                                      </p:to>
                                    </p:set>
                                    <p:animEffect transition="in" filter="plus(in)">
                                      <p:cBhvr>
                                        <p:cTn id="116" dur="2000"/>
                                        <p:tgtEl>
                                          <p:spTgt spid="23"/>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plus(in)">
                                      <p:cBhvr>
                                        <p:cTn id="119" dur="2000"/>
                                        <p:tgtEl>
                                          <p:spTgt spid="4"/>
                                        </p:tgtEl>
                                      </p:cBhvr>
                                    </p:animEffect>
                                  </p:childTnLst>
                                </p:cTn>
                              </p:par>
                              <p:par>
                                <p:cTn id="120" presetID="13" presetClass="entr" presetSubtype="16" fill="hold" grpId="1"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plus(in)">
                                      <p:cBhvr>
                                        <p:cTn id="122" dur="2000"/>
                                        <p:tgtEl>
                                          <p:spTgt spid="5"/>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6"/>
                                        </p:tgtEl>
                                        <p:attrNameLst>
                                          <p:attrName>style.visibility</p:attrName>
                                        </p:attrNameLst>
                                      </p:cBhvr>
                                      <p:to>
                                        <p:strVal val="visible"/>
                                      </p:to>
                                    </p:set>
                                    <p:animEffect transition="in" filter="plus(in)">
                                      <p:cBhvr>
                                        <p:cTn id="125" dur="2000"/>
                                        <p:tgtEl>
                                          <p:spTgt spid="6"/>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7"/>
                                        </p:tgtEl>
                                        <p:attrNameLst>
                                          <p:attrName>style.visibility</p:attrName>
                                        </p:attrNameLst>
                                      </p:cBhvr>
                                      <p:to>
                                        <p:strVal val="visible"/>
                                      </p:to>
                                    </p:set>
                                    <p:animEffect transition="in" filter="plus(in)">
                                      <p:cBhvr>
                                        <p:cTn id="128" dur="2000"/>
                                        <p:tgtEl>
                                          <p:spTgt spid="7"/>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8"/>
                                        </p:tgtEl>
                                        <p:attrNameLst>
                                          <p:attrName>style.visibility</p:attrName>
                                        </p:attrNameLst>
                                      </p:cBhvr>
                                      <p:to>
                                        <p:strVal val="visible"/>
                                      </p:to>
                                    </p:set>
                                    <p:animEffect transition="in" filter="plus(in)">
                                      <p:cBhvr>
                                        <p:cTn id="131" dur="2000"/>
                                        <p:tgtEl>
                                          <p:spTgt spid="8"/>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9"/>
                                        </p:tgtEl>
                                        <p:attrNameLst>
                                          <p:attrName>style.visibility</p:attrName>
                                        </p:attrNameLst>
                                      </p:cBhvr>
                                      <p:to>
                                        <p:strVal val="visible"/>
                                      </p:to>
                                    </p:set>
                                    <p:animEffect transition="in" filter="plus(in)">
                                      <p:cBhvr>
                                        <p:cTn id="134" dur="2000"/>
                                        <p:tgtEl>
                                          <p:spTgt spid="9"/>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10"/>
                                        </p:tgtEl>
                                        <p:attrNameLst>
                                          <p:attrName>style.visibility</p:attrName>
                                        </p:attrNameLst>
                                      </p:cBhvr>
                                      <p:to>
                                        <p:strVal val="visible"/>
                                      </p:to>
                                    </p:set>
                                    <p:animEffect transition="in" filter="plus(in)">
                                      <p:cBhvr>
                                        <p:cTn id="137" dur="2000"/>
                                        <p:tgtEl>
                                          <p:spTgt spid="10"/>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11"/>
                                        </p:tgtEl>
                                        <p:attrNameLst>
                                          <p:attrName>style.visibility</p:attrName>
                                        </p:attrNameLst>
                                      </p:cBhvr>
                                      <p:to>
                                        <p:strVal val="visible"/>
                                      </p:to>
                                    </p:set>
                                    <p:animEffect transition="in" filter="plus(in)">
                                      <p:cBhvr>
                                        <p:cTn id="140" dur="2000"/>
                                        <p:tgtEl>
                                          <p:spTgt spid="11"/>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plus(in)">
                                      <p:cBhvr>
                                        <p:cTn id="143" dur="2000"/>
                                        <p:tgtEl>
                                          <p:spTgt spid="12"/>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13"/>
                                        </p:tgtEl>
                                        <p:attrNameLst>
                                          <p:attrName>style.visibility</p:attrName>
                                        </p:attrNameLst>
                                      </p:cBhvr>
                                      <p:to>
                                        <p:strVal val="visible"/>
                                      </p:to>
                                    </p:set>
                                    <p:animEffect transition="in" filter="plus(in)">
                                      <p:cBhvr>
                                        <p:cTn id="146" dur="2000"/>
                                        <p:tgtEl>
                                          <p:spTgt spid="13"/>
                                        </p:tgtEl>
                                      </p:cBhvr>
                                    </p:animEffect>
                                  </p:childTnLst>
                                </p:cTn>
                              </p:par>
                            </p:childTnLst>
                          </p:cTn>
                        </p:par>
                        <p:par>
                          <p:cTn id="147" fill="hold">
                            <p:stCondLst>
                              <p:cond delay="2000"/>
                            </p:stCondLst>
                            <p:childTnLst>
                              <p:par>
                                <p:cTn id="148" presetID="2" presetClass="exit" presetSubtype="4" fill="hold" grpId="2" nodeType="after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ppt_x"/>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ppt_x"/>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ppt_x"/>
                                          </p:val>
                                        </p:tav>
                                      </p:tavLst>
                                    </p:anim>
                                    <p:anim calcmode="lin" valueType="num">
                                      <p:cBhvr additive="base">
                                        <p:cTn id="158" dur="2000"/>
                                        <p:tgtEl>
                                          <p:spTgt spid="16"/>
                                        </p:tgtEl>
                                        <p:attrNameLst>
                                          <p:attrName>ppt_y</p:attrName>
                                        </p:attrNameLst>
                                      </p:cBhvr>
                                      <p:tavLst>
                                        <p:tav tm="0">
                                          <p:val>
                                            <p:strVal val="ppt_y"/>
                                          </p:val>
                                        </p:tav>
                                        <p:tav tm="100000">
                                          <p:val>
                                            <p:strVal val="1+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ppt_x"/>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ppt_x"/>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4" fill="hold" grpId="2" nodeType="withEffect">
                                  <p:stCondLst>
                                    <p:cond delay="0"/>
                                  </p:stCondLst>
                                  <p:childTnLst>
                                    <p:anim calcmode="lin" valueType="num">
                                      <p:cBhvr additive="base">
                                        <p:cTn id="169" dur="2000"/>
                                        <p:tgtEl>
                                          <p:spTgt spid="19"/>
                                        </p:tgtEl>
                                        <p:attrNameLst>
                                          <p:attrName>ppt_x</p:attrName>
                                        </p:attrNameLst>
                                      </p:cBhvr>
                                      <p:tavLst>
                                        <p:tav tm="0">
                                          <p:val>
                                            <p:strVal val="ppt_x"/>
                                          </p:val>
                                        </p:tav>
                                        <p:tav tm="100000">
                                          <p:val>
                                            <p:strVal val="ppt_x"/>
                                          </p:val>
                                        </p:tav>
                                      </p:tavLst>
                                    </p:anim>
                                    <p:anim calcmode="lin" valueType="num">
                                      <p:cBhvr additive="base">
                                        <p:cTn id="170" dur="2000"/>
                                        <p:tgtEl>
                                          <p:spTgt spid="19"/>
                                        </p:tgtEl>
                                        <p:attrNameLst>
                                          <p:attrName>ppt_y</p:attrName>
                                        </p:attrNameLst>
                                      </p:cBhvr>
                                      <p:tavLst>
                                        <p:tav tm="0">
                                          <p:val>
                                            <p:strVal val="ppt_y"/>
                                          </p:val>
                                        </p:tav>
                                        <p:tav tm="100000">
                                          <p:val>
                                            <p:strVal val="1+ppt_h/2"/>
                                          </p:val>
                                        </p:tav>
                                      </p:tavLst>
                                    </p:anim>
                                    <p:set>
                                      <p:cBhvr>
                                        <p:cTn id="171" dur="1" fill="hold">
                                          <p:stCondLst>
                                            <p:cond delay="1999"/>
                                          </p:stCondLst>
                                        </p:cTn>
                                        <p:tgtEl>
                                          <p:spTgt spid="19"/>
                                        </p:tgtEl>
                                        <p:attrNameLst>
                                          <p:attrName>style.visibility</p:attrName>
                                        </p:attrNameLst>
                                      </p:cBhvr>
                                      <p:to>
                                        <p:strVal val="hidden"/>
                                      </p:to>
                                    </p:set>
                                  </p:childTnLst>
                                </p:cTn>
                              </p:par>
                              <p:par>
                                <p:cTn id="172" presetID="2" presetClass="exit" presetSubtype="4" fill="hold" grpId="2"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ppt_x"/>
                                          </p:val>
                                        </p:tav>
                                      </p:tavLst>
                                    </p:anim>
                                    <p:anim calcmode="lin" valueType="num">
                                      <p:cBhvr additive="base">
                                        <p:cTn id="174" dur="2000"/>
                                        <p:tgtEl>
                                          <p:spTgt spid="20"/>
                                        </p:tgtEl>
                                        <p:attrNameLst>
                                          <p:attrName>ppt_y</p:attrName>
                                        </p:attrNameLst>
                                      </p:cBhvr>
                                      <p:tavLst>
                                        <p:tav tm="0">
                                          <p:val>
                                            <p:strVal val="ppt_y"/>
                                          </p:val>
                                        </p:tav>
                                        <p:tav tm="100000">
                                          <p:val>
                                            <p:strVal val="1+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2" presetClass="exit" presetSubtype="4" fill="hold" grpId="2"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ppt_x"/>
                                          </p:val>
                                        </p:tav>
                                      </p:tavLst>
                                    </p:anim>
                                    <p:anim calcmode="lin" valueType="num">
                                      <p:cBhvr additive="base">
                                        <p:cTn id="178" dur="2000"/>
                                        <p:tgtEl>
                                          <p:spTgt spid="21"/>
                                        </p:tgtEl>
                                        <p:attrNameLst>
                                          <p:attrName>ppt_y</p:attrName>
                                        </p:attrNameLst>
                                      </p:cBhvr>
                                      <p:tavLst>
                                        <p:tav tm="0">
                                          <p:val>
                                            <p:strVal val="ppt_y"/>
                                          </p:val>
                                        </p:tav>
                                        <p:tav tm="100000">
                                          <p:val>
                                            <p:strVal val="1+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4" fill="hold" grpId="2" nodeType="withEffect">
                                  <p:stCondLst>
                                    <p:cond delay="0"/>
                                  </p:stCondLst>
                                  <p:childTnLst>
                                    <p:anim calcmode="lin" valueType="num">
                                      <p:cBhvr additive="base">
                                        <p:cTn id="181" dur="2000"/>
                                        <p:tgtEl>
                                          <p:spTgt spid="22"/>
                                        </p:tgtEl>
                                        <p:attrNameLst>
                                          <p:attrName>ppt_x</p:attrName>
                                        </p:attrNameLst>
                                      </p:cBhvr>
                                      <p:tavLst>
                                        <p:tav tm="0">
                                          <p:val>
                                            <p:strVal val="ppt_x"/>
                                          </p:val>
                                        </p:tav>
                                        <p:tav tm="100000">
                                          <p:val>
                                            <p:strVal val="ppt_x"/>
                                          </p:val>
                                        </p:tav>
                                      </p:tavLst>
                                    </p:anim>
                                    <p:anim calcmode="lin" valueType="num">
                                      <p:cBhvr additive="base">
                                        <p:cTn id="182" dur="2000"/>
                                        <p:tgtEl>
                                          <p:spTgt spid="22"/>
                                        </p:tgtEl>
                                        <p:attrNameLst>
                                          <p:attrName>ppt_y</p:attrName>
                                        </p:attrNameLst>
                                      </p:cBhvr>
                                      <p:tavLst>
                                        <p:tav tm="0">
                                          <p:val>
                                            <p:strVal val="ppt_y"/>
                                          </p:val>
                                        </p:tav>
                                        <p:tav tm="100000">
                                          <p:val>
                                            <p:strVal val="1+ppt_h/2"/>
                                          </p:val>
                                        </p:tav>
                                      </p:tavLst>
                                    </p:anim>
                                    <p:set>
                                      <p:cBhvr>
                                        <p:cTn id="183" dur="1" fill="hold">
                                          <p:stCondLst>
                                            <p:cond delay="1999"/>
                                          </p:stCondLst>
                                        </p:cTn>
                                        <p:tgtEl>
                                          <p:spTgt spid="22"/>
                                        </p:tgtEl>
                                        <p:attrNameLst>
                                          <p:attrName>style.visibility</p:attrName>
                                        </p:attrNameLst>
                                      </p:cBhvr>
                                      <p:to>
                                        <p:strVal val="hidden"/>
                                      </p:to>
                                    </p:set>
                                  </p:childTnLst>
                                </p:cTn>
                              </p:par>
                              <p:par>
                                <p:cTn id="184" presetID="2" presetClass="exit" presetSubtype="4" fill="hold" grpId="2" nodeType="withEffect">
                                  <p:stCondLst>
                                    <p:cond delay="0"/>
                                  </p:stCondLst>
                                  <p:childTnLst>
                                    <p:anim calcmode="lin" valueType="num">
                                      <p:cBhvr additive="base">
                                        <p:cTn id="185" dur="2000"/>
                                        <p:tgtEl>
                                          <p:spTgt spid="23"/>
                                        </p:tgtEl>
                                        <p:attrNameLst>
                                          <p:attrName>ppt_x</p:attrName>
                                        </p:attrNameLst>
                                      </p:cBhvr>
                                      <p:tavLst>
                                        <p:tav tm="0">
                                          <p:val>
                                            <p:strVal val="ppt_x"/>
                                          </p:val>
                                        </p:tav>
                                        <p:tav tm="100000">
                                          <p:val>
                                            <p:strVal val="ppt_x"/>
                                          </p:val>
                                        </p:tav>
                                      </p:tavLst>
                                    </p:anim>
                                    <p:anim calcmode="lin" valueType="num">
                                      <p:cBhvr additive="base">
                                        <p:cTn id="186" dur="2000"/>
                                        <p:tgtEl>
                                          <p:spTgt spid="23"/>
                                        </p:tgtEl>
                                        <p:attrNameLst>
                                          <p:attrName>ppt_y</p:attrName>
                                        </p:attrNameLst>
                                      </p:cBhvr>
                                      <p:tavLst>
                                        <p:tav tm="0">
                                          <p:val>
                                            <p:strVal val="ppt_y"/>
                                          </p:val>
                                        </p:tav>
                                        <p:tav tm="100000">
                                          <p:val>
                                            <p:strVal val="1+ppt_h/2"/>
                                          </p:val>
                                        </p:tav>
                                      </p:tavLst>
                                    </p:anim>
                                    <p:set>
                                      <p:cBhvr>
                                        <p:cTn id="187" dur="1" fill="hold">
                                          <p:stCondLst>
                                            <p:cond delay="1999"/>
                                          </p:stCondLst>
                                        </p:cTn>
                                        <p:tgtEl>
                                          <p:spTgt spid="23"/>
                                        </p:tgtEl>
                                        <p:attrNameLst>
                                          <p:attrName>style.visibility</p:attrName>
                                        </p:attrNameLst>
                                      </p:cBhvr>
                                      <p:to>
                                        <p:strVal val="hidden"/>
                                      </p:to>
                                    </p:set>
                                  </p:childTnLst>
                                </p:cTn>
                              </p:par>
                              <p:par>
                                <p:cTn id="188" presetID="2" presetClass="exit" presetSubtype="1" fill="hold" grpId="2" nodeType="with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ppt_x"/>
                                          </p:val>
                                        </p:tav>
                                      </p:tavLst>
                                    </p:anim>
                                    <p:anim calcmode="lin" valueType="num">
                                      <p:cBhvr additive="base">
                                        <p:cTn id="190" dur="2000"/>
                                        <p:tgtEl>
                                          <p:spTgt spid="4"/>
                                        </p:tgtEl>
                                        <p:attrNameLst>
                                          <p:attrName>ppt_y</p:attrName>
                                        </p:attrNameLst>
                                      </p:cBhvr>
                                      <p:tavLst>
                                        <p:tav tm="0">
                                          <p:val>
                                            <p:strVal val="ppt_y"/>
                                          </p:val>
                                        </p:tav>
                                        <p:tav tm="100000">
                                          <p:val>
                                            <p:strVal val="0-ppt_h/2"/>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1" fill="hold" grpId="2"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ppt_x"/>
                                          </p:val>
                                        </p:tav>
                                      </p:tavLst>
                                    </p:anim>
                                    <p:anim calcmode="lin" valueType="num">
                                      <p:cBhvr additive="base">
                                        <p:cTn id="194" dur="2000"/>
                                        <p:tgtEl>
                                          <p:spTgt spid="5"/>
                                        </p:tgtEl>
                                        <p:attrNameLst>
                                          <p:attrName>ppt_y</p:attrName>
                                        </p:attrNameLst>
                                      </p:cBhvr>
                                      <p:tavLst>
                                        <p:tav tm="0">
                                          <p:val>
                                            <p:strVal val="ppt_y"/>
                                          </p:val>
                                        </p:tav>
                                        <p:tav tm="100000">
                                          <p:val>
                                            <p:strVal val="0-ppt_h/2"/>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1" fill="hold" grpId="2" nodeType="withEffect">
                                  <p:stCondLst>
                                    <p:cond delay="0"/>
                                  </p:stCondLst>
                                  <p:childTnLst>
                                    <p:anim calcmode="lin" valueType="num">
                                      <p:cBhvr additive="base">
                                        <p:cTn id="197" dur="2000"/>
                                        <p:tgtEl>
                                          <p:spTgt spid="6"/>
                                        </p:tgtEl>
                                        <p:attrNameLst>
                                          <p:attrName>ppt_x</p:attrName>
                                        </p:attrNameLst>
                                      </p:cBhvr>
                                      <p:tavLst>
                                        <p:tav tm="0">
                                          <p:val>
                                            <p:strVal val="ppt_x"/>
                                          </p:val>
                                        </p:tav>
                                        <p:tav tm="100000">
                                          <p:val>
                                            <p:strVal val="ppt_x"/>
                                          </p:val>
                                        </p:tav>
                                      </p:tavLst>
                                    </p:anim>
                                    <p:anim calcmode="lin" valueType="num">
                                      <p:cBhvr additive="base">
                                        <p:cTn id="198" dur="2000"/>
                                        <p:tgtEl>
                                          <p:spTgt spid="6"/>
                                        </p:tgtEl>
                                        <p:attrNameLst>
                                          <p:attrName>ppt_y</p:attrName>
                                        </p:attrNameLst>
                                      </p:cBhvr>
                                      <p:tavLst>
                                        <p:tav tm="0">
                                          <p:val>
                                            <p:strVal val="ppt_y"/>
                                          </p:val>
                                        </p:tav>
                                        <p:tav tm="100000">
                                          <p:val>
                                            <p:strVal val="0-ppt_h/2"/>
                                          </p:val>
                                        </p:tav>
                                      </p:tavLst>
                                    </p:anim>
                                    <p:set>
                                      <p:cBhvr>
                                        <p:cTn id="199" dur="1" fill="hold">
                                          <p:stCondLst>
                                            <p:cond delay="1999"/>
                                          </p:stCondLst>
                                        </p:cTn>
                                        <p:tgtEl>
                                          <p:spTgt spid="6"/>
                                        </p:tgtEl>
                                        <p:attrNameLst>
                                          <p:attrName>style.visibility</p:attrName>
                                        </p:attrNameLst>
                                      </p:cBhvr>
                                      <p:to>
                                        <p:strVal val="hidden"/>
                                      </p:to>
                                    </p:set>
                                  </p:childTnLst>
                                </p:cTn>
                              </p:par>
                              <p:par>
                                <p:cTn id="200" presetID="2" presetClass="exit" presetSubtype="1" fill="hold" grpId="2" nodeType="withEffect">
                                  <p:stCondLst>
                                    <p:cond delay="0"/>
                                  </p:stCondLst>
                                  <p:childTnLst>
                                    <p:anim calcmode="lin" valueType="num">
                                      <p:cBhvr additive="base">
                                        <p:cTn id="201" dur="2000"/>
                                        <p:tgtEl>
                                          <p:spTgt spid="7"/>
                                        </p:tgtEl>
                                        <p:attrNameLst>
                                          <p:attrName>ppt_x</p:attrName>
                                        </p:attrNameLst>
                                      </p:cBhvr>
                                      <p:tavLst>
                                        <p:tav tm="0">
                                          <p:val>
                                            <p:strVal val="ppt_x"/>
                                          </p:val>
                                        </p:tav>
                                        <p:tav tm="100000">
                                          <p:val>
                                            <p:strVal val="ppt_x"/>
                                          </p:val>
                                        </p:tav>
                                      </p:tavLst>
                                    </p:anim>
                                    <p:anim calcmode="lin" valueType="num">
                                      <p:cBhvr additive="base">
                                        <p:cTn id="202" dur="2000"/>
                                        <p:tgtEl>
                                          <p:spTgt spid="7"/>
                                        </p:tgtEl>
                                        <p:attrNameLst>
                                          <p:attrName>ppt_y</p:attrName>
                                        </p:attrNameLst>
                                      </p:cBhvr>
                                      <p:tavLst>
                                        <p:tav tm="0">
                                          <p:val>
                                            <p:strVal val="ppt_y"/>
                                          </p:val>
                                        </p:tav>
                                        <p:tav tm="100000">
                                          <p:val>
                                            <p:strVal val="0-ppt_h/2"/>
                                          </p:val>
                                        </p:tav>
                                      </p:tavLst>
                                    </p:anim>
                                    <p:set>
                                      <p:cBhvr>
                                        <p:cTn id="203" dur="1" fill="hold">
                                          <p:stCondLst>
                                            <p:cond delay="1999"/>
                                          </p:stCondLst>
                                        </p:cTn>
                                        <p:tgtEl>
                                          <p:spTgt spid="7"/>
                                        </p:tgtEl>
                                        <p:attrNameLst>
                                          <p:attrName>style.visibility</p:attrName>
                                        </p:attrNameLst>
                                      </p:cBhvr>
                                      <p:to>
                                        <p:strVal val="hidden"/>
                                      </p:to>
                                    </p:set>
                                  </p:childTnLst>
                                </p:cTn>
                              </p:par>
                              <p:par>
                                <p:cTn id="204" presetID="2" presetClass="exit" presetSubtype="1" fill="hold" grpId="2"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ppt_x"/>
                                          </p:val>
                                        </p:tav>
                                      </p:tavLst>
                                    </p:anim>
                                    <p:anim calcmode="lin" valueType="num">
                                      <p:cBhvr additive="base">
                                        <p:cTn id="206" dur="2000"/>
                                        <p:tgtEl>
                                          <p:spTgt spid="8"/>
                                        </p:tgtEl>
                                        <p:attrNameLst>
                                          <p:attrName>ppt_y</p:attrName>
                                        </p:attrNameLst>
                                      </p:cBhvr>
                                      <p:tavLst>
                                        <p:tav tm="0">
                                          <p:val>
                                            <p:strVal val="ppt_y"/>
                                          </p:val>
                                        </p:tav>
                                        <p:tav tm="100000">
                                          <p:val>
                                            <p:strVal val="0-ppt_h/2"/>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1" fill="hold" grpId="2"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ppt_x"/>
                                          </p:val>
                                        </p:tav>
                                      </p:tavLst>
                                    </p:anim>
                                    <p:anim calcmode="lin" valueType="num">
                                      <p:cBhvr additive="base">
                                        <p:cTn id="210" dur="2000"/>
                                        <p:tgtEl>
                                          <p:spTgt spid="9"/>
                                        </p:tgtEl>
                                        <p:attrNameLst>
                                          <p:attrName>ppt_y</p:attrName>
                                        </p:attrNameLst>
                                      </p:cBhvr>
                                      <p:tavLst>
                                        <p:tav tm="0">
                                          <p:val>
                                            <p:strVal val="ppt_y"/>
                                          </p:val>
                                        </p:tav>
                                        <p:tav tm="100000">
                                          <p:val>
                                            <p:strVal val="0-ppt_h/2"/>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1" fill="hold" grpId="2"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ppt_x"/>
                                          </p:val>
                                        </p:tav>
                                      </p:tavLst>
                                    </p:anim>
                                    <p:anim calcmode="lin" valueType="num">
                                      <p:cBhvr additive="base">
                                        <p:cTn id="214" dur="2000"/>
                                        <p:tgtEl>
                                          <p:spTgt spid="10"/>
                                        </p:tgtEl>
                                        <p:attrNameLst>
                                          <p:attrName>ppt_y</p:attrName>
                                        </p:attrNameLst>
                                      </p:cBhvr>
                                      <p:tavLst>
                                        <p:tav tm="0">
                                          <p:val>
                                            <p:strVal val="ppt_y"/>
                                          </p:val>
                                        </p:tav>
                                        <p:tav tm="100000">
                                          <p:val>
                                            <p:strVal val="0-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1" fill="hold" grpId="2"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ppt_x"/>
                                          </p:val>
                                        </p:tav>
                                      </p:tavLst>
                                    </p:anim>
                                    <p:anim calcmode="lin" valueType="num">
                                      <p:cBhvr additive="base">
                                        <p:cTn id="218" dur="2000"/>
                                        <p:tgtEl>
                                          <p:spTgt spid="11"/>
                                        </p:tgtEl>
                                        <p:attrNameLst>
                                          <p:attrName>ppt_y</p:attrName>
                                        </p:attrNameLst>
                                      </p:cBhvr>
                                      <p:tavLst>
                                        <p:tav tm="0">
                                          <p:val>
                                            <p:strVal val="ppt_y"/>
                                          </p:val>
                                        </p:tav>
                                        <p:tav tm="100000">
                                          <p:val>
                                            <p:strVal val="0-ppt_h/2"/>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1" fill="hold" grpId="2" nodeType="withEffect">
                                  <p:stCondLst>
                                    <p:cond delay="0"/>
                                  </p:stCondLst>
                                  <p:childTnLst>
                                    <p:anim calcmode="lin" valueType="num">
                                      <p:cBhvr additive="base">
                                        <p:cTn id="221" dur="2000"/>
                                        <p:tgtEl>
                                          <p:spTgt spid="12"/>
                                        </p:tgtEl>
                                        <p:attrNameLst>
                                          <p:attrName>ppt_x</p:attrName>
                                        </p:attrNameLst>
                                      </p:cBhvr>
                                      <p:tavLst>
                                        <p:tav tm="0">
                                          <p:val>
                                            <p:strVal val="ppt_x"/>
                                          </p:val>
                                        </p:tav>
                                        <p:tav tm="100000">
                                          <p:val>
                                            <p:strVal val="ppt_x"/>
                                          </p:val>
                                        </p:tav>
                                      </p:tavLst>
                                    </p:anim>
                                    <p:anim calcmode="lin" valueType="num">
                                      <p:cBhvr additive="base">
                                        <p:cTn id="222" dur="2000"/>
                                        <p:tgtEl>
                                          <p:spTgt spid="12"/>
                                        </p:tgtEl>
                                        <p:attrNameLst>
                                          <p:attrName>ppt_y</p:attrName>
                                        </p:attrNameLst>
                                      </p:cBhvr>
                                      <p:tavLst>
                                        <p:tav tm="0">
                                          <p:val>
                                            <p:strVal val="ppt_y"/>
                                          </p:val>
                                        </p:tav>
                                        <p:tav tm="100000">
                                          <p:val>
                                            <p:strVal val="0-ppt_h/2"/>
                                          </p:val>
                                        </p:tav>
                                      </p:tavLst>
                                    </p:anim>
                                    <p:set>
                                      <p:cBhvr>
                                        <p:cTn id="223" dur="1" fill="hold">
                                          <p:stCondLst>
                                            <p:cond delay="1999"/>
                                          </p:stCondLst>
                                        </p:cTn>
                                        <p:tgtEl>
                                          <p:spTgt spid="12"/>
                                        </p:tgtEl>
                                        <p:attrNameLst>
                                          <p:attrName>style.visibility</p:attrName>
                                        </p:attrNameLst>
                                      </p:cBhvr>
                                      <p:to>
                                        <p:strVal val="hidden"/>
                                      </p:to>
                                    </p:set>
                                  </p:childTnLst>
                                </p:cTn>
                              </p:par>
                              <p:par>
                                <p:cTn id="224" presetID="2" presetClass="exit" presetSubtype="1" fill="hold" grpId="2" nodeType="withEffect">
                                  <p:stCondLst>
                                    <p:cond delay="0"/>
                                  </p:stCondLst>
                                  <p:childTnLst>
                                    <p:anim calcmode="lin" valueType="num">
                                      <p:cBhvr additive="base">
                                        <p:cTn id="225" dur="2000"/>
                                        <p:tgtEl>
                                          <p:spTgt spid="13"/>
                                        </p:tgtEl>
                                        <p:attrNameLst>
                                          <p:attrName>ppt_x</p:attrName>
                                        </p:attrNameLst>
                                      </p:cBhvr>
                                      <p:tavLst>
                                        <p:tav tm="0">
                                          <p:val>
                                            <p:strVal val="ppt_x"/>
                                          </p:val>
                                        </p:tav>
                                        <p:tav tm="100000">
                                          <p:val>
                                            <p:strVal val="ppt_x"/>
                                          </p:val>
                                        </p:tav>
                                      </p:tavLst>
                                    </p:anim>
                                    <p:anim calcmode="lin" valueType="num">
                                      <p:cBhvr additive="base">
                                        <p:cTn id="226" dur="2000"/>
                                        <p:tgtEl>
                                          <p:spTgt spid="13"/>
                                        </p:tgtEl>
                                        <p:attrNameLst>
                                          <p:attrName>ppt_y</p:attrName>
                                        </p:attrNameLst>
                                      </p:cBhvr>
                                      <p:tavLst>
                                        <p:tav tm="0">
                                          <p:val>
                                            <p:strVal val="ppt_y"/>
                                          </p:val>
                                        </p:tav>
                                        <p:tav tm="100000">
                                          <p:val>
                                            <p:strVal val="0-ppt_h/2"/>
                                          </p:val>
                                        </p:tav>
                                      </p:tavLst>
                                    </p:anim>
                                    <p:set>
                                      <p:cBhvr>
                                        <p:cTn id="227" dur="1" fill="hold">
                                          <p:stCondLst>
                                            <p:cond delay="1999"/>
                                          </p:stCondLst>
                                        </p:cTn>
                                        <p:tgtEl>
                                          <p:spTgt spid="13"/>
                                        </p:tgtEl>
                                        <p:attrNameLst>
                                          <p:attrName>style.visibility</p:attrName>
                                        </p:attrNameLst>
                                      </p:cBhvr>
                                      <p:to>
                                        <p:strVal val="hidden"/>
                                      </p:to>
                                    </p:set>
                                  </p:childTnLst>
                                </p:cTn>
                              </p:par>
                              <p:par>
                                <p:cTn id="228" presetID="13" presetClass="exit" presetSubtype="32" fill="hold" grpId="3" nodeType="withEffect">
                                  <p:stCondLst>
                                    <p:cond delay="0"/>
                                  </p:stCondLst>
                                  <p:childTnLst>
                                    <p:animEffect transition="out" filter="plus(out)">
                                      <p:cBhvr>
                                        <p:cTn id="229" dur="2000"/>
                                        <p:tgtEl>
                                          <p:spTgt spid="14"/>
                                        </p:tgtEl>
                                      </p:cBhvr>
                                    </p:animEffect>
                                    <p:set>
                                      <p:cBhvr>
                                        <p:cTn id="230" dur="1" fill="hold">
                                          <p:stCondLst>
                                            <p:cond delay="1999"/>
                                          </p:stCondLst>
                                        </p:cTn>
                                        <p:tgtEl>
                                          <p:spTgt spid="14"/>
                                        </p:tgtEl>
                                        <p:attrNameLst>
                                          <p:attrName>style.visibility</p:attrName>
                                        </p:attrNameLst>
                                      </p:cBhvr>
                                      <p:to>
                                        <p:strVal val="hidden"/>
                                      </p:to>
                                    </p:set>
                                  </p:childTnLst>
                                </p:cTn>
                              </p:par>
                              <p:par>
                                <p:cTn id="231" presetID="13" presetClass="exit" presetSubtype="32" fill="hold" grpId="3" nodeType="withEffect">
                                  <p:stCondLst>
                                    <p:cond delay="0"/>
                                  </p:stCondLst>
                                  <p:childTnLst>
                                    <p:animEffect transition="out" filter="plus(out)">
                                      <p:cBhvr>
                                        <p:cTn id="232" dur="2000"/>
                                        <p:tgtEl>
                                          <p:spTgt spid="15"/>
                                        </p:tgtEl>
                                      </p:cBhvr>
                                    </p:animEffect>
                                    <p:set>
                                      <p:cBhvr>
                                        <p:cTn id="233" dur="1" fill="hold">
                                          <p:stCondLst>
                                            <p:cond delay="1999"/>
                                          </p:stCondLst>
                                        </p:cTn>
                                        <p:tgtEl>
                                          <p:spTgt spid="15"/>
                                        </p:tgtEl>
                                        <p:attrNameLst>
                                          <p:attrName>style.visibility</p:attrName>
                                        </p:attrNameLst>
                                      </p:cBhvr>
                                      <p:to>
                                        <p:strVal val="hidden"/>
                                      </p:to>
                                    </p:set>
                                  </p:childTnLst>
                                </p:cTn>
                              </p:par>
                              <p:par>
                                <p:cTn id="234" presetID="13" presetClass="exit" presetSubtype="32" fill="hold" grpId="3" nodeType="withEffect">
                                  <p:stCondLst>
                                    <p:cond delay="0"/>
                                  </p:stCondLst>
                                  <p:childTnLst>
                                    <p:animEffect transition="out" filter="plus(out)">
                                      <p:cBhvr>
                                        <p:cTn id="235" dur="2000"/>
                                        <p:tgtEl>
                                          <p:spTgt spid="16"/>
                                        </p:tgtEl>
                                      </p:cBhvr>
                                    </p:animEffect>
                                    <p:set>
                                      <p:cBhvr>
                                        <p:cTn id="236" dur="1" fill="hold">
                                          <p:stCondLst>
                                            <p:cond delay="1999"/>
                                          </p:stCondLst>
                                        </p:cTn>
                                        <p:tgtEl>
                                          <p:spTgt spid="16"/>
                                        </p:tgtEl>
                                        <p:attrNameLst>
                                          <p:attrName>style.visibility</p:attrName>
                                        </p:attrNameLst>
                                      </p:cBhvr>
                                      <p:to>
                                        <p:strVal val="hidden"/>
                                      </p:to>
                                    </p:set>
                                  </p:childTnLst>
                                </p:cTn>
                              </p:par>
                              <p:par>
                                <p:cTn id="237" presetID="13" presetClass="exit" presetSubtype="32" fill="hold" grpId="3" nodeType="withEffect">
                                  <p:stCondLst>
                                    <p:cond delay="0"/>
                                  </p:stCondLst>
                                  <p:childTnLst>
                                    <p:animEffect transition="out" filter="plus(out)">
                                      <p:cBhvr>
                                        <p:cTn id="238" dur="2000"/>
                                        <p:tgtEl>
                                          <p:spTgt spid="17"/>
                                        </p:tgtEl>
                                      </p:cBhvr>
                                    </p:animEffect>
                                    <p:set>
                                      <p:cBhvr>
                                        <p:cTn id="239" dur="1" fill="hold">
                                          <p:stCondLst>
                                            <p:cond delay="1999"/>
                                          </p:stCondLst>
                                        </p:cTn>
                                        <p:tgtEl>
                                          <p:spTgt spid="17"/>
                                        </p:tgtEl>
                                        <p:attrNameLst>
                                          <p:attrName>style.visibility</p:attrName>
                                        </p:attrNameLst>
                                      </p:cBhvr>
                                      <p:to>
                                        <p:strVal val="hidden"/>
                                      </p:to>
                                    </p:set>
                                  </p:childTnLst>
                                </p:cTn>
                              </p:par>
                              <p:par>
                                <p:cTn id="240" presetID="13" presetClass="exit" presetSubtype="32" fill="hold" grpId="3" nodeType="withEffect">
                                  <p:stCondLst>
                                    <p:cond delay="0"/>
                                  </p:stCondLst>
                                  <p:childTnLst>
                                    <p:animEffect transition="out" filter="plus(out)">
                                      <p:cBhvr>
                                        <p:cTn id="241" dur="2000"/>
                                        <p:tgtEl>
                                          <p:spTgt spid="18"/>
                                        </p:tgtEl>
                                      </p:cBhvr>
                                    </p:animEffect>
                                    <p:set>
                                      <p:cBhvr>
                                        <p:cTn id="242" dur="1" fill="hold">
                                          <p:stCondLst>
                                            <p:cond delay="1999"/>
                                          </p:stCondLst>
                                        </p:cTn>
                                        <p:tgtEl>
                                          <p:spTgt spid="18"/>
                                        </p:tgtEl>
                                        <p:attrNameLst>
                                          <p:attrName>style.visibility</p:attrName>
                                        </p:attrNameLst>
                                      </p:cBhvr>
                                      <p:to>
                                        <p:strVal val="hidden"/>
                                      </p:to>
                                    </p:set>
                                  </p:childTnLst>
                                </p:cTn>
                              </p:par>
                              <p:par>
                                <p:cTn id="243" presetID="13" presetClass="exit" presetSubtype="32" fill="hold" grpId="3" nodeType="withEffect">
                                  <p:stCondLst>
                                    <p:cond delay="0"/>
                                  </p:stCondLst>
                                  <p:childTnLst>
                                    <p:animEffect transition="out" filter="plus(out)">
                                      <p:cBhvr>
                                        <p:cTn id="244" dur="2000"/>
                                        <p:tgtEl>
                                          <p:spTgt spid="19"/>
                                        </p:tgtEl>
                                      </p:cBhvr>
                                    </p:animEffect>
                                    <p:set>
                                      <p:cBhvr>
                                        <p:cTn id="245" dur="1" fill="hold">
                                          <p:stCondLst>
                                            <p:cond delay="1999"/>
                                          </p:stCondLst>
                                        </p:cTn>
                                        <p:tgtEl>
                                          <p:spTgt spid="19"/>
                                        </p:tgtEl>
                                        <p:attrNameLst>
                                          <p:attrName>style.visibility</p:attrName>
                                        </p:attrNameLst>
                                      </p:cBhvr>
                                      <p:to>
                                        <p:strVal val="hidden"/>
                                      </p:to>
                                    </p:set>
                                  </p:childTnLst>
                                </p:cTn>
                              </p:par>
                              <p:par>
                                <p:cTn id="246" presetID="13" presetClass="exit" presetSubtype="32" fill="hold" grpId="3" nodeType="withEffect">
                                  <p:stCondLst>
                                    <p:cond delay="0"/>
                                  </p:stCondLst>
                                  <p:childTnLst>
                                    <p:animEffect transition="out" filter="plus(out)">
                                      <p:cBhvr>
                                        <p:cTn id="247" dur="2000"/>
                                        <p:tgtEl>
                                          <p:spTgt spid="20"/>
                                        </p:tgtEl>
                                      </p:cBhvr>
                                    </p:animEffect>
                                    <p:set>
                                      <p:cBhvr>
                                        <p:cTn id="248" dur="1" fill="hold">
                                          <p:stCondLst>
                                            <p:cond delay="1999"/>
                                          </p:stCondLst>
                                        </p:cTn>
                                        <p:tgtEl>
                                          <p:spTgt spid="20"/>
                                        </p:tgtEl>
                                        <p:attrNameLst>
                                          <p:attrName>style.visibility</p:attrName>
                                        </p:attrNameLst>
                                      </p:cBhvr>
                                      <p:to>
                                        <p:strVal val="hidden"/>
                                      </p:to>
                                    </p:set>
                                  </p:childTnLst>
                                </p:cTn>
                              </p:par>
                              <p:par>
                                <p:cTn id="249" presetID="13" presetClass="exit" presetSubtype="32" fill="hold" grpId="3" nodeType="withEffect">
                                  <p:stCondLst>
                                    <p:cond delay="0"/>
                                  </p:stCondLst>
                                  <p:childTnLst>
                                    <p:animEffect transition="out" filter="plus(out)">
                                      <p:cBhvr>
                                        <p:cTn id="250" dur="2000"/>
                                        <p:tgtEl>
                                          <p:spTgt spid="21"/>
                                        </p:tgtEl>
                                      </p:cBhvr>
                                    </p:animEffect>
                                    <p:set>
                                      <p:cBhvr>
                                        <p:cTn id="251" dur="1" fill="hold">
                                          <p:stCondLst>
                                            <p:cond delay="1999"/>
                                          </p:stCondLst>
                                        </p:cTn>
                                        <p:tgtEl>
                                          <p:spTgt spid="21"/>
                                        </p:tgtEl>
                                        <p:attrNameLst>
                                          <p:attrName>style.visibility</p:attrName>
                                        </p:attrNameLst>
                                      </p:cBhvr>
                                      <p:to>
                                        <p:strVal val="hidden"/>
                                      </p:to>
                                    </p:set>
                                  </p:childTnLst>
                                </p:cTn>
                              </p:par>
                              <p:par>
                                <p:cTn id="252" presetID="13" presetClass="exit" presetSubtype="32" fill="hold" grpId="3" nodeType="withEffect">
                                  <p:stCondLst>
                                    <p:cond delay="0"/>
                                  </p:stCondLst>
                                  <p:childTnLst>
                                    <p:animEffect transition="out" filter="plus(out)">
                                      <p:cBhvr>
                                        <p:cTn id="253" dur="2000"/>
                                        <p:tgtEl>
                                          <p:spTgt spid="22"/>
                                        </p:tgtEl>
                                      </p:cBhvr>
                                    </p:animEffect>
                                    <p:set>
                                      <p:cBhvr>
                                        <p:cTn id="254" dur="1" fill="hold">
                                          <p:stCondLst>
                                            <p:cond delay="1999"/>
                                          </p:stCondLst>
                                        </p:cTn>
                                        <p:tgtEl>
                                          <p:spTgt spid="22"/>
                                        </p:tgtEl>
                                        <p:attrNameLst>
                                          <p:attrName>style.visibility</p:attrName>
                                        </p:attrNameLst>
                                      </p:cBhvr>
                                      <p:to>
                                        <p:strVal val="hidden"/>
                                      </p:to>
                                    </p:set>
                                  </p:childTnLst>
                                </p:cTn>
                              </p:par>
                              <p:par>
                                <p:cTn id="255" presetID="13" presetClass="exit" presetSubtype="32" fill="hold" grpId="3" nodeType="withEffect">
                                  <p:stCondLst>
                                    <p:cond delay="0"/>
                                  </p:stCondLst>
                                  <p:childTnLst>
                                    <p:animEffect transition="out" filter="plus(out)">
                                      <p:cBhvr>
                                        <p:cTn id="256" dur="2000"/>
                                        <p:tgtEl>
                                          <p:spTgt spid="23"/>
                                        </p:tgtEl>
                                      </p:cBhvr>
                                    </p:animEffect>
                                    <p:set>
                                      <p:cBhvr>
                                        <p:cTn id="257" dur="1" fill="hold">
                                          <p:stCondLst>
                                            <p:cond delay="1999"/>
                                          </p:stCondLst>
                                        </p:cTn>
                                        <p:tgtEl>
                                          <p:spTgt spid="23"/>
                                        </p:tgtEl>
                                        <p:attrNameLst>
                                          <p:attrName>style.visibility</p:attrName>
                                        </p:attrNameLst>
                                      </p:cBhvr>
                                      <p:to>
                                        <p:strVal val="hidden"/>
                                      </p:to>
                                    </p:set>
                                  </p:childTnLst>
                                </p:cTn>
                              </p:par>
                              <p:par>
                                <p:cTn id="258" presetID="13" presetClass="exit" presetSubtype="32" fill="hold" grpId="3" nodeType="withEffect">
                                  <p:stCondLst>
                                    <p:cond delay="0"/>
                                  </p:stCondLst>
                                  <p:childTnLst>
                                    <p:animEffect transition="out" filter="plus(out)">
                                      <p:cBhvr>
                                        <p:cTn id="259" dur="2000"/>
                                        <p:tgtEl>
                                          <p:spTgt spid="4"/>
                                        </p:tgtEl>
                                      </p:cBhvr>
                                    </p:animEffect>
                                    <p:set>
                                      <p:cBhvr>
                                        <p:cTn id="260" dur="1" fill="hold">
                                          <p:stCondLst>
                                            <p:cond delay="1999"/>
                                          </p:stCondLst>
                                        </p:cTn>
                                        <p:tgtEl>
                                          <p:spTgt spid="4"/>
                                        </p:tgtEl>
                                        <p:attrNameLst>
                                          <p:attrName>style.visibility</p:attrName>
                                        </p:attrNameLst>
                                      </p:cBhvr>
                                      <p:to>
                                        <p:strVal val="hidden"/>
                                      </p:to>
                                    </p:set>
                                  </p:childTnLst>
                                </p:cTn>
                              </p:par>
                              <p:par>
                                <p:cTn id="261" presetID="13" presetClass="exit" presetSubtype="32" fill="hold" grpId="3" nodeType="withEffect">
                                  <p:stCondLst>
                                    <p:cond delay="0"/>
                                  </p:stCondLst>
                                  <p:childTnLst>
                                    <p:animEffect transition="out" filter="plus(out)">
                                      <p:cBhvr>
                                        <p:cTn id="262" dur="2000"/>
                                        <p:tgtEl>
                                          <p:spTgt spid="5"/>
                                        </p:tgtEl>
                                      </p:cBhvr>
                                    </p:animEffect>
                                    <p:set>
                                      <p:cBhvr>
                                        <p:cTn id="263" dur="1" fill="hold">
                                          <p:stCondLst>
                                            <p:cond delay="1999"/>
                                          </p:stCondLst>
                                        </p:cTn>
                                        <p:tgtEl>
                                          <p:spTgt spid="5"/>
                                        </p:tgtEl>
                                        <p:attrNameLst>
                                          <p:attrName>style.visibility</p:attrName>
                                        </p:attrNameLst>
                                      </p:cBhvr>
                                      <p:to>
                                        <p:strVal val="hidden"/>
                                      </p:to>
                                    </p:set>
                                  </p:childTnLst>
                                </p:cTn>
                              </p:par>
                              <p:par>
                                <p:cTn id="264" presetID="13" presetClass="exit" presetSubtype="32" fill="hold" grpId="3" nodeType="withEffect">
                                  <p:stCondLst>
                                    <p:cond delay="0"/>
                                  </p:stCondLst>
                                  <p:childTnLst>
                                    <p:animEffect transition="out" filter="plus(out)">
                                      <p:cBhvr>
                                        <p:cTn id="265" dur="2000"/>
                                        <p:tgtEl>
                                          <p:spTgt spid="6"/>
                                        </p:tgtEl>
                                      </p:cBhvr>
                                    </p:animEffect>
                                    <p:set>
                                      <p:cBhvr>
                                        <p:cTn id="266" dur="1" fill="hold">
                                          <p:stCondLst>
                                            <p:cond delay="1999"/>
                                          </p:stCondLst>
                                        </p:cTn>
                                        <p:tgtEl>
                                          <p:spTgt spid="6"/>
                                        </p:tgtEl>
                                        <p:attrNameLst>
                                          <p:attrName>style.visibility</p:attrName>
                                        </p:attrNameLst>
                                      </p:cBhvr>
                                      <p:to>
                                        <p:strVal val="hidden"/>
                                      </p:to>
                                    </p:set>
                                  </p:childTnLst>
                                </p:cTn>
                              </p:par>
                              <p:par>
                                <p:cTn id="267" presetID="13" presetClass="exit" presetSubtype="32" fill="hold" grpId="3" nodeType="withEffect">
                                  <p:stCondLst>
                                    <p:cond delay="0"/>
                                  </p:stCondLst>
                                  <p:childTnLst>
                                    <p:animEffect transition="out" filter="plus(out)">
                                      <p:cBhvr>
                                        <p:cTn id="268" dur="2000"/>
                                        <p:tgtEl>
                                          <p:spTgt spid="7"/>
                                        </p:tgtEl>
                                      </p:cBhvr>
                                    </p:animEffect>
                                    <p:set>
                                      <p:cBhvr>
                                        <p:cTn id="269" dur="1" fill="hold">
                                          <p:stCondLst>
                                            <p:cond delay="1999"/>
                                          </p:stCondLst>
                                        </p:cTn>
                                        <p:tgtEl>
                                          <p:spTgt spid="7"/>
                                        </p:tgtEl>
                                        <p:attrNameLst>
                                          <p:attrName>style.visibility</p:attrName>
                                        </p:attrNameLst>
                                      </p:cBhvr>
                                      <p:to>
                                        <p:strVal val="hidden"/>
                                      </p:to>
                                    </p:set>
                                  </p:childTnLst>
                                </p:cTn>
                              </p:par>
                              <p:par>
                                <p:cTn id="270" presetID="13" presetClass="exit" presetSubtype="32" fill="hold" grpId="3" nodeType="withEffect">
                                  <p:stCondLst>
                                    <p:cond delay="0"/>
                                  </p:stCondLst>
                                  <p:childTnLst>
                                    <p:animEffect transition="out" filter="plus(out)">
                                      <p:cBhvr>
                                        <p:cTn id="271" dur="2000"/>
                                        <p:tgtEl>
                                          <p:spTgt spid="8"/>
                                        </p:tgtEl>
                                      </p:cBhvr>
                                    </p:animEffect>
                                    <p:set>
                                      <p:cBhvr>
                                        <p:cTn id="272" dur="1" fill="hold">
                                          <p:stCondLst>
                                            <p:cond delay="1999"/>
                                          </p:stCondLst>
                                        </p:cTn>
                                        <p:tgtEl>
                                          <p:spTgt spid="8"/>
                                        </p:tgtEl>
                                        <p:attrNameLst>
                                          <p:attrName>style.visibility</p:attrName>
                                        </p:attrNameLst>
                                      </p:cBhvr>
                                      <p:to>
                                        <p:strVal val="hidden"/>
                                      </p:to>
                                    </p:set>
                                  </p:childTnLst>
                                </p:cTn>
                              </p:par>
                              <p:par>
                                <p:cTn id="273" presetID="13" presetClass="exit" presetSubtype="32" fill="hold" grpId="3" nodeType="withEffect">
                                  <p:stCondLst>
                                    <p:cond delay="0"/>
                                  </p:stCondLst>
                                  <p:childTnLst>
                                    <p:animEffect transition="out" filter="plus(out)">
                                      <p:cBhvr>
                                        <p:cTn id="274" dur="2000"/>
                                        <p:tgtEl>
                                          <p:spTgt spid="9"/>
                                        </p:tgtEl>
                                      </p:cBhvr>
                                    </p:animEffect>
                                    <p:set>
                                      <p:cBhvr>
                                        <p:cTn id="275" dur="1" fill="hold">
                                          <p:stCondLst>
                                            <p:cond delay="1999"/>
                                          </p:stCondLst>
                                        </p:cTn>
                                        <p:tgtEl>
                                          <p:spTgt spid="9"/>
                                        </p:tgtEl>
                                        <p:attrNameLst>
                                          <p:attrName>style.visibility</p:attrName>
                                        </p:attrNameLst>
                                      </p:cBhvr>
                                      <p:to>
                                        <p:strVal val="hidden"/>
                                      </p:to>
                                    </p:set>
                                  </p:childTnLst>
                                </p:cTn>
                              </p:par>
                              <p:par>
                                <p:cTn id="276" presetID="13" presetClass="exit" presetSubtype="32" fill="hold" grpId="3" nodeType="withEffect">
                                  <p:stCondLst>
                                    <p:cond delay="0"/>
                                  </p:stCondLst>
                                  <p:childTnLst>
                                    <p:animEffect transition="out" filter="plus(out)">
                                      <p:cBhvr>
                                        <p:cTn id="277" dur="2000"/>
                                        <p:tgtEl>
                                          <p:spTgt spid="10"/>
                                        </p:tgtEl>
                                      </p:cBhvr>
                                    </p:animEffect>
                                    <p:set>
                                      <p:cBhvr>
                                        <p:cTn id="278" dur="1" fill="hold">
                                          <p:stCondLst>
                                            <p:cond delay="1999"/>
                                          </p:stCondLst>
                                        </p:cTn>
                                        <p:tgtEl>
                                          <p:spTgt spid="10"/>
                                        </p:tgtEl>
                                        <p:attrNameLst>
                                          <p:attrName>style.visibility</p:attrName>
                                        </p:attrNameLst>
                                      </p:cBhvr>
                                      <p:to>
                                        <p:strVal val="hidden"/>
                                      </p:to>
                                    </p:set>
                                  </p:childTnLst>
                                </p:cTn>
                              </p:par>
                              <p:par>
                                <p:cTn id="279" presetID="13" presetClass="exit" presetSubtype="32" fill="hold" grpId="3" nodeType="withEffect">
                                  <p:stCondLst>
                                    <p:cond delay="0"/>
                                  </p:stCondLst>
                                  <p:childTnLst>
                                    <p:animEffect transition="out" filter="plus(out)">
                                      <p:cBhvr>
                                        <p:cTn id="280" dur="2000"/>
                                        <p:tgtEl>
                                          <p:spTgt spid="11"/>
                                        </p:tgtEl>
                                      </p:cBhvr>
                                    </p:animEffect>
                                    <p:set>
                                      <p:cBhvr>
                                        <p:cTn id="281" dur="1" fill="hold">
                                          <p:stCondLst>
                                            <p:cond delay="1999"/>
                                          </p:stCondLst>
                                        </p:cTn>
                                        <p:tgtEl>
                                          <p:spTgt spid="11"/>
                                        </p:tgtEl>
                                        <p:attrNameLst>
                                          <p:attrName>style.visibility</p:attrName>
                                        </p:attrNameLst>
                                      </p:cBhvr>
                                      <p:to>
                                        <p:strVal val="hidden"/>
                                      </p:to>
                                    </p:set>
                                  </p:childTnLst>
                                </p:cTn>
                              </p:par>
                              <p:par>
                                <p:cTn id="282" presetID="13" presetClass="exit" presetSubtype="32" fill="hold" grpId="3" nodeType="withEffect">
                                  <p:stCondLst>
                                    <p:cond delay="0"/>
                                  </p:stCondLst>
                                  <p:childTnLst>
                                    <p:animEffect transition="out" filter="plus(out)">
                                      <p:cBhvr>
                                        <p:cTn id="283" dur="2000"/>
                                        <p:tgtEl>
                                          <p:spTgt spid="12"/>
                                        </p:tgtEl>
                                      </p:cBhvr>
                                    </p:animEffect>
                                    <p:set>
                                      <p:cBhvr>
                                        <p:cTn id="284" dur="1" fill="hold">
                                          <p:stCondLst>
                                            <p:cond delay="1999"/>
                                          </p:stCondLst>
                                        </p:cTn>
                                        <p:tgtEl>
                                          <p:spTgt spid="12"/>
                                        </p:tgtEl>
                                        <p:attrNameLst>
                                          <p:attrName>style.visibility</p:attrName>
                                        </p:attrNameLst>
                                      </p:cBhvr>
                                      <p:to>
                                        <p:strVal val="hidden"/>
                                      </p:to>
                                    </p:set>
                                  </p:childTnLst>
                                </p:cTn>
                              </p:par>
                              <p:par>
                                <p:cTn id="285" presetID="13" presetClass="exit" presetSubtype="32" fill="hold" grpId="3" nodeType="withEffect">
                                  <p:stCondLst>
                                    <p:cond delay="0"/>
                                  </p:stCondLst>
                                  <p:childTnLst>
                                    <p:animEffect transition="out" filter="plus(out)">
                                      <p:cBhvr>
                                        <p:cTn id="286" dur="2000"/>
                                        <p:tgtEl>
                                          <p:spTgt spid="13"/>
                                        </p:tgtEl>
                                      </p:cBhvr>
                                    </p:animEffect>
                                    <p:set>
                                      <p:cBhvr>
                                        <p:cTn id="287" dur="1" fill="hold">
                                          <p:stCondLst>
                                            <p:cond delay="1999"/>
                                          </p:stCondLst>
                                        </p:cTn>
                                        <p:tgtEl>
                                          <p:spTgt spid="13"/>
                                        </p:tgtEl>
                                        <p:attrNameLst>
                                          <p:attrName>style.visibility</p:attrName>
                                        </p:attrNameLst>
                                      </p:cBhvr>
                                      <p:to>
                                        <p:strVal val="hidden"/>
                                      </p:to>
                                    </p:set>
                                  </p:childTnLst>
                                </p:cTn>
                              </p:par>
                              <p:par>
                                <p:cTn id="288" presetID="23" presetClass="entr" presetSubtype="288"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 calcmode="lin" valueType="num">
                                      <p:cBhvr>
                                        <p:cTn id="290" dur="2000" fill="hold"/>
                                        <p:tgtEl>
                                          <p:spTgt spid="2"/>
                                        </p:tgtEl>
                                        <p:attrNameLst>
                                          <p:attrName>ppt_w</p:attrName>
                                        </p:attrNameLst>
                                      </p:cBhvr>
                                      <p:tavLst>
                                        <p:tav tm="0">
                                          <p:val>
                                            <p:strVal val="4/3*#ppt_w"/>
                                          </p:val>
                                        </p:tav>
                                        <p:tav tm="100000">
                                          <p:val>
                                            <p:strVal val="#ppt_w"/>
                                          </p:val>
                                        </p:tav>
                                      </p:tavLst>
                                    </p:anim>
                                    <p:anim calcmode="lin" valueType="num">
                                      <p:cBhvr>
                                        <p:cTn id="291" dur="2000" fill="hold"/>
                                        <p:tgtEl>
                                          <p:spTgt spid="2"/>
                                        </p:tgtEl>
                                        <p:attrNameLst>
                                          <p:attrName>ppt_h</p:attrName>
                                        </p:attrNameLst>
                                      </p:cBhvr>
                                      <p:tavLst>
                                        <p:tav tm="0">
                                          <p:val>
                                            <p:strVal val="4/3*#ppt_h"/>
                                          </p:val>
                                        </p:tav>
                                        <p:tav tm="100000">
                                          <p:val>
                                            <p:strVal val="#ppt_h"/>
                                          </p:val>
                                        </p:tav>
                                      </p:tavLst>
                                    </p:anim>
                                  </p:childTnLst>
                                </p:cTn>
                              </p:par>
                              <p:par>
                                <p:cTn id="292" presetID="16" presetClass="entr" presetSubtype="42" fill="hold" nodeType="withEffect">
                                  <p:stCondLst>
                                    <p:cond delay="0"/>
                                  </p:stCondLst>
                                  <p:childTnLst>
                                    <p:set>
                                      <p:cBhvr>
                                        <p:cTn id="293" dur="1" fill="hold">
                                          <p:stCondLst>
                                            <p:cond delay="0"/>
                                          </p:stCondLst>
                                        </p:cTn>
                                        <p:tgtEl>
                                          <p:spTgt spid="2"/>
                                        </p:tgtEl>
                                        <p:attrNameLst>
                                          <p:attrName>style.visibility</p:attrName>
                                        </p:attrNameLst>
                                      </p:cBhvr>
                                      <p:to>
                                        <p:strVal val="visible"/>
                                      </p:to>
                                    </p:set>
                                    <p:animEffect transition="in" filter="barn(outHorizontal)">
                                      <p:cBhvr>
                                        <p:cTn id="2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brothers-boys-kids-baby-50601.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03016" y="3894292"/>
            <a:ext cx="2357454" cy="214314"/>
          </a:xfrm>
          <a:prstGeom prst="rect">
            <a:avLst/>
          </a:prstGeom>
          <a:gradFill flip="none" rotWithShape="1">
            <a:gsLst>
              <a:gs pos="0">
                <a:srgbClr val="251005"/>
              </a:gs>
              <a:gs pos="64999">
                <a:srgbClr val="F0EBD5"/>
              </a:gs>
              <a:gs pos="100000">
                <a:srgbClr val="D1C39F"/>
              </a:gs>
            </a:gsLst>
            <a:lin ang="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8482726">
            <a:off x="4418408" y="3816096"/>
            <a:ext cx="2357454" cy="214314"/>
          </a:xfrm>
          <a:prstGeom prst="rect">
            <a:avLst/>
          </a:prstGeom>
          <a:gradFill flip="none" rotWithShape="1">
            <a:gsLst>
              <a:gs pos="0">
                <a:srgbClr val="251005"/>
              </a:gs>
              <a:gs pos="64999">
                <a:srgbClr val="F0EBD5"/>
              </a:gs>
              <a:gs pos="100000">
                <a:srgbClr val="D1C39F"/>
              </a:gs>
            </a:gsLst>
            <a:lin ang="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616775">
            <a:off x="2203015" y="3197771"/>
            <a:ext cx="2357454" cy="214314"/>
          </a:xfrm>
          <a:prstGeom prst="rect">
            <a:avLst/>
          </a:prstGeom>
          <a:gradFill flip="none" rotWithShape="1">
            <a:gsLst>
              <a:gs pos="0">
                <a:srgbClr val="251005"/>
              </a:gs>
              <a:gs pos="64999">
                <a:srgbClr val="F0EBD5"/>
              </a:gs>
              <a:gs pos="100000">
                <a:srgbClr val="D1C39F"/>
              </a:gs>
            </a:gsLst>
            <a:lin ang="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482726">
            <a:off x="4418407" y="3119574"/>
            <a:ext cx="2357454" cy="214314"/>
          </a:xfrm>
          <a:prstGeom prst="rect">
            <a:avLst/>
          </a:prstGeom>
          <a:gradFill flip="none" rotWithShape="1">
            <a:gsLst>
              <a:gs pos="0">
                <a:srgbClr val="251005"/>
              </a:gs>
              <a:gs pos="64999">
                <a:srgbClr val="F0EBD5"/>
              </a:gs>
              <a:gs pos="100000">
                <a:srgbClr val="D1C39F"/>
              </a:gs>
            </a:gsLst>
            <a:lin ang="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616775">
            <a:off x="2203017" y="2608410"/>
            <a:ext cx="2357454" cy="214314"/>
          </a:xfrm>
          <a:prstGeom prst="rect">
            <a:avLst/>
          </a:prstGeom>
          <a:gradFill flip="none" rotWithShape="1">
            <a:gsLst>
              <a:gs pos="0">
                <a:srgbClr val="251005"/>
              </a:gs>
              <a:gs pos="64999">
                <a:srgbClr val="F0EBD5"/>
              </a:gs>
              <a:gs pos="100000">
                <a:srgbClr val="D1C39F"/>
              </a:gs>
            </a:gsLst>
            <a:lin ang="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482726">
            <a:off x="4418409" y="2530213"/>
            <a:ext cx="2357454" cy="214314"/>
          </a:xfrm>
          <a:prstGeom prst="rect">
            <a:avLst/>
          </a:prstGeom>
          <a:gradFill flip="none" rotWithShape="1">
            <a:gsLst>
              <a:gs pos="0">
                <a:srgbClr val="251005"/>
              </a:gs>
              <a:gs pos="64999">
                <a:srgbClr val="F0EBD5"/>
              </a:gs>
              <a:gs pos="100000">
                <a:srgbClr val="D1C39F"/>
              </a:gs>
            </a:gsLst>
            <a:lin ang="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616775">
            <a:off x="2203016" y="1911888"/>
            <a:ext cx="2357454" cy="214314"/>
          </a:xfrm>
          <a:prstGeom prst="rect">
            <a:avLst/>
          </a:prstGeom>
          <a:gradFill flip="none" rotWithShape="1">
            <a:gsLst>
              <a:gs pos="0">
                <a:srgbClr val="251005"/>
              </a:gs>
              <a:gs pos="64999">
                <a:srgbClr val="F0EBD5"/>
              </a:gs>
              <a:gs pos="100000">
                <a:srgbClr val="D1C39F"/>
              </a:gs>
            </a:gsLst>
            <a:lin ang="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482726">
            <a:off x="4418408" y="1833692"/>
            <a:ext cx="2357454" cy="214314"/>
          </a:xfrm>
          <a:prstGeom prst="rect">
            <a:avLst/>
          </a:prstGeom>
          <a:gradFill flip="none" rotWithShape="1">
            <a:gsLst>
              <a:gs pos="0">
                <a:srgbClr val="251005"/>
              </a:gs>
              <a:gs pos="64999">
                <a:srgbClr val="F0EBD5"/>
              </a:gs>
              <a:gs pos="100000">
                <a:srgbClr val="D1C39F"/>
              </a:gs>
            </a:gsLst>
            <a:lin ang="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616775">
            <a:off x="2274455" y="1322525"/>
            <a:ext cx="2357454" cy="214314"/>
          </a:xfrm>
          <a:prstGeom prst="rect">
            <a:avLst/>
          </a:prstGeom>
          <a:gradFill flip="none" rotWithShape="1">
            <a:gsLst>
              <a:gs pos="0">
                <a:srgbClr val="251005"/>
              </a:gs>
              <a:gs pos="64999">
                <a:srgbClr val="F0EBD5"/>
              </a:gs>
              <a:gs pos="100000">
                <a:srgbClr val="D1C39F"/>
              </a:gs>
            </a:gsLst>
            <a:lin ang="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482726">
            <a:off x="4489847" y="1244328"/>
            <a:ext cx="2357454" cy="214314"/>
          </a:xfrm>
          <a:prstGeom prst="rect">
            <a:avLst/>
          </a:prstGeom>
          <a:gradFill flip="none" rotWithShape="1">
            <a:gsLst>
              <a:gs pos="0">
                <a:srgbClr val="251005"/>
              </a:gs>
              <a:gs pos="64999">
                <a:srgbClr val="F0EBD5"/>
              </a:gs>
              <a:gs pos="100000">
                <a:srgbClr val="D1C39F"/>
              </a:gs>
            </a:gsLst>
            <a:lin ang="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616775">
            <a:off x="2274454" y="626004"/>
            <a:ext cx="2357454" cy="214314"/>
          </a:xfrm>
          <a:prstGeom prst="rect">
            <a:avLst/>
          </a:prstGeom>
          <a:gradFill flip="none" rotWithShape="1">
            <a:gsLst>
              <a:gs pos="0">
                <a:srgbClr val="251005"/>
              </a:gs>
              <a:gs pos="64999">
                <a:srgbClr val="F0EBD5"/>
              </a:gs>
              <a:gs pos="100000">
                <a:srgbClr val="D1C39F"/>
              </a:gs>
            </a:gsLst>
            <a:lin ang="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482726">
            <a:off x="4489846" y="547807"/>
            <a:ext cx="2357454" cy="214314"/>
          </a:xfrm>
          <a:prstGeom prst="rect">
            <a:avLst/>
          </a:prstGeom>
          <a:gradFill flip="none" rotWithShape="1">
            <a:gsLst>
              <a:gs pos="0">
                <a:srgbClr val="251005"/>
              </a:gs>
              <a:gs pos="64999">
                <a:srgbClr val="F0EBD5"/>
              </a:gs>
              <a:gs pos="100000">
                <a:srgbClr val="D1C39F"/>
              </a:gs>
            </a:gsLst>
            <a:lin ang="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60" y="-357208"/>
            <a:ext cx="9787006" cy="714380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2000"/>
                                        <p:tgtEl>
                                          <p:spTgt spid="5"/>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plus(in)">
                                      <p:cBhvr>
                                        <p:cTn id="15" dur="2000"/>
                                        <p:tgtEl>
                                          <p:spTgt spid="7"/>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plus(in)">
                                      <p:cBhvr>
                                        <p:cTn id="18" dur="2000"/>
                                        <p:tgtEl>
                                          <p:spTgt spid="9"/>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plus(in)">
                                      <p:cBhvr>
                                        <p:cTn id="21" dur="2000"/>
                                        <p:tgtEl>
                                          <p:spTgt spid="11"/>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plus(in)">
                                      <p:cBhvr>
                                        <p:cTn id="24" dur="2000"/>
                                        <p:tgtEl>
                                          <p:spTgt spid="13"/>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plus(in)">
                                      <p:cBhvr>
                                        <p:cTn id="27" dur="2000"/>
                                        <p:tgtEl>
                                          <p:spTgt spid="4"/>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plus(in)">
                                      <p:cBhvr>
                                        <p:cTn id="30" dur="2000"/>
                                        <p:tgtEl>
                                          <p:spTgt spid="6"/>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plus(in)">
                                      <p:cBhvr>
                                        <p:cTn id="33" dur="2000"/>
                                        <p:tgtEl>
                                          <p:spTgt spid="8"/>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plus(in)">
                                      <p:cBhvr>
                                        <p:cTn id="36" dur="2000"/>
                                        <p:tgtEl>
                                          <p:spTgt spid="10"/>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plus(in)">
                                      <p:cBhvr>
                                        <p:cTn id="39" dur="2000"/>
                                        <p:tgtEl>
                                          <p:spTgt spid="12"/>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8" presetClass="emph" presetSubtype="0" fill="hold" grpId="1" nodeType="withEffect">
                                  <p:stCondLst>
                                    <p:cond delay="0"/>
                                  </p:stCondLst>
                                  <p:childTnLst>
                                    <p:animRot by="21600000">
                                      <p:cBhvr>
                                        <p:cTn id="44" dur="2000" fill="hold"/>
                                        <p:tgtEl>
                                          <p:spTgt spid="3"/>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5"/>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1"/>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3"/>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par>
                                <p:cTn id="67" presetID="2" presetClass="entr" presetSubtype="9" fill="hold" grpId="2" nodeType="with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2000" fill="hold"/>
                                        <p:tgtEl>
                                          <p:spTgt spid="3"/>
                                        </p:tgtEl>
                                        <p:attrNameLst>
                                          <p:attrName>ppt_x</p:attrName>
                                        </p:attrNameLst>
                                      </p:cBhvr>
                                      <p:tavLst>
                                        <p:tav tm="0">
                                          <p:val>
                                            <p:strVal val="0-#ppt_w/2"/>
                                          </p:val>
                                        </p:tav>
                                        <p:tav tm="100000">
                                          <p:val>
                                            <p:strVal val="#ppt_x"/>
                                          </p:val>
                                        </p:tav>
                                      </p:tavLst>
                                    </p:anim>
                                    <p:anim calcmode="lin" valueType="num">
                                      <p:cBhvr additive="base">
                                        <p:cTn id="70" dur="2000" fill="hold"/>
                                        <p:tgtEl>
                                          <p:spTgt spid="3"/>
                                        </p:tgtEl>
                                        <p:attrNameLst>
                                          <p:attrName>ppt_y</p:attrName>
                                        </p:attrNameLst>
                                      </p:cBhvr>
                                      <p:tavLst>
                                        <p:tav tm="0">
                                          <p:val>
                                            <p:strVal val="0-#ppt_h/2"/>
                                          </p:val>
                                        </p:tav>
                                        <p:tav tm="100000">
                                          <p:val>
                                            <p:strVal val="#ppt_y"/>
                                          </p:val>
                                        </p:tav>
                                      </p:tavLst>
                                    </p:anim>
                                  </p:childTnLst>
                                </p:cTn>
                              </p:par>
                              <p:par>
                                <p:cTn id="71" presetID="2" presetClass="entr" presetSubtype="9" fill="hold" grpId="2"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2000" fill="hold"/>
                                        <p:tgtEl>
                                          <p:spTgt spid="5"/>
                                        </p:tgtEl>
                                        <p:attrNameLst>
                                          <p:attrName>ppt_x</p:attrName>
                                        </p:attrNameLst>
                                      </p:cBhvr>
                                      <p:tavLst>
                                        <p:tav tm="0">
                                          <p:val>
                                            <p:strVal val="0-#ppt_w/2"/>
                                          </p:val>
                                        </p:tav>
                                        <p:tav tm="100000">
                                          <p:val>
                                            <p:strVal val="#ppt_x"/>
                                          </p:val>
                                        </p:tav>
                                      </p:tavLst>
                                    </p:anim>
                                    <p:anim calcmode="lin" valueType="num">
                                      <p:cBhvr additive="base">
                                        <p:cTn id="74" dur="2000" fill="hold"/>
                                        <p:tgtEl>
                                          <p:spTgt spid="5"/>
                                        </p:tgtEl>
                                        <p:attrNameLst>
                                          <p:attrName>ppt_y</p:attrName>
                                        </p:attrNameLst>
                                      </p:cBhvr>
                                      <p:tavLst>
                                        <p:tav tm="0">
                                          <p:val>
                                            <p:strVal val="0-#ppt_h/2"/>
                                          </p:val>
                                        </p:tav>
                                        <p:tav tm="100000">
                                          <p:val>
                                            <p:strVal val="#ppt_y"/>
                                          </p:val>
                                        </p:tav>
                                      </p:tavLst>
                                    </p:anim>
                                  </p:childTnLst>
                                </p:cTn>
                              </p:par>
                              <p:par>
                                <p:cTn id="75" presetID="2" presetClass="entr" presetSubtype="9" fill="hold" grpId="2"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2000" fill="hold"/>
                                        <p:tgtEl>
                                          <p:spTgt spid="7"/>
                                        </p:tgtEl>
                                        <p:attrNameLst>
                                          <p:attrName>ppt_x</p:attrName>
                                        </p:attrNameLst>
                                      </p:cBhvr>
                                      <p:tavLst>
                                        <p:tav tm="0">
                                          <p:val>
                                            <p:strVal val="0-#ppt_w/2"/>
                                          </p:val>
                                        </p:tav>
                                        <p:tav tm="100000">
                                          <p:val>
                                            <p:strVal val="#ppt_x"/>
                                          </p:val>
                                        </p:tav>
                                      </p:tavLst>
                                    </p:anim>
                                    <p:anim calcmode="lin" valueType="num">
                                      <p:cBhvr additive="base">
                                        <p:cTn id="78" dur="2000" fill="hold"/>
                                        <p:tgtEl>
                                          <p:spTgt spid="7"/>
                                        </p:tgtEl>
                                        <p:attrNameLst>
                                          <p:attrName>ppt_y</p:attrName>
                                        </p:attrNameLst>
                                      </p:cBhvr>
                                      <p:tavLst>
                                        <p:tav tm="0">
                                          <p:val>
                                            <p:strVal val="0-#ppt_h/2"/>
                                          </p:val>
                                        </p:tav>
                                        <p:tav tm="100000">
                                          <p:val>
                                            <p:strVal val="#ppt_y"/>
                                          </p:val>
                                        </p:tav>
                                      </p:tavLst>
                                    </p:anim>
                                  </p:childTnLst>
                                </p:cTn>
                              </p:par>
                              <p:par>
                                <p:cTn id="79" presetID="2" presetClass="entr" presetSubtype="9" fill="hold" grpId="2"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2000" fill="hold"/>
                                        <p:tgtEl>
                                          <p:spTgt spid="9"/>
                                        </p:tgtEl>
                                        <p:attrNameLst>
                                          <p:attrName>ppt_x</p:attrName>
                                        </p:attrNameLst>
                                      </p:cBhvr>
                                      <p:tavLst>
                                        <p:tav tm="0">
                                          <p:val>
                                            <p:strVal val="0-#ppt_w/2"/>
                                          </p:val>
                                        </p:tav>
                                        <p:tav tm="100000">
                                          <p:val>
                                            <p:strVal val="#ppt_x"/>
                                          </p:val>
                                        </p:tav>
                                      </p:tavLst>
                                    </p:anim>
                                    <p:anim calcmode="lin" valueType="num">
                                      <p:cBhvr additive="base">
                                        <p:cTn id="82" dur="2000" fill="hold"/>
                                        <p:tgtEl>
                                          <p:spTgt spid="9"/>
                                        </p:tgtEl>
                                        <p:attrNameLst>
                                          <p:attrName>ppt_y</p:attrName>
                                        </p:attrNameLst>
                                      </p:cBhvr>
                                      <p:tavLst>
                                        <p:tav tm="0">
                                          <p:val>
                                            <p:strVal val="0-#ppt_h/2"/>
                                          </p:val>
                                        </p:tav>
                                        <p:tav tm="100000">
                                          <p:val>
                                            <p:strVal val="#ppt_y"/>
                                          </p:val>
                                        </p:tav>
                                      </p:tavLst>
                                    </p:anim>
                                  </p:childTnLst>
                                </p:cTn>
                              </p:par>
                              <p:par>
                                <p:cTn id="83" presetID="2" presetClass="entr" presetSubtype="9" fill="hold" grpId="2"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0-#ppt_w/2"/>
                                          </p:val>
                                        </p:tav>
                                        <p:tav tm="100000">
                                          <p:val>
                                            <p:strVal val="#ppt_x"/>
                                          </p:val>
                                        </p:tav>
                                      </p:tavLst>
                                    </p:anim>
                                    <p:anim calcmode="lin" valueType="num">
                                      <p:cBhvr additive="base">
                                        <p:cTn id="86" dur="2000" fill="hold"/>
                                        <p:tgtEl>
                                          <p:spTgt spid="11"/>
                                        </p:tgtEl>
                                        <p:attrNameLst>
                                          <p:attrName>ppt_y</p:attrName>
                                        </p:attrNameLst>
                                      </p:cBhvr>
                                      <p:tavLst>
                                        <p:tav tm="0">
                                          <p:val>
                                            <p:strVal val="0-#ppt_h/2"/>
                                          </p:val>
                                        </p:tav>
                                        <p:tav tm="100000">
                                          <p:val>
                                            <p:strVal val="#ppt_y"/>
                                          </p:val>
                                        </p:tav>
                                      </p:tavLst>
                                    </p:anim>
                                  </p:childTnLst>
                                </p:cTn>
                              </p:par>
                              <p:par>
                                <p:cTn id="87" presetID="2" presetClass="entr" presetSubtype="9" fill="hold" grpId="2"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2000" fill="hold"/>
                                        <p:tgtEl>
                                          <p:spTgt spid="13"/>
                                        </p:tgtEl>
                                        <p:attrNameLst>
                                          <p:attrName>ppt_x</p:attrName>
                                        </p:attrNameLst>
                                      </p:cBhvr>
                                      <p:tavLst>
                                        <p:tav tm="0">
                                          <p:val>
                                            <p:strVal val="0-#ppt_w/2"/>
                                          </p:val>
                                        </p:tav>
                                        <p:tav tm="100000">
                                          <p:val>
                                            <p:strVal val="#ppt_x"/>
                                          </p:val>
                                        </p:tav>
                                      </p:tavLst>
                                    </p:anim>
                                    <p:anim calcmode="lin" valueType="num">
                                      <p:cBhvr additive="base">
                                        <p:cTn id="90" dur="2000" fill="hold"/>
                                        <p:tgtEl>
                                          <p:spTgt spid="13"/>
                                        </p:tgtEl>
                                        <p:attrNameLst>
                                          <p:attrName>ppt_y</p:attrName>
                                        </p:attrNameLst>
                                      </p:cBhvr>
                                      <p:tavLst>
                                        <p:tav tm="0">
                                          <p:val>
                                            <p:strVal val="0-#ppt_h/2"/>
                                          </p:val>
                                        </p:tav>
                                        <p:tav tm="100000">
                                          <p:val>
                                            <p:strVal val="#ppt_y"/>
                                          </p:val>
                                        </p:tav>
                                      </p:tavLst>
                                    </p:anim>
                                  </p:childTnLst>
                                </p:cTn>
                              </p:par>
                              <p:par>
                                <p:cTn id="91" presetID="2" presetClass="entr" presetSubtype="3" fill="hold" grpId="2"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additive="base">
                                        <p:cTn id="93" dur="2000" fill="hold"/>
                                        <p:tgtEl>
                                          <p:spTgt spid="4"/>
                                        </p:tgtEl>
                                        <p:attrNameLst>
                                          <p:attrName>ppt_x</p:attrName>
                                        </p:attrNameLst>
                                      </p:cBhvr>
                                      <p:tavLst>
                                        <p:tav tm="0">
                                          <p:val>
                                            <p:strVal val="1+#ppt_w/2"/>
                                          </p:val>
                                        </p:tav>
                                        <p:tav tm="100000">
                                          <p:val>
                                            <p:strVal val="#ppt_x"/>
                                          </p:val>
                                        </p:tav>
                                      </p:tavLst>
                                    </p:anim>
                                    <p:anim calcmode="lin" valueType="num">
                                      <p:cBhvr additive="base">
                                        <p:cTn id="94" dur="2000" fill="hold"/>
                                        <p:tgtEl>
                                          <p:spTgt spid="4"/>
                                        </p:tgtEl>
                                        <p:attrNameLst>
                                          <p:attrName>ppt_y</p:attrName>
                                        </p:attrNameLst>
                                      </p:cBhvr>
                                      <p:tavLst>
                                        <p:tav tm="0">
                                          <p:val>
                                            <p:strVal val="0-#ppt_h/2"/>
                                          </p:val>
                                        </p:tav>
                                        <p:tav tm="100000">
                                          <p:val>
                                            <p:strVal val="#ppt_y"/>
                                          </p:val>
                                        </p:tav>
                                      </p:tavLst>
                                    </p:anim>
                                  </p:childTnLst>
                                </p:cTn>
                              </p:par>
                              <p:par>
                                <p:cTn id="95" presetID="2" presetClass="entr" presetSubtype="3" fill="hold" grpId="2" nodeType="withEffect">
                                  <p:stCondLst>
                                    <p:cond delay="0"/>
                                  </p:stCondLst>
                                  <p:childTnLst>
                                    <p:set>
                                      <p:cBhvr>
                                        <p:cTn id="96" dur="1" fill="hold">
                                          <p:stCondLst>
                                            <p:cond delay="0"/>
                                          </p:stCondLst>
                                        </p:cTn>
                                        <p:tgtEl>
                                          <p:spTgt spid="6"/>
                                        </p:tgtEl>
                                        <p:attrNameLst>
                                          <p:attrName>style.visibility</p:attrName>
                                        </p:attrNameLst>
                                      </p:cBhvr>
                                      <p:to>
                                        <p:strVal val="visible"/>
                                      </p:to>
                                    </p:set>
                                    <p:anim calcmode="lin" valueType="num">
                                      <p:cBhvr additive="base">
                                        <p:cTn id="97" dur="2000" fill="hold"/>
                                        <p:tgtEl>
                                          <p:spTgt spid="6"/>
                                        </p:tgtEl>
                                        <p:attrNameLst>
                                          <p:attrName>ppt_x</p:attrName>
                                        </p:attrNameLst>
                                      </p:cBhvr>
                                      <p:tavLst>
                                        <p:tav tm="0">
                                          <p:val>
                                            <p:strVal val="1+#ppt_w/2"/>
                                          </p:val>
                                        </p:tav>
                                        <p:tav tm="100000">
                                          <p:val>
                                            <p:strVal val="#ppt_x"/>
                                          </p:val>
                                        </p:tav>
                                      </p:tavLst>
                                    </p:anim>
                                    <p:anim calcmode="lin" valueType="num">
                                      <p:cBhvr additive="base">
                                        <p:cTn id="98" dur="2000" fill="hold"/>
                                        <p:tgtEl>
                                          <p:spTgt spid="6"/>
                                        </p:tgtEl>
                                        <p:attrNameLst>
                                          <p:attrName>ppt_y</p:attrName>
                                        </p:attrNameLst>
                                      </p:cBhvr>
                                      <p:tavLst>
                                        <p:tav tm="0">
                                          <p:val>
                                            <p:strVal val="0-#ppt_h/2"/>
                                          </p:val>
                                        </p:tav>
                                        <p:tav tm="100000">
                                          <p:val>
                                            <p:strVal val="#ppt_y"/>
                                          </p:val>
                                        </p:tav>
                                      </p:tavLst>
                                    </p:anim>
                                  </p:childTnLst>
                                </p:cTn>
                              </p:par>
                              <p:par>
                                <p:cTn id="99" presetID="2" presetClass="entr" presetSubtype="3" fill="hold" grpId="2"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additive="base">
                                        <p:cTn id="101" dur="2000" fill="hold"/>
                                        <p:tgtEl>
                                          <p:spTgt spid="8"/>
                                        </p:tgtEl>
                                        <p:attrNameLst>
                                          <p:attrName>ppt_x</p:attrName>
                                        </p:attrNameLst>
                                      </p:cBhvr>
                                      <p:tavLst>
                                        <p:tav tm="0">
                                          <p:val>
                                            <p:strVal val="1+#ppt_w/2"/>
                                          </p:val>
                                        </p:tav>
                                        <p:tav tm="100000">
                                          <p:val>
                                            <p:strVal val="#ppt_x"/>
                                          </p:val>
                                        </p:tav>
                                      </p:tavLst>
                                    </p:anim>
                                    <p:anim calcmode="lin" valueType="num">
                                      <p:cBhvr additive="base">
                                        <p:cTn id="102" dur="2000" fill="hold"/>
                                        <p:tgtEl>
                                          <p:spTgt spid="8"/>
                                        </p:tgtEl>
                                        <p:attrNameLst>
                                          <p:attrName>ppt_y</p:attrName>
                                        </p:attrNameLst>
                                      </p:cBhvr>
                                      <p:tavLst>
                                        <p:tav tm="0">
                                          <p:val>
                                            <p:strVal val="0-#ppt_h/2"/>
                                          </p:val>
                                        </p:tav>
                                        <p:tav tm="100000">
                                          <p:val>
                                            <p:strVal val="#ppt_y"/>
                                          </p:val>
                                        </p:tav>
                                      </p:tavLst>
                                    </p:anim>
                                  </p:childTnLst>
                                </p:cTn>
                              </p:par>
                              <p:par>
                                <p:cTn id="103" presetID="2" presetClass="entr" presetSubtype="3" fill="hold" grpId="2"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additive="base">
                                        <p:cTn id="105" dur="2000" fill="hold"/>
                                        <p:tgtEl>
                                          <p:spTgt spid="10"/>
                                        </p:tgtEl>
                                        <p:attrNameLst>
                                          <p:attrName>ppt_x</p:attrName>
                                        </p:attrNameLst>
                                      </p:cBhvr>
                                      <p:tavLst>
                                        <p:tav tm="0">
                                          <p:val>
                                            <p:strVal val="1+#ppt_w/2"/>
                                          </p:val>
                                        </p:tav>
                                        <p:tav tm="100000">
                                          <p:val>
                                            <p:strVal val="#ppt_x"/>
                                          </p:val>
                                        </p:tav>
                                      </p:tavLst>
                                    </p:anim>
                                    <p:anim calcmode="lin" valueType="num">
                                      <p:cBhvr additive="base">
                                        <p:cTn id="106" dur="2000" fill="hold"/>
                                        <p:tgtEl>
                                          <p:spTgt spid="10"/>
                                        </p:tgtEl>
                                        <p:attrNameLst>
                                          <p:attrName>ppt_y</p:attrName>
                                        </p:attrNameLst>
                                      </p:cBhvr>
                                      <p:tavLst>
                                        <p:tav tm="0">
                                          <p:val>
                                            <p:strVal val="0-#ppt_h/2"/>
                                          </p:val>
                                        </p:tav>
                                        <p:tav tm="100000">
                                          <p:val>
                                            <p:strVal val="#ppt_y"/>
                                          </p:val>
                                        </p:tav>
                                      </p:tavLst>
                                    </p:anim>
                                  </p:childTnLst>
                                </p:cTn>
                              </p:par>
                              <p:par>
                                <p:cTn id="107" presetID="2" presetClass="entr" presetSubtype="3" fill="hold" grpId="2"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2000" fill="hold"/>
                                        <p:tgtEl>
                                          <p:spTgt spid="12"/>
                                        </p:tgtEl>
                                        <p:attrNameLst>
                                          <p:attrName>ppt_x</p:attrName>
                                        </p:attrNameLst>
                                      </p:cBhvr>
                                      <p:tavLst>
                                        <p:tav tm="0">
                                          <p:val>
                                            <p:strVal val="1+#ppt_w/2"/>
                                          </p:val>
                                        </p:tav>
                                        <p:tav tm="100000">
                                          <p:val>
                                            <p:strVal val="#ppt_x"/>
                                          </p:val>
                                        </p:tav>
                                      </p:tavLst>
                                    </p:anim>
                                    <p:anim calcmode="lin" valueType="num">
                                      <p:cBhvr additive="base">
                                        <p:cTn id="110" dur="2000" fill="hold"/>
                                        <p:tgtEl>
                                          <p:spTgt spid="12"/>
                                        </p:tgtEl>
                                        <p:attrNameLst>
                                          <p:attrName>ppt_y</p:attrName>
                                        </p:attrNameLst>
                                      </p:cBhvr>
                                      <p:tavLst>
                                        <p:tav tm="0">
                                          <p:val>
                                            <p:strVal val="0-#ppt_h/2"/>
                                          </p:val>
                                        </p:tav>
                                        <p:tav tm="100000">
                                          <p:val>
                                            <p:strVal val="#ppt_y"/>
                                          </p:val>
                                        </p:tav>
                                      </p:tavLst>
                                    </p:anim>
                                  </p:childTnLst>
                                </p:cTn>
                              </p:par>
                              <p:par>
                                <p:cTn id="111" presetID="2" presetClass="entr" presetSubtype="3" fill="hold" grpId="2" nodeType="withEffect">
                                  <p:stCondLst>
                                    <p:cond delay="0"/>
                                  </p:stCondLst>
                                  <p:childTnLst>
                                    <p:set>
                                      <p:cBhvr>
                                        <p:cTn id="112" dur="1" fill="hold">
                                          <p:stCondLst>
                                            <p:cond delay="0"/>
                                          </p:stCondLst>
                                        </p:cTn>
                                        <p:tgtEl>
                                          <p:spTgt spid="14"/>
                                        </p:tgtEl>
                                        <p:attrNameLst>
                                          <p:attrName>style.visibility</p:attrName>
                                        </p:attrNameLst>
                                      </p:cBhvr>
                                      <p:to>
                                        <p:strVal val="visible"/>
                                      </p:to>
                                    </p:set>
                                    <p:anim calcmode="lin" valueType="num">
                                      <p:cBhvr additive="base">
                                        <p:cTn id="113" dur="2000" fill="hold"/>
                                        <p:tgtEl>
                                          <p:spTgt spid="14"/>
                                        </p:tgtEl>
                                        <p:attrNameLst>
                                          <p:attrName>ppt_x</p:attrName>
                                        </p:attrNameLst>
                                      </p:cBhvr>
                                      <p:tavLst>
                                        <p:tav tm="0">
                                          <p:val>
                                            <p:strVal val="1+#ppt_w/2"/>
                                          </p:val>
                                        </p:tav>
                                        <p:tav tm="100000">
                                          <p:val>
                                            <p:strVal val="#ppt_x"/>
                                          </p:val>
                                        </p:tav>
                                      </p:tavLst>
                                    </p:anim>
                                    <p:anim calcmode="lin" valueType="num">
                                      <p:cBhvr additive="base">
                                        <p:cTn id="114" dur="2000" fill="hold"/>
                                        <p:tgtEl>
                                          <p:spTgt spid="14"/>
                                        </p:tgtEl>
                                        <p:attrNameLst>
                                          <p:attrName>ppt_y</p:attrName>
                                        </p:attrNameLst>
                                      </p:cBhvr>
                                      <p:tavLst>
                                        <p:tav tm="0">
                                          <p:val>
                                            <p:strVal val="0-#ppt_h/2"/>
                                          </p:val>
                                        </p:tav>
                                        <p:tav tm="100000">
                                          <p:val>
                                            <p:strVal val="#ppt_y"/>
                                          </p:val>
                                        </p:tav>
                                      </p:tavLst>
                                    </p:anim>
                                  </p:childTnLst>
                                </p:cTn>
                              </p:par>
                            </p:childTnLst>
                          </p:cTn>
                        </p:par>
                        <p:par>
                          <p:cTn id="115" fill="hold">
                            <p:stCondLst>
                              <p:cond delay="2000"/>
                            </p:stCondLst>
                            <p:childTnLst>
                              <p:par>
                                <p:cTn id="116" presetID="2" presetClass="exit" presetSubtype="2" fill="hold" grpId="3"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ppt_y"/>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2" fill="hold" grpId="3"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2" fill="hold" grpId="3"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ppt_y"/>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2" fill="hold" grpId="3"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2" fill="hold" grpId="3"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grpId="3"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ppt_y"/>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0-ppt_w/2"/>
                                          </p:val>
                                        </p:tav>
                                      </p:tavLst>
                                    </p:anim>
                                    <p:anim calcmode="lin" valueType="num">
                                      <p:cBhvr additive="base">
                                        <p:cTn id="142" dur="2000"/>
                                        <p:tgtEl>
                                          <p:spTgt spid="4"/>
                                        </p:tgtEl>
                                        <p:attrNameLst>
                                          <p:attrName>ppt_y</p:attrName>
                                        </p:attrNameLst>
                                      </p:cBhvr>
                                      <p:tavLst>
                                        <p:tav tm="0">
                                          <p:val>
                                            <p:strVal val="ppt_y"/>
                                          </p:val>
                                        </p:tav>
                                        <p:tav tm="100000">
                                          <p:val>
                                            <p:strVal val="ppt_y"/>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8" fill="hold" grpId="3"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0-ppt_w/2"/>
                                          </p:val>
                                        </p:tav>
                                      </p:tavLst>
                                    </p:anim>
                                    <p:anim calcmode="lin" valueType="num">
                                      <p:cBhvr additive="base">
                                        <p:cTn id="146" dur="2000"/>
                                        <p:tgtEl>
                                          <p:spTgt spid="6"/>
                                        </p:tgtEl>
                                        <p:attrNameLst>
                                          <p:attrName>ppt_y</p:attrName>
                                        </p:attrNameLst>
                                      </p:cBhvr>
                                      <p:tavLst>
                                        <p:tav tm="0">
                                          <p:val>
                                            <p:strVal val="ppt_y"/>
                                          </p:val>
                                        </p:tav>
                                        <p:tav tm="100000">
                                          <p:val>
                                            <p:strVal val="ppt_y"/>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8" fill="hold" grpId="3"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0-ppt_w/2"/>
                                          </p:val>
                                        </p:tav>
                                      </p:tavLst>
                                    </p:anim>
                                    <p:anim calcmode="lin" valueType="num">
                                      <p:cBhvr additive="base">
                                        <p:cTn id="150" dur="2000"/>
                                        <p:tgtEl>
                                          <p:spTgt spid="8"/>
                                        </p:tgtEl>
                                        <p:attrNameLst>
                                          <p:attrName>ppt_y</p:attrName>
                                        </p:attrNameLst>
                                      </p:cBhvr>
                                      <p:tavLst>
                                        <p:tav tm="0">
                                          <p:val>
                                            <p:strVal val="ppt_y"/>
                                          </p:val>
                                        </p:tav>
                                        <p:tav tm="100000">
                                          <p:val>
                                            <p:strVal val="ppt_y"/>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8" fill="hold" grpId="3"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0-ppt_w/2"/>
                                          </p:val>
                                        </p:tav>
                                      </p:tavLst>
                                    </p:anim>
                                    <p:anim calcmode="lin" valueType="num">
                                      <p:cBhvr additive="base">
                                        <p:cTn id="154" dur="2000"/>
                                        <p:tgtEl>
                                          <p:spTgt spid="10"/>
                                        </p:tgtEl>
                                        <p:attrNameLst>
                                          <p:attrName>ppt_y</p:attrName>
                                        </p:attrNameLst>
                                      </p:cBhvr>
                                      <p:tavLst>
                                        <p:tav tm="0">
                                          <p:val>
                                            <p:strVal val="ppt_y"/>
                                          </p:val>
                                        </p:tav>
                                        <p:tav tm="100000">
                                          <p:val>
                                            <p:strVal val="ppt_y"/>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8" fill="hold" grpId="3"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0-ppt_w/2"/>
                                          </p:val>
                                        </p:tav>
                                      </p:tavLst>
                                    </p:anim>
                                    <p:anim calcmode="lin" valueType="num">
                                      <p:cBhvr additive="base">
                                        <p:cTn id="158" dur="2000"/>
                                        <p:tgtEl>
                                          <p:spTgt spid="12"/>
                                        </p:tgtEl>
                                        <p:attrNameLst>
                                          <p:attrName>ppt_y</p:attrName>
                                        </p:attrNameLst>
                                      </p:cBhvr>
                                      <p:tavLst>
                                        <p:tav tm="0">
                                          <p:val>
                                            <p:strVal val="ppt_y"/>
                                          </p:val>
                                        </p:tav>
                                        <p:tav tm="100000">
                                          <p:val>
                                            <p:strVal val="ppt_y"/>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8" fill="hold" grpId="3"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17" presetClass="entr" presetSubtype="10"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p:cTn id="166" dur="2000" fill="hold"/>
                                        <p:tgtEl>
                                          <p:spTgt spid="2"/>
                                        </p:tgtEl>
                                        <p:attrNameLst>
                                          <p:attrName>ppt_w</p:attrName>
                                        </p:attrNameLst>
                                      </p:cBhvr>
                                      <p:tavLst>
                                        <p:tav tm="0">
                                          <p:val>
                                            <p:fltVal val="0"/>
                                          </p:val>
                                        </p:tav>
                                        <p:tav tm="100000">
                                          <p:val>
                                            <p:strVal val="#ppt_w"/>
                                          </p:val>
                                        </p:tav>
                                      </p:tavLst>
                                    </p:anim>
                                    <p:anim calcmode="lin" valueType="num">
                                      <p:cBhvr>
                                        <p:cTn id="16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girl-rabbit-friendship-love-160933.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iángulo isósceles"/>
          <p:cNvSpPr/>
          <p:nvPr/>
        </p:nvSpPr>
        <p:spPr>
          <a:xfrm>
            <a:off x="2428860" y="0"/>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isósceles"/>
          <p:cNvSpPr/>
          <p:nvPr/>
        </p:nvSpPr>
        <p:spPr>
          <a:xfrm>
            <a:off x="4500562" y="0"/>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a:off x="2428860" y="214296"/>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4500562" y="214296"/>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428860" y="428628"/>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4500562" y="428628"/>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2428860" y="642924"/>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4500562" y="642924"/>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2428860" y="857256"/>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4500562" y="857256"/>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2428860" y="1071552"/>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a:off x="4500562" y="1071552"/>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a:off x="2428860" y="1285884"/>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a:off x="4500562" y="1285884"/>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a:off x="2428860" y="1500180"/>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a:off x="4500562" y="1500180"/>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a:off x="2428860" y="1714512"/>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a:off x="4500562" y="1714512"/>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a:off x="2428860" y="1928808"/>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a:off x="4500562" y="1928808"/>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a:off x="2428860" y="2143140"/>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a:off x="4500562" y="2143140"/>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isósceles"/>
          <p:cNvSpPr/>
          <p:nvPr/>
        </p:nvSpPr>
        <p:spPr>
          <a:xfrm>
            <a:off x="2428860" y="2357436"/>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a:off x="4500562" y="2357436"/>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a:off x="2428860" y="2571768"/>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a:off x="4500562" y="2571768"/>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a:off x="2428860" y="2786064"/>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a:off x="4500562" y="2786064"/>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a:off x="2428860" y="3000396"/>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a:off x="4500562" y="3000396"/>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a:off x="2428860" y="3214692"/>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isósceles"/>
          <p:cNvSpPr/>
          <p:nvPr/>
        </p:nvSpPr>
        <p:spPr>
          <a:xfrm>
            <a:off x="4500562" y="3214692"/>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isósceles"/>
          <p:cNvSpPr/>
          <p:nvPr/>
        </p:nvSpPr>
        <p:spPr>
          <a:xfrm>
            <a:off x="2428860" y="3375427"/>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isósceles"/>
          <p:cNvSpPr/>
          <p:nvPr/>
        </p:nvSpPr>
        <p:spPr>
          <a:xfrm>
            <a:off x="4500562" y="3375427"/>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isósceles"/>
          <p:cNvSpPr/>
          <p:nvPr/>
        </p:nvSpPr>
        <p:spPr>
          <a:xfrm>
            <a:off x="2428860" y="3589723"/>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isósceles"/>
          <p:cNvSpPr/>
          <p:nvPr/>
        </p:nvSpPr>
        <p:spPr>
          <a:xfrm>
            <a:off x="4500562" y="3589723"/>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isósceles"/>
          <p:cNvSpPr/>
          <p:nvPr/>
        </p:nvSpPr>
        <p:spPr>
          <a:xfrm>
            <a:off x="2428860" y="3804055"/>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isósceles"/>
          <p:cNvSpPr/>
          <p:nvPr/>
        </p:nvSpPr>
        <p:spPr>
          <a:xfrm>
            <a:off x="4500562" y="3804055"/>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isósceles"/>
          <p:cNvSpPr/>
          <p:nvPr/>
        </p:nvSpPr>
        <p:spPr>
          <a:xfrm>
            <a:off x="2428860" y="4018351"/>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a:off x="4500562" y="4018351"/>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a:off x="2428860" y="4232683"/>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isósceles"/>
          <p:cNvSpPr/>
          <p:nvPr/>
        </p:nvSpPr>
        <p:spPr>
          <a:xfrm>
            <a:off x="4500562" y="4232683"/>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isósceles"/>
          <p:cNvSpPr/>
          <p:nvPr/>
        </p:nvSpPr>
        <p:spPr>
          <a:xfrm>
            <a:off x="2428860" y="4446979"/>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isósceles"/>
          <p:cNvSpPr/>
          <p:nvPr/>
        </p:nvSpPr>
        <p:spPr>
          <a:xfrm>
            <a:off x="4500562" y="4446979"/>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isósceles"/>
          <p:cNvSpPr/>
          <p:nvPr/>
        </p:nvSpPr>
        <p:spPr>
          <a:xfrm>
            <a:off x="2428860" y="4661311"/>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isósceles"/>
          <p:cNvSpPr/>
          <p:nvPr/>
        </p:nvSpPr>
        <p:spPr>
          <a:xfrm>
            <a:off x="4500562" y="4661311"/>
            <a:ext cx="2071702" cy="482189"/>
          </a:xfrm>
          <a:prstGeom prst="triangle">
            <a:avLst/>
          </a:prstGeom>
          <a:gradFill flip="none" rotWithShape="1">
            <a:gsLst>
              <a:gs pos="51000">
                <a:srgbClr val="FFCCFF">
                  <a:shade val="30000"/>
                  <a:satMod val="115000"/>
                  <a:alpha val="20000"/>
                </a:srgbClr>
              </a:gs>
              <a:gs pos="50000">
                <a:srgbClr val="FFCCFF">
                  <a:shade val="67500"/>
                  <a:satMod val="115000"/>
                </a:srgbClr>
              </a:gs>
              <a:gs pos="100000">
                <a:srgbClr val="FFCCF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9"/>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1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plus(in)">
                                      <p:cBhvr>
                                        <p:cTn id="45" dur="2000"/>
                                        <p:tgtEl>
                                          <p:spTgt spid="15"/>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plus(in)">
                                      <p:cBhvr>
                                        <p:cTn id="48" dur="2000"/>
                                        <p:tgtEl>
                                          <p:spTgt spid="16"/>
                                        </p:tgtEl>
                                      </p:cBhvr>
                                    </p:animEffect>
                                  </p:childTnLst>
                                </p:cTn>
                              </p:par>
                              <p:par>
                                <p:cTn id="49" presetID="13" presetClass="entr" presetSubtype="16"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plus(in)">
                                      <p:cBhvr>
                                        <p:cTn id="51" dur="2000"/>
                                        <p:tgtEl>
                                          <p:spTgt spid="17"/>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plus(in)">
                                      <p:cBhvr>
                                        <p:cTn id="54" dur="2000"/>
                                        <p:tgtEl>
                                          <p:spTgt spid="18"/>
                                        </p:tgtEl>
                                      </p:cBhvr>
                                    </p:animEffect>
                                  </p:childTnLst>
                                </p:cTn>
                              </p:par>
                              <p:par>
                                <p:cTn id="55" presetID="13" presetClass="entr" presetSubtype="16"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plus(in)">
                                      <p:cBhvr>
                                        <p:cTn id="57" dur="2000"/>
                                        <p:tgtEl>
                                          <p:spTgt spid="19"/>
                                        </p:tgtEl>
                                      </p:cBhvr>
                                    </p:animEffect>
                                  </p:childTnLst>
                                </p:cTn>
                              </p:par>
                              <p:par>
                                <p:cTn id="58" presetID="13" presetClass="entr" presetSubtype="16"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plus(in)">
                                      <p:cBhvr>
                                        <p:cTn id="60" dur="2000"/>
                                        <p:tgtEl>
                                          <p:spTgt spid="20"/>
                                        </p:tgtEl>
                                      </p:cBhvr>
                                    </p:animEffect>
                                  </p:childTnLst>
                                </p:cTn>
                              </p:par>
                              <p:par>
                                <p:cTn id="61" presetID="13" presetClass="entr" presetSubtype="16"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plus(in)">
                                      <p:cBhvr>
                                        <p:cTn id="63" dur="2000"/>
                                        <p:tgtEl>
                                          <p:spTgt spid="21"/>
                                        </p:tgtEl>
                                      </p:cBhvr>
                                    </p:animEffect>
                                  </p:childTnLst>
                                </p:cTn>
                              </p:par>
                              <p:par>
                                <p:cTn id="64" presetID="1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plus(in)">
                                      <p:cBhvr>
                                        <p:cTn id="66" dur="2000"/>
                                        <p:tgtEl>
                                          <p:spTgt spid="22"/>
                                        </p:tgtEl>
                                      </p:cBhvr>
                                    </p:animEffect>
                                  </p:childTnLst>
                                </p:cTn>
                              </p:par>
                              <p:par>
                                <p:cTn id="67" presetID="13" presetClass="entr" presetSubtype="16"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plus(in)">
                                      <p:cBhvr>
                                        <p:cTn id="69" dur="2000"/>
                                        <p:tgtEl>
                                          <p:spTgt spid="23"/>
                                        </p:tgtEl>
                                      </p:cBhvr>
                                    </p:animEffect>
                                  </p:childTnLst>
                                </p:cTn>
                              </p:par>
                              <p:par>
                                <p:cTn id="70" presetID="13" presetClass="entr" presetSubtype="16"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plus(in)">
                                      <p:cBhvr>
                                        <p:cTn id="72" dur="2000"/>
                                        <p:tgtEl>
                                          <p:spTgt spid="24"/>
                                        </p:tgtEl>
                                      </p:cBhvr>
                                    </p:animEffect>
                                  </p:childTnLst>
                                </p:cTn>
                              </p:par>
                              <p:par>
                                <p:cTn id="73" presetID="13" presetClass="entr" presetSubtype="16"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plus(in)">
                                      <p:cBhvr>
                                        <p:cTn id="75" dur="2000"/>
                                        <p:tgtEl>
                                          <p:spTgt spid="25"/>
                                        </p:tgtEl>
                                      </p:cBhvr>
                                    </p:animEffect>
                                  </p:childTnLst>
                                </p:cTn>
                              </p:par>
                              <p:par>
                                <p:cTn id="76" presetID="13" presetClass="entr" presetSubtype="16" fill="hold" grpId="0"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plus(in)">
                                      <p:cBhvr>
                                        <p:cTn id="78" dur="2000"/>
                                        <p:tgtEl>
                                          <p:spTgt spid="26"/>
                                        </p:tgtEl>
                                      </p:cBhvr>
                                    </p:animEffect>
                                  </p:childTnLst>
                                </p:cTn>
                              </p:par>
                              <p:par>
                                <p:cTn id="79" presetID="13" presetClass="entr" presetSubtype="16" fill="hold" grpId="0"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plus(in)">
                                      <p:cBhvr>
                                        <p:cTn id="81" dur="2000"/>
                                        <p:tgtEl>
                                          <p:spTgt spid="27"/>
                                        </p:tgtEl>
                                      </p:cBhvr>
                                    </p:animEffect>
                                  </p:childTnLst>
                                </p:cTn>
                              </p:par>
                              <p:par>
                                <p:cTn id="82" presetID="13" presetClass="entr" presetSubtype="16"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plus(in)">
                                      <p:cBhvr>
                                        <p:cTn id="84" dur="2000"/>
                                        <p:tgtEl>
                                          <p:spTgt spid="28"/>
                                        </p:tgtEl>
                                      </p:cBhvr>
                                    </p:animEffect>
                                  </p:childTnLst>
                                </p:cTn>
                              </p:par>
                              <p:par>
                                <p:cTn id="85" presetID="13" presetClass="entr" presetSubtype="16" fill="hold" grpId="0"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plus(in)">
                                      <p:cBhvr>
                                        <p:cTn id="87" dur="2000"/>
                                        <p:tgtEl>
                                          <p:spTgt spid="29"/>
                                        </p:tgtEl>
                                      </p:cBhvr>
                                    </p:animEffect>
                                  </p:childTnLst>
                                </p:cTn>
                              </p:par>
                              <p:par>
                                <p:cTn id="88" presetID="13" presetClass="entr" presetSubtype="16" fill="hold" grpId="0" nodeType="withEffect">
                                  <p:stCondLst>
                                    <p:cond delay="0"/>
                                  </p:stCondLst>
                                  <p:childTnLst>
                                    <p:set>
                                      <p:cBhvr>
                                        <p:cTn id="89" dur="1" fill="hold">
                                          <p:stCondLst>
                                            <p:cond delay="0"/>
                                          </p:stCondLst>
                                        </p:cTn>
                                        <p:tgtEl>
                                          <p:spTgt spid="30"/>
                                        </p:tgtEl>
                                        <p:attrNameLst>
                                          <p:attrName>style.visibility</p:attrName>
                                        </p:attrNameLst>
                                      </p:cBhvr>
                                      <p:to>
                                        <p:strVal val="visible"/>
                                      </p:to>
                                    </p:set>
                                    <p:animEffect transition="in" filter="plus(in)">
                                      <p:cBhvr>
                                        <p:cTn id="90" dur="2000"/>
                                        <p:tgtEl>
                                          <p:spTgt spid="30"/>
                                        </p:tgtEl>
                                      </p:cBhvr>
                                    </p:animEffect>
                                  </p:childTnLst>
                                </p:cTn>
                              </p:par>
                              <p:par>
                                <p:cTn id="91" presetID="13" presetClass="entr" presetSubtype="16" fill="hold" grpId="0" nodeType="with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plus(in)">
                                      <p:cBhvr>
                                        <p:cTn id="93" dur="2000"/>
                                        <p:tgtEl>
                                          <p:spTgt spid="31"/>
                                        </p:tgtEl>
                                      </p:cBhvr>
                                    </p:animEffect>
                                  </p:childTnLst>
                                </p:cTn>
                              </p:par>
                              <p:par>
                                <p:cTn id="94" presetID="13" presetClass="entr" presetSubtype="16" fill="hold" grpId="0" nodeType="withEffect">
                                  <p:stCondLst>
                                    <p:cond delay="0"/>
                                  </p:stCondLst>
                                  <p:childTnLst>
                                    <p:set>
                                      <p:cBhvr>
                                        <p:cTn id="95" dur="1" fill="hold">
                                          <p:stCondLst>
                                            <p:cond delay="0"/>
                                          </p:stCondLst>
                                        </p:cTn>
                                        <p:tgtEl>
                                          <p:spTgt spid="32"/>
                                        </p:tgtEl>
                                        <p:attrNameLst>
                                          <p:attrName>style.visibility</p:attrName>
                                        </p:attrNameLst>
                                      </p:cBhvr>
                                      <p:to>
                                        <p:strVal val="visible"/>
                                      </p:to>
                                    </p:set>
                                    <p:animEffect transition="in" filter="plus(in)">
                                      <p:cBhvr>
                                        <p:cTn id="96" dur="2000"/>
                                        <p:tgtEl>
                                          <p:spTgt spid="32"/>
                                        </p:tgtEl>
                                      </p:cBhvr>
                                    </p:animEffect>
                                  </p:childTnLst>
                                </p:cTn>
                              </p:par>
                              <p:par>
                                <p:cTn id="97" presetID="13" presetClass="entr" presetSubtype="16" fill="hold" grpId="0" nodeType="withEffect">
                                  <p:stCondLst>
                                    <p:cond delay="0"/>
                                  </p:stCondLst>
                                  <p:childTnLst>
                                    <p:set>
                                      <p:cBhvr>
                                        <p:cTn id="98" dur="1" fill="hold">
                                          <p:stCondLst>
                                            <p:cond delay="0"/>
                                          </p:stCondLst>
                                        </p:cTn>
                                        <p:tgtEl>
                                          <p:spTgt spid="33"/>
                                        </p:tgtEl>
                                        <p:attrNameLst>
                                          <p:attrName>style.visibility</p:attrName>
                                        </p:attrNameLst>
                                      </p:cBhvr>
                                      <p:to>
                                        <p:strVal val="visible"/>
                                      </p:to>
                                    </p:set>
                                    <p:animEffect transition="in" filter="plus(in)">
                                      <p:cBhvr>
                                        <p:cTn id="99" dur="2000"/>
                                        <p:tgtEl>
                                          <p:spTgt spid="33"/>
                                        </p:tgtEl>
                                      </p:cBhvr>
                                    </p:animEffect>
                                  </p:childTnLst>
                                </p:cTn>
                              </p:par>
                              <p:par>
                                <p:cTn id="100" presetID="13" presetClass="entr" presetSubtype="16"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Effect transition="in" filter="plus(in)">
                                      <p:cBhvr>
                                        <p:cTn id="102" dur="2000"/>
                                        <p:tgtEl>
                                          <p:spTgt spid="34"/>
                                        </p:tgtEl>
                                      </p:cBhvr>
                                    </p:animEffect>
                                  </p:childTnLst>
                                </p:cTn>
                              </p:par>
                              <p:par>
                                <p:cTn id="103" presetID="13" presetClass="entr" presetSubtype="16" fill="hold" grpId="0" nodeType="withEffect">
                                  <p:stCondLst>
                                    <p:cond delay="0"/>
                                  </p:stCondLst>
                                  <p:childTnLst>
                                    <p:set>
                                      <p:cBhvr>
                                        <p:cTn id="104" dur="1" fill="hold">
                                          <p:stCondLst>
                                            <p:cond delay="0"/>
                                          </p:stCondLst>
                                        </p:cTn>
                                        <p:tgtEl>
                                          <p:spTgt spid="35"/>
                                        </p:tgtEl>
                                        <p:attrNameLst>
                                          <p:attrName>style.visibility</p:attrName>
                                        </p:attrNameLst>
                                      </p:cBhvr>
                                      <p:to>
                                        <p:strVal val="visible"/>
                                      </p:to>
                                    </p:set>
                                    <p:animEffect transition="in" filter="plus(in)">
                                      <p:cBhvr>
                                        <p:cTn id="105" dur="2000"/>
                                        <p:tgtEl>
                                          <p:spTgt spid="35"/>
                                        </p:tgtEl>
                                      </p:cBhvr>
                                    </p:animEffect>
                                  </p:childTnLst>
                                </p:cTn>
                              </p:par>
                              <p:par>
                                <p:cTn id="106" presetID="13" presetClass="entr" presetSubtype="16" fill="hold" grpId="0" nodeType="withEffect">
                                  <p:stCondLst>
                                    <p:cond delay="0"/>
                                  </p:stCondLst>
                                  <p:childTnLst>
                                    <p:set>
                                      <p:cBhvr>
                                        <p:cTn id="107" dur="1" fill="hold">
                                          <p:stCondLst>
                                            <p:cond delay="0"/>
                                          </p:stCondLst>
                                        </p:cTn>
                                        <p:tgtEl>
                                          <p:spTgt spid="36"/>
                                        </p:tgtEl>
                                        <p:attrNameLst>
                                          <p:attrName>style.visibility</p:attrName>
                                        </p:attrNameLst>
                                      </p:cBhvr>
                                      <p:to>
                                        <p:strVal val="visible"/>
                                      </p:to>
                                    </p:set>
                                    <p:animEffect transition="in" filter="plus(in)">
                                      <p:cBhvr>
                                        <p:cTn id="108" dur="2000"/>
                                        <p:tgtEl>
                                          <p:spTgt spid="36"/>
                                        </p:tgtEl>
                                      </p:cBhvr>
                                    </p:animEffect>
                                  </p:childTnLst>
                                </p:cTn>
                              </p:par>
                              <p:par>
                                <p:cTn id="109" presetID="13" presetClass="entr" presetSubtype="16" fill="hold" grpId="0" nodeType="withEffect">
                                  <p:stCondLst>
                                    <p:cond delay="0"/>
                                  </p:stCondLst>
                                  <p:childTnLst>
                                    <p:set>
                                      <p:cBhvr>
                                        <p:cTn id="110" dur="1" fill="hold">
                                          <p:stCondLst>
                                            <p:cond delay="0"/>
                                          </p:stCondLst>
                                        </p:cTn>
                                        <p:tgtEl>
                                          <p:spTgt spid="37"/>
                                        </p:tgtEl>
                                        <p:attrNameLst>
                                          <p:attrName>style.visibility</p:attrName>
                                        </p:attrNameLst>
                                      </p:cBhvr>
                                      <p:to>
                                        <p:strVal val="visible"/>
                                      </p:to>
                                    </p:set>
                                    <p:animEffect transition="in" filter="plus(in)">
                                      <p:cBhvr>
                                        <p:cTn id="111" dur="2000"/>
                                        <p:tgtEl>
                                          <p:spTgt spid="37"/>
                                        </p:tgtEl>
                                      </p:cBhvr>
                                    </p:animEffect>
                                  </p:childTnLst>
                                </p:cTn>
                              </p:par>
                              <p:par>
                                <p:cTn id="112" presetID="13" presetClass="entr" presetSubtype="16" fill="hold" grpId="0" nodeType="withEffect">
                                  <p:stCondLst>
                                    <p:cond delay="0"/>
                                  </p:stCondLst>
                                  <p:childTnLst>
                                    <p:set>
                                      <p:cBhvr>
                                        <p:cTn id="113" dur="1" fill="hold">
                                          <p:stCondLst>
                                            <p:cond delay="0"/>
                                          </p:stCondLst>
                                        </p:cTn>
                                        <p:tgtEl>
                                          <p:spTgt spid="38"/>
                                        </p:tgtEl>
                                        <p:attrNameLst>
                                          <p:attrName>style.visibility</p:attrName>
                                        </p:attrNameLst>
                                      </p:cBhvr>
                                      <p:to>
                                        <p:strVal val="visible"/>
                                      </p:to>
                                    </p:set>
                                    <p:animEffect transition="in" filter="plus(in)">
                                      <p:cBhvr>
                                        <p:cTn id="114" dur="2000"/>
                                        <p:tgtEl>
                                          <p:spTgt spid="38"/>
                                        </p:tgtEl>
                                      </p:cBhvr>
                                    </p:animEffect>
                                  </p:childTnLst>
                                </p:cTn>
                              </p:par>
                              <p:par>
                                <p:cTn id="115" presetID="13" presetClass="entr" presetSubtype="16" fill="hold" grpId="0" nodeType="withEffect">
                                  <p:stCondLst>
                                    <p:cond delay="0"/>
                                  </p:stCondLst>
                                  <p:childTnLst>
                                    <p:set>
                                      <p:cBhvr>
                                        <p:cTn id="116" dur="1" fill="hold">
                                          <p:stCondLst>
                                            <p:cond delay="0"/>
                                          </p:stCondLst>
                                        </p:cTn>
                                        <p:tgtEl>
                                          <p:spTgt spid="39"/>
                                        </p:tgtEl>
                                        <p:attrNameLst>
                                          <p:attrName>style.visibility</p:attrName>
                                        </p:attrNameLst>
                                      </p:cBhvr>
                                      <p:to>
                                        <p:strVal val="visible"/>
                                      </p:to>
                                    </p:set>
                                    <p:animEffect transition="in" filter="plus(in)">
                                      <p:cBhvr>
                                        <p:cTn id="117" dur="2000"/>
                                        <p:tgtEl>
                                          <p:spTgt spid="39"/>
                                        </p:tgtEl>
                                      </p:cBhvr>
                                    </p:animEffect>
                                  </p:childTnLst>
                                </p:cTn>
                              </p:par>
                              <p:par>
                                <p:cTn id="118" presetID="13" presetClass="entr" presetSubtype="16" fill="hold" grpId="0" nodeType="withEffect">
                                  <p:stCondLst>
                                    <p:cond delay="0"/>
                                  </p:stCondLst>
                                  <p:childTnLst>
                                    <p:set>
                                      <p:cBhvr>
                                        <p:cTn id="119" dur="1" fill="hold">
                                          <p:stCondLst>
                                            <p:cond delay="0"/>
                                          </p:stCondLst>
                                        </p:cTn>
                                        <p:tgtEl>
                                          <p:spTgt spid="40"/>
                                        </p:tgtEl>
                                        <p:attrNameLst>
                                          <p:attrName>style.visibility</p:attrName>
                                        </p:attrNameLst>
                                      </p:cBhvr>
                                      <p:to>
                                        <p:strVal val="visible"/>
                                      </p:to>
                                    </p:set>
                                    <p:animEffect transition="in" filter="plus(in)">
                                      <p:cBhvr>
                                        <p:cTn id="120" dur="2000"/>
                                        <p:tgtEl>
                                          <p:spTgt spid="40"/>
                                        </p:tgtEl>
                                      </p:cBhvr>
                                    </p:animEffect>
                                  </p:childTnLst>
                                </p:cTn>
                              </p:par>
                              <p:par>
                                <p:cTn id="121" presetID="13" presetClass="entr" presetSubtype="16" fill="hold" grpId="0" nodeType="withEffect">
                                  <p:stCondLst>
                                    <p:cond delay="0"/>
                                  </p:stCondLst>
                                  <p:childTnLst>
                                    <p:set>
                                      <p:cBhvr>
                                        <p:cTn id="122" dur="1" fill="hold">
                                          <p:stCondLst>
                                            <p:cond delay="0"/>
                                          </p:stCondLst>
                                        </p:cTn>
                                        <p:tgtEl>
                                          <p:spTgt spid="41"/>
                                        </p:tgtEl>
                                        <p:attrNameLst>
                                          <p:attrName>style.visibility</p:attrName>
                                        </p:attrNameLst>
                                      </p:cBhvr>
                                      <p:to>
                                        <p:strVal val="visible"/>
                                      </p:to>
                                    </p:set>
                                    <p:animEffect transition="in" filter="plus(in)">
                                      <p:cBhvr>
                                        <p:cTn id="123" dur="2000"/>
                                        <p:tgtEl>
                                          <p:spTgt spid="41"/>
                                        </p:tgtEl>
                                      </p:cBhvr>
                                    </p:animEffect>
                                  </p:childTnLst>
                                </p:cTn>
                              </p:par>
                              <p:par>
                                <p:cTn id="124" presetID="13" presetClass="entr" presetSubtype="16" fill="hold" grpId="0" nodeType="withEffect">
                                  <p:stCondLst>
                                    <p:cond delay="0"/>
                                  </p:stCondLst>
                                  <p:childTnLst>
                                    <p:set>
                                      <p:cBhvr>
                                        <p:cTn id="125" dur="1" fill="hold">
                                          <p:stCondLst>
                                            <p:cond delay="0"/>
                                          </p:stCondLst>
                                        </p:cTn>
                                        <p:tgtEl>
                                          <p:spTgt spid="42"/>
                                        </p:tgtEl>
                                        <p:attrNameLst>
                                          <p:attrName>style.visibility</p:attrName>
                                        </p:attrNameLst>
                                      </p:cBhvr>
                                      <p:to>
                                        <p:strVal val="visible"/>
                                      </p:to>
                                    </p:set>
                                    <p:animEffect transition="in" filter="plus(in)">
                                      <p:cBhvr>
                                        <p:cTn id="126" dur="2000"/>
                                        <p:tgtEl>
                                          <p:spTgt spid="42"/>
                                        </p:tgtEl>
                                      </p:cBhvr>
                                    </p:animEffect>
                                  </p:childTnLst>
                                </p:cTn>
                              </p:par>
                              <p:par>
                                <p:cTn id="127" presetID="13" presetClass="entr" presetSubtype="16" fill="hold" grpId="0" nodeType="withEffect">
                                  <p:stCondLst>
                                    <p:cond delay="0"/>
                                  </p:stCondLst>
                                  <p:childTnLst>
                                    <p:set>
                                      <p:cBhvr>
                                        <p:cTn id="128" dur="1" fill="hold">
                                          <p:stCondLst>
                                            <p:cond delay="0"/>
                                          </p:stCondLst>
                                        </p:cTn>
                                        <p:tgtEl>
                                          <p:spTgt spid="43"/>
                                        </p:tgtEl>
                                        <p:attrNameLst>
                                          <p:attrName>style.visibility</p:attrName>
                                        </p:attrNameLst>
                                      </p:cBhvr>
                                      <p:to>
                                        <p:strVal val="visible"/>
                                      </p:to>
                                    </p:set>
                                    <p:animEffect transition="in" filter="plus(in)">
                                      <p:cBhvr>
                                        <p:cTn id="129" dur="2000"/>
                                        <p:tgtEl>
                                          <p:spTgt spid="43"/>
                                        </p:tgtEl>
                                      </p:cBhvr>
                                    </p:animEffect>
                                  </p:childTnLst>
                                </p:cTn>
                              </p:par>
                              <p:par>
                                <p:cTn id="130" presetID="13" presetClass="entr" presetSubtype="16" fill="hold" grpId="0" nodeType="withEffect">
                                  <p:stCondLst>
                                    <p:cond delay="0"/>
                                  </p:stCondLst>
                                  <p:childTnLst>
                                    <p:set>
                                      <p:cBhvr>
                                        <p:cTn id="131" dur="1" fill="hold">
                                          <p:stCondLst>
                                            <p:cond delay="0"/>
                                          </p:stCondLst>
                                        </p:cTn>
                                        <p:tgtEl>
                                          <p:spTgt spid="44"/>
                                        </p:tgtEl>
                                        <p:attrNameLst>
                                          <p:attrName>style.visibility</p:attrName>
                                        </p:attrNameLst>
                                      </p:cBhvr>
                                      <p:to>
                                        <p:strVal val="visible"/>
                                      </p:to>
                                    </p:set>
                                    <p:animEffect transition="in" filter="plus(in)">
                                      <p:cBhvr>
                                        <p:cTn id="132" dur="2000"/>
                                        <p:tgtEl>
                                          <p:spTgt spid="44"/>
                                        </p:tgtEl>
                                      </p:cBhvr>
                                    </p:animEffect>
                                  </p:childTnLst>
                                </p:cTn>
                              </p:par>
                              <p:par>
                                <p:cTn id="133" presetID="13" presetClass="entr" presetSubtype="16" fill="hold" grpId="0" nodeType="withEffect">
                                  <p:stCondLst>
                                    <p:cond delay="0"/>
                                  </p:stCondLst>
                                  <p:childTnLst>
                                    <p:set>
                                      <p:cBhvr>
                                        <p:cTn id="134" dur="1" fill="hold">
                                          <p:stCondLst>
                                            <p:cond delay="0"/>
                                          </p:stCondLst>
                                        </p:cTn>
                                        <p:tgtEl>
                                          <p:spTgt spid="45"/>
                                        </p:tgtEl>
                                        <p:attrNameLst>
                                          <p:attrName>style.visibility</p:attrName>
                                        </p:attrNameLst>
                                      </p:cBhvr>
                                      <p:to>
                                        <p:strVal val="visible"/>
                                      </p:to>
                                    </p:set>
                                    <p:animEffect transition="in" filter="plus(in)">
                                      <p:cBhvr>
                                        <p:cTn id="135" dur="2000"/>
                                        <p:tgtEl>
                                          <p:spTgt spid="45"/>
                                        </p:tgtEl>
                                      </p:cBhvr>
                                    </p:animEffect>
                                  </p:childTnLst>
                                </p:cTn>
                              </p:par>
                              <p:par>
                                <p:cTn id="136" presetID="13" presetClass="entr" presetSubtype="16" fill="hold" grpId="0" nodeType="withEffect">
                                  <p:stCondLst>
                                    <p:cond delay="0"/>
                                  </p:stCondLst>
                                  <p:childTnLst>
                                    <p:set>
                                      <p:cBhvr>
                                        <p:cTn id="137" dur="1" fill="hold">
                                          <p:stCondLst>
                                            <p:cond delay="0"/>
                                          </p:stCondLst>
                                        </p:cTn>
                                        <p:tgtEl>
                                          <p:spTgt spid="46"/>
                                        </p:tgtEl>
                                        <p:attrNameLst>
                                          <p:attrName>style.visibility</p:attrName>
                                        </p:attrNameLst>
                                      </p:cBhvr>
                                      <p:to>
                                        <p:strVal val="visible"/>
                                      </p:to>
                                    </p:set>
                                    <p:animEffect transition="in" filter="plus(in)">
                                      <p:cBhvr>
                                        <p:cTn id="138" dur="2000"/>
                                        <p:tgtEl>
                                          <p:spTgt spid="46"/>
                                        </p:tgtEl>
                                      </p:cBhvr>
                                    </p:animEffect>
                                  </p:childTnLst>
                                </p:cTn>
                              </p:par>
                              <p:par>
                                <p:cTn id="139" presetID="13" presetClass="entr" presetSubtype="16" fill="hold" grpId="0" nodeType="withEffect">
                                  <p:stCondLst>
                                    <p:cond delay="0"/>
                                  </p:stCondLst>
                                  <p:childTnLst>
                                    <p:set>
                                      <p:cBhvr>
                                        <p:cTn id="140" dur="1" fill="hold">
                                          <p:stCondLst>
                                            <p:cond delay="0"/>
                                          </p:stCondLst>
                                        </p:cTn>
                                        <p:tgtEl>
                                          <p:spTgt spid="47"/>
                                        </p:tgtEl>
                                        <p:attrNameLst>
                                          <p:attrName>style.visibility</p:attrName>
                                        </p:attrNameLst>
                                      </p:cBhvr>
                                      <p:to>
                                        <p:strVal val="visible"/>
                                      </p:to>
                                    </p:set>
                                    <p:animEffect transition="in" filter="plus(in)">
                                      <p:cBhvr>
                                        <p:cTn id="141" dur="2000"/>
                                        <p:tgtEl>
                                          <p:spTgt spid="47"/>
                                        </p:tgtEl>
                                      </p:cBhvr>
                                    </p:animEffect>
                                  </p:childTnLst>
                                </p:cTn>
                              </p:par>
                              <p:par>
                                <p:cTn id="142" presetID="13" presetClass="entr" presetSubtype="16" fill="hold" grpId="0" nodeType="withEffect">
                                  <p:stCondLst>
                                    <p:cond delay="0"/>
                                  </p:stCondLst>
                                  <p:childTnLst>
                                    <p:set>
                                      <p:cBhvr>
                                        <p:cTn id="143" dur="1" fill="hold">
                                          <p:stCondLst>
                                            <p:cond delay="0"/>
                                          </p:stCondLst>
                                        </p:cTn>
                                        <p:tgtEl>
                                          <p:spTgt spid="48"/>
                                        </p:tgtEl>
                                        <p:attrNameLst>
                                          <p:attrName>style.visibility</p:attrName>
                                        </p:attrNameLst>
                                      </p:cBhvr>
                                      <p:to>
                                        <p:strVal val="visible"/>
                                      </p:to>
                                    </p:set>
                                    <p:animEffect transition="in" filter="plus(in)">
                                      <p:cBhvr>
                                        <p:cTn id="144" dur="2000"/>
                                        <p:tgtEl>
                                          <p:spTgt spid="48"/>
                                        </p:tgtEl>
                                      </p:cBhvr>
                                    </p:animEffect>
                                  </p:childTnLst>
                                </p:cTn>
                              </p:par>
                              <p:par>
                                <p:cTn id="145" presetID="8" presetClass="emph" presetSubtype="0" fill="hold" grpId="1" nodeType="withEffect">
                                  <p:stCondLst>
                                    <p:cond delay="0"/>
                                  </p:stCondLst>
                                  <p:childTnLst>
                                    <p:animRot by="21600000">
                                      <p:cBhvr>
                                        <p:cTn id="146" dur="2000" fill="hold"/>
                                        <p:tgtEl>
                                          <p:spTgt spid="3"/>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5"/>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7"/>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9"/>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11"/>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3"/>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5"/>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17"/>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19"/>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1"/>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23"/>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25"/>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27"/>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29"/>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31"/>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33"/>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35"/>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37"/>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39"/>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41"/>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43"/>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45"/>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47"/>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4"/>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6"/>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8"/>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0"/>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12"/>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14"/>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16"/>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18"/>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20"/>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22"/>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24"/>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26"/>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28"/>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0"/>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2"/>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4"/>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36"/>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38"/>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40"/>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42"/>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44"/>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46"/>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48"/>
                                        </p:tgtEl>
                                        <p:attrNameLst>
                                          <p:attrName>r</p:attrName>
                                        </p:attrNameLst>
                                      </p:cBhvr>
                                    </p:animRot>
                                  </p:childTnLst>
                                </p:cTn>
                              </p:par>
                              <p:par>
                                <p:cTn id="237" presetID="2" presetClass="entr" presetSubtype="12" fill="hold" grpId="2" nodeType="withEffect">
                                  <p:stCondLst>
                                    <p:cond delay="0"/>
                                  </p:stCondLst>
                                  <p:childTnLst>
                                    <p:set>
                                      <p:cBhvr>
                                        <p:cTn id="238" dur="1" fill="hold">
                                          <p:stCondLst>
                                            <p:cond delay="0"/>
                                          </p:stCondLst>
                                        </p:cTn>
                                        <p:tgtEl>
                                          <p:spTgt spid="3"/>
                                        </p:tgtEl>
                                        <p:attrNameLst>
                                          <p:attrName>style.visibility</p:attrName>
                                        </p:attrNameLst>
                                      </p:cBhvr>
                                      <p:to>
                                        <p:strVal val="visible"/>
                                      </p:to>
                                    </p:set>
                                    <p:anim calcmode="lin" valueType="num">
                                      <p:cBhvr additive="base">
                                        <p:cTn id="239" dur="2000" fill="hold"/>
                                        <p:tgtEl>
                                          <p:spTgt spid="3"/>
                                        </p:tgtEl>
                                        <p:attrNameLst>
                                          <p:attrName>ppt_x</p:attrName>
                                        </p:attrNameLst>
                                      </p:cBhvr>
                                      <p:tavLst>
                                        <p:tav tm="0">
                                          <p:val>
                                            <p:strVal val="0-#ppt_w/2"/>
                                          </p:val>
                                        </p:tav>
                                        <p:tav tm="100000">
                                          <p:val>
                                            <p:strVal val="#ppt_x"/>
                                          </p:val>
                                        </p:tav>
                                      </p:tavLst>
                                    </p:anim>
                                    <p:anim calcmode="lin" valueType="num">
                                      <p:cBhvr additive="base">
                                        <p:cTn id="240" dur="2000" fill="hold"/>
                                        <p:tgtEl>
                                          <p:spTgt spid="3"/>
                                        </p:tgtEl>
                                        <p:attrNameLst>
                                          <p:attrName>ppt_y</p:attrName>
                                        </p:attrNameLst>
                                      </p:cBhvr>
                                      <p:tavLst>
                                        <p:tav tm="0">
                                          <p:val>
                                            <p:strVal val="1+#ppt_h/2"/>
                                          </p:val>
                                        </p:tav>
                                        <p:tav tm="100000">
                                          <p:val>
                                            <p:strVal val="#ppt_y"/>
                                          </p:val>
                                        </p:tav>
                                      </p:tavLst>
                                    </p:anim>
                                  </p:childTnLst>
                                </p:cTn>
                              </p:par>
                              <p:par>
                                <p:cTn id="241" presetID="2" presetClass="entr" presetSubtype="12" fill="hold" grpId="2" nodeType="withEffect">
                                  <p:stCondLst>
                                    <p:cond delay="0"/>
                                  </p:stCondLst>
                                  <p:childTnLst>
                                    <p:set>
                                      <p:cBhvr>
                                        <p:cTn id="242" dur="1" fill="hold">
                                          <p:stCondLst>
                                            <p:cond delay="0"/>
                                          </p:stCondLst>
                                        </p:cTn>
                                        <p:tgtEl>
                                          <p:spTgt spid="5"/>
                                        </p:tgtEl>
                                        <p:attrNameLst>
                                          <p:attrName>style.visibility</p:attrName>
                                        </p:attrNameLst>
                                      </p:cBhvr>
                                      <p:to>
                                        <p:strVal val="visible"/>
                                      </p:to>
                                    </p:set>
                                    <p:anim calcmode="lin" valueType="num">
                                      <p:cBhvr additive="base">
                                        <p:cTn id="243" dur="2000" fill="hold"/>
                                        <p:tgtEl>
                                          <p:spTgt spid="5"/>
                                        </p:tgtEl>
                                        <p:attrNameLst>
                                          <p:attrName>ppt_x</p:attrName>
                                        </p:attrNameLst>
                                      </p:cBhvr>
                                      <p:tavLst>
                                        <p:tav tm="0">
                                          <p:val>
                                            <p:strVal val="0-#ppt_w/2"/>
                                          </p:val>
                                        </p:tav>
                                        <p:tav tm="100000">
                                          <p:val>
                                            <p:strVal val="#ppt_x"/>
                                          </p:val>
                                        </p:tav>
                                      </p:tavLst>
                                    </p:anim>
                                    <p:anim calcmode="lin" valueType="num">
                                      <p:cBhvr additive="base">
                                        <p:cTn id="244" dur="2000" fill="hold"/>
                                        <p:tgtEl>
                                          <p:spTgt spid="5"/>
                                        </p:tgtEl>
                                        <p:attrNameLst>
                                          <p:attrName>ppt_y</p:attrName>
                                        </p:attrNameLst>
                                      </p:cBhvr>
                                      <p:tavLst>
                                        <p:tav tm="0">
                                          <p:val>
                                            <p:strVal val="1+#ppt_h/2"/>
                                          </p:val>
                                        </p:tav>
                                        <p:tav tm="100000">
                                          <p:val>
                                            <p:strVal val="#ppt_y"/>
                                          </p:val>
                                        </p:tav>
                                      </p:tavLst>
                                    </p:anim>
                                  </p:childTnLst>
                                </p:cTn>
                              </p:par>
                              <p:par>
                                <p:cTn id="245" presetID="2" presetClass="entr" presetSubtype="12" fill="hold" grpId="2" nodeType="withEffect">
                                  <p:stCondLst>
                                    <p:cond delay="0"/>
                                  </p:stCondLst>
                                  <p:childTnLst>
                                    <p:set>
                                      <p:cBhvr>
                                        <p:cTn id="246" dur="1" fill="hold">
                                          <p:stCondLst>
                                            <p:cond delay="0"/>
                                          </p:stCondLst>
                                        </p:cTn>
                                        <p:tgtEl>
                                          <p:spTgt spid="7"/>
                                        </p:tgtEl>
                                        <p:attrNameLst>
                                          <p:attrName>style.visibility</p:attrName>
                                        </p:attrNameLst>
                                      </p:cBhvr>
                                      <p:to>
                                        <p:strVal val="visible"/>
                                      </p:to>
                                    </p:set>
                                    <p:anim calcmode="lin" valueType="num">
                                      <p:cBhvr additive="base">
                                        <p:cTn id="247" dur="2000" fill="hold"/>
                                        <p:tgtEl>
                                          <p:spTgt spid="7"/>
                                        </p:tgtEl>
                                        <p:attrNameLst>
                                          <p:attrName>ppt_x</p:attrName>
                                        </p:attrNameLst>
                                      </p:cBhvr>
                                      <p:tavLst>
                                        <p:tav tm="0">
                                          <p:val>
                                            <p:strVal val="0-#ppt_w/2"/>
                                          </p:val>
                                        </p:tav>
                                        <p:tav tm="100000">
                                          <p:val>
                                            <p:strVal val="#ppt_x"/>
                                          </p:val>
                                        </p:tav>
                                      </p:tavLst>
                                    </p:anim>
                                    <p:anim calcmode="lin" valueType="num">
                                      <p:cBhvr additive="base">
                                        <p:cTn id="248" dur="2000" fill="hold"/>
                                        <p:tgtEl>
                                          <p:spTgt spid="7"/>
                                        </p:tgtEl>
                                        <p:attrNameLst>
                                          <p:attrName>ppt_y</p:attrName>
                                        </p:attrNameLst>
                                      </p:cBhvr>
                                      <p:tavLst>
                                        <p:tav tm="0">
                                          <p:val>
                                            <p:strVal val="1+#ppt_h/2"/>
                                          </p:val>
                                        </p:tav>
                                        <p:tav tm="100000">
                                          <p:val>
                                            <p:strVal val="#ppt_y"/>
                                          </p:val>
                                        </p:tav>
                                      </p:tavLst>
                                    </p:anim>
                                  </p:childTnLst>
                                </p:cTn>
                              </p:par>
                              <p:par>
                                <p:cTn id="249" presetID="2" presetClass="entr" presetSubtype="12" fill="hold" grpId="2" nodeType="withEffect">
                                  <p:stCondLst>
                                    <p:cond delay="0"/>
                                  </p:stCondLst>
                                  <p:childTnLst>
                                    <p:set>
                                      <p:cBhvr>
                                        <p:cTn id="250" dur="1" fill="hold">
                                          <p:stCondLst>
                                            <p:cond delay="0"/>
                                          </p:stCondLst>
                                        </p:cTn>
                                        <p:tgtEl>
                                          <p:spTgt spid="9"/>
                                        </p:tgtEl>
                                        <p:attrNameLst>
                                          <p:attrName>style.visibility</p:attrName>
                                        </p:attrNameLst>
                                      </p:cBhvr>
                                      <p:to>
                                        <p:strVal val="visible"/>
                                      </p:to>
                                    </p:set>
                                    <p:anim calcmode="lin" valueType="num">
                                      <p:cBhvr additive="base">
                                        <p:cTn id="251" dur="2000" fill="hold"/>
                                        <p:tgtEl>
                                          <p:spTgt spid="9"/>
                                        </p:tgtEl>
                                        <p:attrNameLst>
                                          <p:attrName>ppt_x</p:attrName>
                                        </p:attrNameLst>
                                      </p:cBhvr>
                                      <p:tavLst>
                                        <p:tav tm="0">
                                          <p:val>
                                            <p:strVal val="0-#ppt_w/2"/>
                                          </p:val>
                                        </p:tav>
                                        <p:tav tm="100000">
                                          <p:val>
                                            <p:strVal val="#ppt_x"/>
                                          </p:val>
                                        </p:tav>
                                      </p:tavLst>
                                    </p:anim>
                                    <p:anim calcmode="lin" valueType="num">
                                      <p:cBhvr additive="base">
                                        <p:cTn id="252" dur="2000" fill="hold"/>
                                        <p:tgtEl>
                                          <p:spTgt spid="9"/>
                                        </p:tgtEl>
                                        <p:attrNameLst>
                                          <p:attrName>ppt_y</p:attrName>
                                        </p:attrNameLst>
                                      </p:cBhvr>
                                      <p:tavLst>
                                        <p:tav tm="0">
                                          <p:val>
                                            <p:strVal val="1+#ppt_h/2"/>
                                          </p:val>
                                        </p:tav>
                                        <p:tav tm="100000">
                                          <p:val>
                                            <p:strVal val="#ppt_y"/>
                                          </p:val>
                                        </p:tav>
                                      </p:tavLst>
                                    </p:anim>
                                  </p:childTnLst>
                                </p:cTn>
                              </p:par>
                              <p:par>
                                <p:cTn id="253" presetID="2" presetClass="entr" presetSubtype="12" fill="hold" grpId="2" nodeType="withEffect">
                                  <p:stCondLst>
                                    <p:cond delay="0"/>
                                  </p:stCondLst>
                                  <p:childTnLst>
                                    <p:set>
                                      <p:cBhvr>
                                        <p:cTn id="254" dur="1" fill="hold">
                                          <p:stCondLst>
                                            <p:cond delay="0"/>
                                          </p:stCondLst>
                                        </p:cTn>
                                        <p:tgtEl>
                                          <p:spTgt spid="11"/>
                                        </p:tgtEl>
                                        <p:attrNameLst>
                                          <p:attrName>style.visibility</p:attrName>
                                        </p:attrNameLst>
                                      </p:cBhvr>
                                      <p:to>
                                        <p:strVal val="visible"/>
                                      </p:to>
                                    </p:set>
                                    <p:anim calcmode="lin" valueType="num">
                                      <p:cBhvr additive="base">
                                        <p:cTn id="255" dur="2000" fill="hold"/>
                                        <p:tgtEl>
                                          <p:spTgt spid="11"/>
                                        </p:tgtEl>
                                        <p:attrNameLst>
                                          <p:attrName>ppt_x</p:attrName>
                                        </p:attrNameLst>
                                      </p:cBhvr>
                                      <p:tavLst>
                                        <p:tav tm="0">
                                          <p:val>
                                            <p:strVal val="0-#ppt_w/2"/>
                                          </p:val>
                                        </p:tav>
                                        <p:tav tm="100000">
                                          <p:val>
                                            <p:strVal val="#ppt_x"/>
                                          </p:val>
                                        </p:tav>
                                      </p:tavLst>
                                    </p:anim>
                                    <p:anim calcmode="lin" valueType="num">
                                      <p:cBhvr additive="base">
                                        <p:cTn id="256" dur="2000" fill="hold"/>
                                        <p:tgtEl>
                                          <p:spTgt spid="11"/>
                                        </p:tgtEl>
                                        <p:attrNameLst>
                                          <p:attrName>ppt_y</p:attrName>
                                        </p:attrNameLst>
                                      </p:cBhvr>
                                      <p:tavLst>
                                        <p:tav tm="0">
                                          <p:val>
                                            <p:strVal val="1+#ppt_h/2"/>
                                          </p:val>
                                        </p:tav>
                                        <p:tav tm="100000">
                                          <p:val>
                                            <p:strVal val="#ppt_y"/>
                                          </p:val>
                                        </p:tav>
                                      </p:tavLst>
                                    </p:anim>
                                  </p:childTnLst>
                                </p:cTn>
                              </p:par>
                              <p:par>
                                <p:cTn id="257" presetID="2" presetClass="entr" presetSubtype="12" fill="hold" grpId="2" nodeType="withEffect">
                                  <p:stCondLst>
                                    <p:cond delay="0"/>
                                  </p:stCondLst>
                                  <p:childTnLst>
                                    <p:set>
                                      <p:cBhvr>
                                        <p:cTn id="258" dur="1" fill="hold">
                                          <p:stCondLst>
                                            <p:cond delay="0"/>
                                          </p:stCondLst>
                                        </p:cTn>
                                        <p:tgtEl>
                                          <p:spTgt spid="13"/>
                                        </p:tgtEl>
                                        <p:attrNameLst>
                                          <p:attrName>style.visibility</p:attrName>
                                        </p:attrNameLst>
                                      </p:cBhvr>
                                      <p:to>
                                        <p:strVal val="visible"/>
                                      </p:to>
                                    </p:set>
                                    <p:anim calcmode="lin" valueType="num">
                                      <p:cBhvr additive="base">
                                        <p:cTn id="259" dur="2000" fill="hold"/>
                                        <p:tgtEl>
                                          <p:spTgt spid="13"/>
                                        </p:tgtEl>
                                        <p:attrNameLst>
                                          <p:attrName>ppt_x</p:attrName>
                                        </p:attrNameLst>
                                      </p:cBhvr>
                                      <p:tavLst>
                                        <p:tav tm="0">
                                          <p:val>
                                            <p:strVal val="0-#ppt_w/2"/>
                                          </p:val>
                                        </p:tav>
                                        <p:tav tm="100000">
                                          <p:val>
                                            <p:strVal val="#ppt_x"/>
                                          </p:val>
                                        </p:tav>
                                      </p:tavLst>
                                    </p:anim>
                                    <p:anim calcmode="lin" valueType="num">
                                      <p:cBhvr additive="base">
                                        <p:cTn id="260" dur="2000" fill="hold"/>
                                        <p:tgtEl>
                                          <p:spTgt spid="13"/>
                                        </p:tgtEl>
                                        <p:attrNameLst>
                                          <p:attrName>ppt_y</p:attrName>
                                        </p:attrNameLst>
                                      </p:cBhvr>
                                      <p:tavLst>
                                        <p:tav tm="0">
                                          <p:val>
                                            <p:strVal val="1+#ppt_h/2"/>
                                          </p:val>
                                        </p:tav>
                                        <p:tav tm="100000">
                                          <p:val>
                                            <p:strVal val="#ppt_y"/>
                                          </p:val>
                                        </p:tav>
                                      </p:tavLst>
                                    </p:anim>
                                  </p:childTnLst>
                                </p:cTn>
                              </p:par>
                              <p:par>
                                <p:cTn id="261" presetID="2" presetClass="entr" presetSubtype="12" fill="hold" grpId="2" nodeType="withEffect">
                                  <p:stCondLst>
                                    <p:cond delay="0"/>
                                  </p:stCondLst>
                                  <p:childTnLst>
                                    <p:set>
                                      <p:cBhvr>
                                        <p:cTn id="262" dur="1" fill="hold">
                                          <p:stCondLst>
                                            <p:cond delay="0"/>
                                          </p:stCondLst>
                                        </p:cTn>
                                        <p:tgtEl>
                                          <p:spTgt spid="15"/>
                                        </p:tgtEl>
                                        <p:attrNameLst>
                                          <p:attrName>style.visibility</p:attrName>
                                        </p:attrNameLst>
                                      </p:cBhvr>
                                      <p:to>
                                        <p:strVal val="visible"/>
                                      </p:to>
                                    </p:set>
                                    <p:anim calcmode="lin" valueType="num">
                                      <p:cBhvr additive="base">
                                        <p:cTn id="263" dur="2000" fill="hold"/>
                                        <p:tgtEl>
                                          <p:spTgt spid="15"/>
                                        </p:tgtEl>
                                        <p:attrNameLst>
                                          <p:attrName>ppt_x</p:attrName>
                                        </p:attrNameLst>
                                      </p:cBhvr>
                                      <p:tavLst>
                                        <p:tav tm="0">
                                          <p:val>
                                            <p:strVal val="0-#ppt_w/2"/>
                                          </p:val>
                                        </p:tav>
                                        <p:tav tm="100000">
                                          <p:val>
                                            <p:strVal val="#ppt_x"/>
                                          </p:val>
                                        </p:tav>
                                      </p:tavLst>
                                    </p:anim>
                                    <p:anim calcmode="lin" valueType="num">
                                      <p:cBhvr additive="base">
                                        <p:cTn id="264" dur="2000" fill="hold"/>
                                        <p:tgtEl>
                                          <p:spTgt spid="15"/>
                                        </p:tgtEl>
                                        <p:attrNameLst>
                                          <p:attrName>ppt_y</p:attrName>
                                        </p:attrNameLst>
                                      </p:cBhvr>
                                      <p:tavLst>
                                        <p:tav tm="0">
                                          <p:val>
                                            <p:strVal val="1+#ppt_h/2"/>
                                          </p:val>
                                        </p:tav>
                                        <p:tav tm="100000">
                                          <p:val>
                                            <p:strVal val="#ppt_y"/>
                                          </p:val>
                                        </p:tav>
                                      </p:tavLst>
                                    </p:anim>
                                  </p:childTnLst>
                                </p:cTn>
                              </p:par>
                              <p:par>
                                <p:cTn id="265" presetID="2" presetClass="entr" presetSubtype="12" fill="hold" grpId="2" nodeType="withEffect">
                                  <p:stCondLst>
                                    <p:cond delay="0"/>
                                  </p:stCondLst>
                                  <p:childTnLst>
                                    <p:set>
                                      <p:cBhvr>
                                        <p:cTn id="266" dur="1" fill="hold">
                                          <p:stCondLst>
                                            <p:cond delay="0"/>
                                          </p:stCondLst>
                                        </p:cTn>
                                        <p:tgtEl>
                                          <p:spTgt spid="17"/>
                                        </p:tgtEl>
                                        <p:attrNameLst>
                                          <p:attrName>style.visibility</p:attrName>
                                        </p:attrNameLst>
                                      </p:cBhvr>
                                      <p:to>
                                        <p:strVal val="visible"/>
                                      </p:to>
                                    </p:set>
                                    <p:anim calcmode="lin" valueType="num">
                                      <p:cBhvr additive="base">
                                        <p:cTn id="267" dur="2000" fill="hold"/>
                                        <p:tgtEl>
                                          <p:spTgt spid="17"/>
                                        </p:tgtEl>
                                        <p:attrNameLst>
                                          <p:attrName>ppt_x</p:attrName>
                                        </p:attrNameLst>
                                      </p:cBhvr>
                                      <p:tavLst>
                                        <p:tav tm="0">
                                          <p:val>
                                            <p:strVal val="0-#ppt_w/2"/>
                                          </p:val>
                                        </p:tav>
                                        <p:tav tm="100000">
                                          <p:val>
                                            <p:strVal val="#ppt_x"/>
                                          </p:val>
                                        </p:tav>
                                      </p:tavLst>
                                    </p:anim>
                                    <p:anim calcmode="lin" valueType="num">
                                      <p:cBhvr additive="base">
                                        <p:cTn id="268" dur="2000" fill="hold"/>
                                        <p:tgtEl>
                                          <p:spTgt spid="17"/>
                                        </p:tgtEl>
                                        <p:attrNameLst>
                                          <p:attrName>ppt_y</p:attrName>
                                        </p:attrNameLst>
                                      </p:cBhvr>
                                      <p:tavLst>
                                        <p:tav tm="0">
                                          <p:val>
                                            <p:strVal val="1+#ppt_h/2"/>
                                          </p:val>
                                        </p:tav>
                                        <p:tav tm="100000">
                                          <p:val>
                                            <p:strVal val="#ppt_y"/>
                                          </p:val>
                                        </p:tav>
                                      </p:tavLst>
                                    </p:anim>
                                  </p:childTnLst>
                                </p:cTn>
                              </p:par>
                              <p:par>
                                <p:cTn id="269" presetID="2" presetClass="entr" presetSubtype="12" fill="hold" grpId="2" nodeType="withEffect">
                                  <p:stCondLst>
                                    <p:cond delay="0"/>
                                  </p:stCondLst>
                                  <p:childTnLst>
                                    <p:set>
                                      <p:cBhvr>
                                        <p:cTn id="270" dur="1" fill="hold">
                                          <p:stCondLst>
                                            <p:cond delay="0"/>
                                          </p:stCondLst>
                                        </p:cTn>
                                        <p:tgtEl>
                                          <p:spTgt spid="19"/>
                                        </p:tgtEl>
                                        <p:attrNameLst>
                                          <p:attrName>style.visibility</p:attrName>
                                        </p:attrNameLst>
                                      </p:cBhvr>
                                      <p:to>
                                        <p:strVal val="visible"/>
                                      </p:to>
                                    </p:set>
                                    <p:anim calcmode="lin" valueType="num">
                                      <p:cBhvr additive="base">
                                        <p:cTn id="271" dur="2000" fill="hold"/>
                                        <p:tgtEl>
                                          <p:spTgt spid="19"/>
                                        </p:tgtEl>
                                        <p:attrNameLst>
                                          <p:attrName>ppt_x</p:attrName>
                                        </p:attrNameLst>
                                      </p:cBhvr>
                                      <p:tavLst>
                                        <p:tav tm="0">
                                          <p:val>
                                            <p:strVal val="0-#ppt_w/2"/>
                                          </p:val>
                                        </p:tav>
                                        <p:tav tm="100000">
                                          <p:val>
                                            <p:strVal val="#ppt_x"/>
                                          </p:val>
                                        </p:tav>
                                      </p:tavLst>
                                    </p:anim>
                                    <p:anim calcmode="lin" valueType="num">
                                      <p:cBhvr additive="base">
                                        <p:cTn id="272" dur="2000" fill="hold"/>
                                        <p:tgtEl>
                                          <p:spTgt spid="19"/>
                                        </p:tgtEl>
                                        <p:attrNameLst>
                                          <p:attrName>ppt_y</p:attrName>
                                        </p:attrNameLst>
                                      </p:cBhvr>
                                      <p:tavLst>
                                        <p:tav tm="0">
                                          <p:val>
                                            <p:strVal val="1+#ppt_h/2"/>
                                          </p:val>
                                        </p:tav>
                                        <p:tav tm="100000">
                                          <p:val>
                                            <p:strVal val="#ppt_y"/>
                                          </p:val>
                                        </p:tav>
                                      </p:tavLst>
                                    </p:anim>
                                  </p:childTnLst>
                                </p:cTn>
                              </p:par>
                              <p:par>
                                <p:cTn id="273" presetID="2" presetClass="entr" presetSubtype="12" fill="hold" grpId="2" nodeType="withEffect">
                                  <p:stCondLst>
                                    <p:cond delay="0"/>
                                  </p:stCondLst>
                                  <p:childTnLst>
                                    <p:set>
                                      <p:cBhvr>
                                        <p:cTn id="274" dur="1" fill="hold">
                                          <p:stCondLst>
                                            <p:cond delay="0"/>
                                          </p:stCondLst>
                                        </p:cTn>
                                        <p:tgtEl>
                                          <p:spTgt spid="21"/>
                                        </p:tgtEl>
                                        <p:attrNameLst>
                                          <p:attrName>style.visibility</p:attrName>
                                        </p:attrNameLst>
                                      </p:cBhvr>
                                      <p:to>
                                        <p:strVal val="visible"/>
                                      </p:to>
                                    </p:set>
                                    <p:anim calcmode="lin" valueType="num">
                                      <p:cBhvr additive="base">
                                        <p:cTn id="275" dur="2000" fill="hold"/>
                                        <p:tgtEl>
                                          <p:spTgt spid="21"/>
                                        </p:tgtEl>
                                        <p:attrNameLst>
                                          <p:attrName>ppt_x</p:attrName>
                                        </p:attrNameLst>
                                      </p:cBhvr>
                                      <p:tavLst>
                                        <p:tav tm="0">
                                          <p:val>
                                            <p:strVal val="0-#ppt_w/2"/>
                                          </p:val>
                                        </p:tav>
                                        <p:tav tm="100000">
                                          <p:val>
                                            <p:strVal val="#ppt_x"/>
                                          </p:val>
                                        </p:tav>
                                      </p:tavLst>
                                    </p:anim>
                                    <p:anim calcmode="lin" valueType="num">
                                      <p:cBhvr additive="base">
                                        <p:cTn id="276" dur="2000" fill="hold"/>
                                        <p:tgtEl>
                                          <p:spTgt spid="21"/>
                                        </p:tgtEl>
                                        <p:attrNameLst>
                                          <p:attrName>ppt_y</p:attrName>
                                        </p:attrNameLst>
                                      </p:cBhvr>
                                      <p:tavLst>
                                        <p:tav tm="0">
                                          <p:val>
                                            <p:strVal val="1+#ppt_h/2"/>
                                          </p:val>
                                        </p:tav>
                                        <p:tav tm="100000">
                                          <p:val>
                                            <p:strVal val="#ppt_y"/>
                                          </p:val>
                                        </p:tav>
                                      </p:tavLst>
                                    </p:anim>
                                  </p:childTnLst>
                                </p:cTn>
                              </p:par>
                              <p:par>
                                <p:cTn id="277" presetID="2" presetClass="entr" presetSubtype="12" fill="hold" grpId="2" nodeType="withEffect">
                                  <p:stCondLst>
                                    <p:cond delay="0"/>
                                  </p:stCondLst>
                                  <p:childTnLst>
                                    <p:set>
                                      <p:cBhvr>
                                        <p:cTn id="278" dur="1" fill="hold">
                                          <p:stCondLst>
                                            <p:cond delay="0"/>
                                          </p:stCondLst>
                                        </p:cTn>
                                        <p:tgtEl>
                                          <p:spTgt spid="23"/>
                                        </p:tgtEl>
                                        <p:attrNameLst>
                                          <p:attrName>style.visibility</p:attrName>
                                        </p:attrNameLst>
                                      </p:cBhvr>
                                      <p:to>
                                        <p:strVal val="visible"/>
                                      </p:to>
                                    </p:set>
                                    <p:anim calcmode="lin" valueType="num">
                                      <p:cBhvr additive="base">
                                        <p:cTn id="279" dur="2000" fill="hold"/>
                                        <p:tgtEl>
                                          <p:spTgt spid="23"/>
                                        </p:tgtEl>
                                        <p:attrNameLst>
                                          <p:attrName>ppt_x</p:attrName>
                                        </p:attrNameLst>
                                      </p:cBhvr>
                                      <p:tavLst>
                                        <p:tav tm="0">
                                          <p:val>
                                            <p:strVal val="0-#ppt_w/2"/>
                                          </p:val>
                                        </p:tav>
                                        <p:tav tm="100000">
                                          <p:val>
                                            <p:strVal val="#ppt_x"/>
                                          </p:val>
                                        </p:tav>
                                      </p:tavLst>
                                    </p:anim>
                                    <p:anim calcmode="lin" valueType="num">
                                      <p:cBhvr additive="base">
                                        <p:cTn id="280" dur="2000" fill="hold"/>
                                        <p:tgtEl>
                                          <p:spTgt spid="23"/>
                                        </p:tgtEl>
                                        <p:attrNameLst>
                                          <p:attrName>ppt_y</p:attrName>
                                        </p:attrNameLst>
                                      </p:cBhvr>
                                      <p:tavLst>
                                        <p:tav tm="0">
                                          <p:val>
                                            <p:strVal val="1+#ppt_h/2"/>
                                          </p:val>
                                        </p:tav>
                                        <p:tav tm="100000">
                                          <p:val>
                                            <p:strVal val="#ppt_y"/>
                                          </p:val>
                                        </p:tav>
                                      </p:tavLst>
                                    </p:anim>
                                  </p:childTnLst>
                                </p:cTn>
                              </p:par>
                              <p:par>
                                <p:cTn id="281" presetID="2" presetClass="entr" presetSubtype="12" fill="hold" grpId="2" nodeType="withEffect">
                                  <p:stCondLst>
                                    <p:cond delay="0"/>
                                  </p:stCondLst>
                                  <p:childTnLst>
                                    <p:set>
                                      <p:cBhvr>
                                        <p:cTn id="282" dur="1" fill="hold">
                                          <p:stCondLst>
                                            <p:cond delay="0"/>
                                          </p:stCondLst>
                                        </p:cTn>
                                        <p:tgtEl>
                                          <p:spTgt spid="25"/>
                                        </p:tgtEl>
                                        <p:attrNameLst>
                                          <p:attrName>style.visibility</p:attrName>
                                        </p:attrNameLst>
                                      </p:cBhvr>
                                      <p:to>
                                        <p:strVal val="visible"/>
                                      </p:to>
                                    </p:set>
                                    <p:anim calcmode="lin" valueType="num">
                                      <p:cBhvr additive="base">
                                        <p:cTn id="283" dur="2000" fill="hold"/>
                                        <p:tgtEl>
                                          <p:spTgt spid="25"/>
                                        </p:tgtEl>
                                        <p:attrNameLst>
                                          <p:attrName>ppt_x</p:attrName>
                                        </p:attrNameLst>
                                      </p:cBhvr>
                                      <p:tavLst>
                                        <p:tav tm="0">
                                          <p:val>
                                            <p:strVal val="0-#ppt_w/2"/>
                                          </p:val>
                                        </p:tav>
                                        <p:tav tm="100000">
                                          <p:val>
                                            <p:strVal val="#ppt_x"/>
                                          </p:val>
                                        </p:tav>
                                      </p:tavLst>
                                    </p:anim>
                                    <p:anim calcmode="lin" valueType="num">
                                      <p:cBhvr additive="base">
                                        <p:cTn id="284" dur="2000" fill="hold"/>
                                        <p:tgtEl>
                                          <p:spTgt spid="25"/>
                                        </p:tgtEl>
                                        <p:attrNameLst>
                                          <p:attrName>ppt_y</p:attrName>
                                        </p:attrNameLst>
                                      </p:cBhvr>
                                      <p:tavLst>
                                        <p:tav tm="0">
                                          <p:val>
                                            <p:strVal val="1+#ppt_h/2"/>
                                          </p:val>
                                        </p:tav>
                                        <p:tav tm="100000">
                                          <p:val>
                                            <p:strVal val="#ppt_y"/>
                                          </p:val>
                                        </p:tav>
                                      </p:tavLst>
                                    </p:anim>
                                  </p:childTnLst>
                                </p:cTn>
                              </p:par>
                              <p:par>
                                <p:cTn id="285" presetID="2" presetClass="entr" presetSubtype="12" fill="hold" grpId="2" nodeType="withEffect">
                                  <p:stCondLst>
                                    <p:cond delay="0"/>
                                  </p:stCondLst>
                                  <p:childTnLst>
                                    <p:set>
                                      <p:cBhvr>
                                        <p:cTn id="286" dur="1" fill="hold">
                                          <p:stCondLst>
                                            <p:cond delay="0"/>
                                          </p:stCondLst>
                                        </p:cTn>
                                        <p:tgtEl>
                                          <p:spTgt spid="27"/>
                                        </p:tgtEl>
                                        <p:attrNameLst>
                                          <p:attrName>style.visibility</p:attrName>
                                        </p:attrNameLst>
                                      </p:cBhvr>
                                      <p:to>
                                        <p:strVal val="visible"/>
                                      </p:to>
                                    </p:set>
                                    <p:anim calcmode="lin" valueType="num">
                                      <p:cBhvr additive="base">
                                        <p:cTn id="287" dur="2000" fill="hold"/>
                                        <p:tgtEl>
                                          <p:spTgt spid="27"/>
                                        </p:tgtEl>
                                        <p:attrNameLst>
                                          <p:attrName>ppt_x</p:attrName>
                                        </p:attrNameLst>
                                      </p:cBhvr>
                                      <p:tavLst>
                                        <p:tav tm="0">
                                          <p:val>
                                            <p:strVal val="0-#ppt_w/2"/>
                                          </p:val>
                                        </p:tav>
                                        <p:tav tm="100000">
                                          <p:val>
                                            <p:strVal val="#ppt_x"/>
                                          </p:val>
                                        </p:tav>
                                      </p:tavLst>
                                    </p:anim>
                                    <p:anim calcmode="lin" valueType="num">
                                      <p:cBhvr additive="base">
                                        <p:cTn id="288" dur="2000" fill="hold"/>
                                        <p:tgtEl>
                                          <p:spTgt spid="27"/>
                                        </p:tgtEl>
                                        <p:attrNameLst>
                                          <p:attrName>ppt_y</p:attrName>
                                        </p:attrNameLst>
                                      </p:cBhvr>
                                      <p:tavLst>
                                        <p:tav tm="0">
                                          <p:val>
                                            <p:strVal val="1+#ppt_h/2"/>
                                          </p:val>
                                        </p:tav>
                                        <p:tav tm="100000">
                                          <p:val>
                                            <p:strVal val="#ppt_y"/>
                                          </p:val>
                                        </p:tav>
                                      </p:tavLst>
                                    </p:anim>
                                  </p:childTnLst>
                                </p:cTn>
                              </p:par>
                              <p:par>
                                <p:cTn id="289" presetID="2" presetClass="entr" presetSubtype="12" fill="hold" grpId="2" nodeType="withEffect">
                                  <p:stCondLst>
                                    <p:cond delay="0"/>
                                  </p:stCondLst>
                                  <p:childTnLst>
                                    <p:set>
                                      <p:cBhvr>
                                        <p:cTn id="290" dur="1" fill="hold">
                                          <p:stCondLst>
                                            <p:cond delay="0"/>
                                          </p:stCondLst>
                                        </p:cTn>
                                        <p:tgtEl>
                                          <p:spTgt spid="29"/>
                                        </p:tgtEl>
                                        <p:attrNameLst>
                                          <p:attrName>style.visibility</p:attrName>
                                        </p:attrNameLst>
                                      </p:cBhvr>
                                      <p:to>
                                        <p:strVal val="visible"/>
                                      </p:to>
                                    </p:set>
                                    <p:anim calcmode="lin" valueType="num">
                                      <p:cBhvr additive="base">
                                        <p:cTn id="291" dur="2000" fill="hold"/>
                                        <p:tgtEl>
                                          <p:spTgt spid="29"/>
                                        </p:tgtEl>
                                        <p:attrNameLst>
                                          <p:attrName>ppt_x</p:attrName>
                                        </p:attrNameLst>
                                      </p:cBhvr>
                                      <p:tavLst>
                                        <p:tav tm="0">
                                          <p:val>
                                            <p:strVal val="0-#ppt_w/2"/>
                                          </p:val>
                                        </p:tav>
                                        <p:tav tm="100000">
                                          <p:val>
                                            <p:strVal val="#ppt_x"/>
                                          </p:val>
                                        </p:tav>
                                      </p:tavLst>
                                    </p:anim>
                                    <p:anim calcmode="lin" valueType="num">
                                      <p:cBhvr additive="base">
                                        <p:cTn id="292" dur="2000" fill="hold"/>
                                        <p:tgtEl>
                                          <p:spTgt spid="29"/>
                                        </p:tgtEl>
                                        <p:attrNameLst>
                                          <p:attrName>ppt_y</p:attrName>
                                        </p:attrNameLst>
                                      </p:cBhvr>
                                      <p:tavLst>
                                        <p:tav tm="0">
                                          <p:val>
                                            <p:strVal val="1+#ppt_h/2"/>
                                          </p:val>
                                        </p:tav>
                                        <p:tav tm="100000">
                                          <p:val>
                                            <p:strVal val="#ppt_y"/>
                                          </p:val>
                                        </p:tav>
                                      </p:tavLst>
                                    </p:anim>
                                  </p:childTnLst>
                                </p:cTn>
                              </p:par>
                              <p:par>
                                <p:cTn id="293" presetID="2" presetClass="entr" presetSubtype="12" fill="hold" grpId="2" nodeType="withEffect">
                                  <p:stCondLst>
                                    <p:cond delay="0"/>
                                  </p:stCondLst>
                                  <p:childTnLst>
                                    <p:set>
                                      <p:cBhvr>
                                        <p:cTn id="294" dur="1" fill="hold">
                                          <p:stCondLst>
                                            <p:cond delay="0"/>
                                          </p:stCondLst>
                                        </p:cTn>
                                        <p:tgtEl>
                                          <p:spTgt spid="31"/>
                                        </p:tgtEl>
                                        <p:attrNameLst>
                                          <p:attrName>style.visibility</p:attrName>
                                        </p:attrNameLst>
                                      </p:cBhvr>
                                      <p:to>
                                        <p:strVal val="visible"/>
                                      </p:to>
                                    </p:set>
                                    <p:anim calcmode="lin" valueType="num">
                                      <p:cBhvr additive="base">
                                        <p:cTn id="295" dur="2000" fill="hold"/>
                                        <p:tgtEl>
                                          <p:spTgt spid="31"/>
                                        </p:tgtEl>
                                        <p:attrNameLst>
                                          <p:attrName>ppt_x</p:attrName>
                                        </p:attrNameLst>
                                      </p:cBhvr>
                                      <p:tavLst>
                                        <p:tav tm="0">
                                          <p:val>
                                            <p:strVal val="0-#ppt_w/2"/>
                                          </p:val>
                                        </p:tav>
                                        <p:tav tm="100000">
                                          <p:val>
                                            <p:strVal val="#ppt_x"/>
                                          </p:val>
                                        </p:tav>
                                      </p:tavLst>
                                    </p:anim>
                                    <p:anim calcmode="lin" valueType="num">
                                      <p:cBhvr additive="base">
                                        <p:cTn id="296" dur="2000" fill="hold"/>
                                        <p:tgtEl>
                                          <p:spTgt spid="31"/>
                                        </p:tgtEl>
                                        <p:attrNameLst>
                                          <p:attrName>ppt_y</p:attrName>
                                        </p:attrNameLst>
                                      </p:cBhvr>
                                      <p:tavLst>
                                        <p:tav tm="0">
                                          <p:val>
                                            <p:strVal val="1+#ppt_h/2"/>
                                          </p:val>
                                        </p:tav>
                                        <p:tav tm="100000">
                                          <p:val>
                                            <p:strVal val="#ppt_y"/>
                                          </p:val>
                                        </p:tav>
                                      </p:tavLst>
                                    </p:anim>
                                  </p:childTnLst>
                                </p:cTn>
                              </p:par>
                              <p:par>
                                <p:cTn id="297" presetID="2" presetClass="entr" presetSubtype="12" fill="hold" grpId="2" nodeType="withEffect">
                                  <p:stCondLst>
                                    <p:cond delay="0"/>
                                  </p:stCondLst>
                                  <p:childTnLst>
                                    <p:set>
                                      <p:cBhvr>
                                        <p:cTn id="298" dur="1" fill="hold">
                                          <p:stCondLst>
                                            <p:cond delay="0"/>
                                          </p:stCondLst>
                                        </p:cTn>
                                        <p:tgtEl>
                                          <p:spTgt spid="33"/>
                                        </p:tgtEl>
                                        <p:attrNameLst>
                                          <p:attrName>style.visibility</p:attrName>
                                        </p:attrNameLst>
                                      </p:cBhvr>
                                      <p:to>
                                        <p:strVal val="visible"/>
                                      </p:to>
                                    </p:set>
                                    <p:anim calcmode="lin" valueType="num">
                                      <p:cBhvr additive="base">
                                        <p:cTn id="299" dur="2000" fill="hold"/>
                                        <p:tgtEl>
                                          <p:spTgt spid="33"/>
                                        </p:tgtEl>
                                        <p:attrNameLst>
                                          <p:attrName>ppt_x</p:attrName>
                                        </p:attrNameLst>
                                      </p:cBhvr>
                                      <p:tavLst>
                                        <p:tav tm="0">
                                          <p:val>
                                            <p:strVal val="0-#ppt_w/2"/>
                                          </p:val>
                                        </p:tav>
                                        <p:tav tm="100000">
                                          <p:val>
                                            <p:strVal val="#ppt_x"/>
                                          </p:val>
                                        </p:tav>
                                      </p:tavLst>
                                    </p:anim>
                                    <p:anim calcmode="lin" valueType="num">
                                      <p:cBhvr additive="base">
                                        <p:cTn id="300" dur="2000" fill="hold"/>
                                        <p:tgtEl>
                                          <p:spTgt spid="33"/>
                                        </p:tgtEl>
                                        <p:attrNameLst>
                                          <p:attrName>ppt_y</p:attrName>
                                        </p:attrNameLst>
                                      </p:cBhvr>
                                      <p:tavLst>
                                        <p:tav tm="0">
                                          <p:val>
                                            <p:strVal val="1+#ppt_h/2"/>
                                          </p:val>
                                        </p:tav>
                                        <p:tav tm="100000">
                                          <p:val>
                                            <p:strVal val="#ppt_y"/>
                                          </p:val>
                                        </p:tav>
                                      </p:tavLst>
                                    </p:anim>
                                  </p:childTnLst>
                                </p:cTn>
                              </p:par>
                              <p:par>
                                <p:cTn id="301" presetID="2" presetClass="entr" presetSubtype="12" fill="hold" grpId="2" nodeType="withEffect">
                                  <p:stCondLst>
                                    <p:cond delay="0"/>
                                  </p:stCondLst>
                                  <p:childTnLst>
                                    <p:set>
                                      <p:cBhvr>
                                        <p:cTn id="302" dur="1" fill="hold">
                                          <p:stCondLst>
                                            <p:cond delay="0"/>
                                          </p:stCondLst>
                                        </p:cTn>
                                        <p:tgtEl>
                                          <p:spTgt spid="35"/>
                                        </p:tgtEl>
                                        <p:attrNameLst>
                                          <p:attrName>style.visibility</p:attrName>
                                        </p:attrNameLst>
                                      </p:cBhvr>
                                      <p:to>
                                        <p:strVal val="visible"/>
                                      </p:to>
                                    </p:set>
                                    <p:anim calcmode="lin" valueType="num">
                                      <p:cBhvr additive="base">
                                        <p:cTn id="303" dur="2000" fill="hold"/>
                                        <p:tgtEl>
                                          <p:spTgt spid="35"/>
                                        </p:tgtEl>
                                        <p:attrNameLst>
                                          <p:attrName>ppt_x</p:attrName>
                                        </p:attrNameLst>
                                      </p:cBhvr>
                                      <p:tavLst>
                                        <p:tav tm="0">
                                          <p:val>
                                            <p:strVal val="0-#ppt_w/2"/>
                                          </p:val>
                                        </p:tav>
                                        <p:tav tm="100000">
                                          <p:val>
                                            <p:strVal val="#ppt_x"/>
                                          </p:val>
                                        </p:tav>
                                      </p:tavLst>
                                    </p:anim>
                                    <p:anim calcmode="lin" valueType="num">
                                      <p:cBhvr additive="base">
                                        <p:cTn id="304" dur="2000" fill="hold"/>
                                        <p:tgtEl>
                                          <p:spTgt spid="35"/>
                                        </p:tgtEl>
                                        <p:attrNameLst>
                                          <p:attrName>ppt_y</p:attrName>
                                        </p:attrNameLst>
                                      </p:cBhvr>
                                      <p:tavLst>
                                        <p:tav tm="0">
                                          <p:val>
                                            <p:strVal val="1+#ppt_h/2"/>
                                          </p:val>
                                        </p:tav>
                                        <p:tav tm="100000">
                                          <p:val>
                                            <p:strVal val="#ppt_y"/>
                                          </p:val>
                                        </p:tav>
                                      </p:tavLst>
                                    </p:anim>
                                  </p:childTnLst>
                                </p:cTn>
                              </p:par>
                              <p:par>
                                <p:cTn id="305" presetID="2" presetClass="entr" presetSubtype="12" fill="hold" grpId="2" nodeType="withEffect">
                                  <p:stCondLst>
                                    <p:cond delay="0"/>
                                  </p:stCondLst>
                                  <p:childTnLst>
                                    <p:set>
                                      <p:cBhvr>
                                        <p:cTn id="306" dur="1" fill="hold">
                                          <p:stCondLst>
                                            <p:cond delay="0"/>
                                          </p:stCondLst>
                                        </p:cTn>
                                        <p:tgtEl>
                                          <p:spTgt spid="37"/>
                                        </p:tgtEl>
                                        <p:attrNameLst>
                                          <p:attrName>style.visibility</p:attrName>
                                        </p:attrNameLst>
                                      </p:cBhvr>
                                      <p:to>
                                        <p:strVal val="visible"/>
                                      </p:to>
                                    </p:set>
                                    <p:anim calcmode="lin" valueType="num">
                                      <p:cBhvr additive="base">
                                        <p:cTn id="307" dur="2000" fill="hold"/>
                                        <p:tgtEl>
                                          <p:spTgt spid="37"/>
                                        </p:tgtEl>
                                        <p:attrNameLst>
                                          <p:attrName>ppt_x</p:attrName>
                                        </p:attrNameLst>
                                      </p:cBhvr>
                                      <p:tavLst>
                                        <p:tav tm="0">
                                          <p:val>
                                            <p:strVal val="0-#ppt_w/2"/>
                                          </p:val>
                                        </p:tav>
                                        <p:tav tm="100000">
                                          <p:val>
                                            <p:strVal val="#ppt_x"/>
                                          </p:val>
                                        </p:tav>
                                      </p:tavLst>
                                    </p:anim>
                                    <p:anim calcmode="lin" valueType="num">
                                      <p:cBhvr additive="base">
                                        <p:cTn id="308" dur="2000" fill="hold"/>
                                        <p:tgtEl>
                                          <p:spTgt spid="37"/>
                                        </p:tgtEl>
                                        <p:attrNameLst>
                                          <p:attrName>ppt_y</p:attrName>
                                        </p:attrNameLst>
                                      </p:cBhvr>
                                      <p:tavLst>
                                        <p:tav tm="0">
                                          <p:val>
                                            <p:strVal val="1+#ppt_h/2"/>
                                          </p:val>
                                        </p:tav>
                                        <p:tav tm="100000">
                                          <p:val>
                                            <p:strVal val="#ppt_y"/>
                                          </p:val>
                                        </p:tav>
                                      </p:tavLst>
                                    </p:anim>
                                  </p:childTnLst>
                                </p:cTn>
                              </p:par>
                              <p:par>
                                <p:cTn id="309" presetID="2" presetClass="entr" presetSubtype="12" fill="hold" grpId="2" nodeType="withEffect">
                                  <p:stCondLst>
                                    <p:cond delay="0"/>
                                  </p:stCondLst>
                                  <p:childTnLst>
                                    <p:set>
                                      <p:cBhvr>
                                        <p:cTn id="310" dur="1" fill="hold">
                                          <p:stCondLst>
                                            <p:cond delay="0"/>
                                          </p:stCondLst>
                                        </p:cTn>
                                        <p:tgtEl>
                                          <p:spTgt spid="39"/>
                                        </p:tgtEl>
                                        <p:attrNameLst>
                                          <p:attrName>style.visibility</p:attrName>
                                        </p:attrNameLst>
                                      </p:cBhvr>
                                      <p:to>
                                        <p:strVal val="visible"/>
                                      </p:to>
                                    </p:set>
                                    <p:anim calcmode="lin" valueType="num">
                                      <p:cBhvr additive="base">
                                        <p:cTn id="311" dur="2000" fill="hold"/>
                                        <p:tgtEl>
                                          <p:spTgt spid="39"/>
                                        </p:tgtEl>
                                        <p:attrNameLst>
                                          <p:attrName>ppt_x</p:attrName>
                                        </p:attrNameLst>
                                      </p:cBhvr>
                                      <p:tavLst>
                                        <p:tav tm="0">
                                          <p:val>
                                            <p:strVal val="0-#ppt_w/2"/>
                                          </p:val>
                                        </p:tav>
                                        <p:tav tm="100000">
                                          <p:val>
                                            <p:strVal val="#ppt_x"/>
                                          </p:val>
                                        </p:tav>
                                      </p:tavLst>
                                    </p:anim>
                                    <p:anim calcmode="lin" valueType="num">
                                      <p:cBhvr additive="base">
                                        <p:cTn id="312" dur="2000" fill="hold"/>
                                        <p:tgtEl>
                                          <p:spTgt spid="39"/>
                                        </p:tgtEl>
                                        <p:attrNameLst>
                                          <p:attrName>ppt_y</p:attrName>
                                        </p:attrNameLst>
                                      </p:cBhvr>
                                      <p:tavLst>
                                        <p:tav tm="0">
                                          <p:val>
                                            <p:strVal val="1+#ppt_h/2"/>
                                          </p:val>
                                        </p:tav>
                                        <p:tav tm="100000">
                                          <p:val>
                                            <p:strVal val="#ppt_y"/>
                                          </p:val>
                                        </p:tav>
                                      </p:tavLst>
                                    </p:anim>
                                  </p:childTnLst>
                                </p:cTn>
                              </p:par>
                              <p:par>
                                <p:cTn id="313" presetID="2" presetClass="entr" presetSubtype="12" fill="hold" grpId="2" nodeType="withEffect">
                                  <p:stCondLst>
                                    <p:cond delay="0"/>
                                  </p:stCondLst>
                                  <p:childTnLst>
                                    <p:set>
                                      <p:cBhvr>
                                        <p:cTn id="314" dur="1" fill="hold">
                                          <p:stCondLst>
                                            <p:cond delay="0"/>
                                          </p:stCondLst>
                                        </p:cTn>
                                        <p:tgtEl>
                                          <p:spTgt spid="41"/>
                                        </p:tgtEl>
                                        <p:attrNameLst>
                                          <p:attrName>style.visibility</p:attrName>
                                        </p:attrNameLst>
                                      </p:cBhvr>
                                      <p:to>
                                        <p:strVal val="visible"/>
                                      </p:to>
                                    </p:set>
                                    <p:anim calcmode="lin" valueType="num">
                                      <p:cBhvr additive="base">
                                        <p:cTn id="315" dur="2000" fill="hold"/>
                                        <p:tgtEl>
                                          <p:spTgt spid="41"/>
                                        </p:tgtEl>
                                        <p:attrNameLst>
                                          <p:attrName>ppt_x</p:attrName>
                                        </p:attrNameLst>
                                      </p:cBhvr>
                                      <p:tavLst>
                                        <p:tav tm="0">
                                          <p:val>
                                            <p:strVal val="0-#ppt_w/2"/>
                                          </p:val>
                                        </p:tav>
                                        <p:tav tm="100000">
                                          <p:val>
                                            <p:strVal val="#ppt_x"/>
                                          </p:val>
                                        </p:tav>
                                      </p:tavLst>
                                    </p:anim>
                                    <p:anim calcmode="lin" valueType="num">
                                      <p:cBhvr additive="base">
                                        <p:cTn id="316" dur="2000" fill="hold"/>
                                        <p:tgtEl>
                                          <p:spTgt spid="41"/>
                                        </p:tgtEl>
                                        <p:attrNameLst>
                                          <p:attrName>ppt_y</p:attrName>
                                        </p:attrNameLst>
                                      </p:cBhvr>
                                      <p:tavLst>
                                        <p:tav tm="0">
                                          <p:val>
                                            <p:strVal val="1+#ppt_h/2"/>
                                          </p:val>
                                        </p:tav>
                                        <p:tav tm="100000">
                                          <p:val>
                                            <p:strVal val="#ppt_y"/>
                                          </p:val>
                                        </p:tav>
                                      </p:tavLst>
                                    </p:anim>
                                  </p:childTnLst>
                                </p:cTn>
                              </p:par>
                              <p:par>
                                <p:cTn id="317" presetID="2" presetClass="entr" presetSubtype="12" fill="hold" grpId="2" nodeType="withEffect">
                                  <p:stCondLst>
                                    <p:cond delay="0"/>
                                  </p:stCondLst>
                                  <p:childTnLst>
                                    <p:set>
                                      <p:cBhvr>
                                        <p:cTn id="318" dur="1" fill="hold">
                                          <p:stCondLst>
                                            <p:cond delay="0"/>
                                          </p:stCondLst>
                                        </p:cTn>
                                        <p:tgtEl>
                                          <p:spTgt spid="43"/>
                                        </p:tgtEl>
                                        <p:attrNameLst>
                                          <p:attrName>style.visibility</p:attrName>
                                        </p:attrNameLst>
                                      </p:cBhvr>
                                      <p:to>
                                        <p:strVal val="visible"/>
                                      </p:to>
                                    </p:set>
                                    <p:anim calcmode="lin" valueType="num">
                                      <p:cBhvr additive="base">
                                        <p:cTn id="319" dur="2000" fill="hold"/>
                                        <p:tgtEl>
                                          <p:spTgt spid="43"/>
                                        </p:tgtEl>
                                        <p:attrNameLst>
                                          <p:attrName>ppt_x</p:attrName>
                                        </p:attrNameLst>
                                      </p:cBhvr>
                                      <p:tavLst>
                                        <p:tav tm="0">
                                          <p:val>
                                            <p:strVal val="0-#ppt_w/2"/>
                                          </p:val>
                                        </p:tav>
                                        <p:tav tm="100000">
                                          <p:val>
                                            <p:strVal val="#ppt_x"/>
                                          </p:val>
                                        </p:tav>
                                      </p:tavLst>
                                    </p:anim>
                                    <p:anim calcmode="lin" valueType="num">
                                      <p:cBhvr additive="base">
                                        <p:cTn id="320" dur="2000" fill="hold"/>
                                        <p:tgtEl>
                                          <p:spTgt spid="43"/>
                                        </p:tgtEl>
                                        <p:attrNameLst>
                                          <p:attrName>ppt_y</p:attrName>
                                        </p:attrNameLst>
                                      </p:cBhvr>
                                      <p:tavLst>
                                        <p:tav tm="0">
                                          <p:val>
                                            <p:strVal val="1+#ppt_h/2"/>
                                          </p:val>
                                        </p:tav>
                                        <p:tav tm="100000">
                                          <p:val>
                                            <p:strVal val="#ppt_y"/>
                                          </p:val>
                                        </p:tav>
                                      </p:tavLst>
                                    </p:anim>
                                  </p:childTnLst>
                                </p:cTn>
                              </p:par>
                              <p:par>
                                <p:cTn id="321" presetID="2" presetClass="entr" presetSubtype="12" fill="hold" grpId="2" nodeType="withEffect">
                                  <p:stCondLst>
                                    <p:cond delay="0"/>
                                  </p:stCondLst>
                                  <p:childTnLst>
                                    <p:set>
                                      <p:cBhvr>
                                        <p:cTn id="322" dur="1" fill="hold">
                                          <p:stCondLst>
                                            <p:cond delay="0"/>
                                          </p:stCondLst>
                                        </p:cTn>
                                        <p:tgtEl>
                                          <p:spTgt spid="45"/>
                                        </p:tgtEl>
                                        <p:attrNameLst>
                                          <p:attrName>style.visibility</p:attrName>
                                        </p:attrNameLst>
                                      </p:cBhvr>
                                      <p:to>
                                        <p:strVal val="visible"/>
                                      </p:to>
                                    </p:set>
                                    <p:anim calcmode="lin" valueType="num">
                                      <p:cBhvr additive="base">
                                        <p:cTn id="323" dur="2000" fill="hold"/>
                                        <p:tgtEl>
                                          <p:spTgt spid="45"/>
                                        </p:tgtEl>
                                        <p:attrNameLst>
                                          <p:attrName>ppt_x</p:attrName>
                                        </p:attrNameLst>
                                      </p:cBhvr>
                                      <p:tavLst>
                                        <p:tav tm="0">
                                          <p:val>
                                            <p:strVal val="0-#ppt_w/2"/>
                                          </p:val>
                                        </p:tav>
                                        <p:tav tm="100000">
                                          <p:val>
                                            <p:strVal val="#ppt_x"/>
                                          </p:val>
                                        </p:tav>
                                      </p:tavLst>
                                    </p:anim>
                                    <p:anim calcmode="lin" valueType="num">
                                      <p:cBhvr additive="base">
                                        <p:cTn id="324" dur="2000" fill="hold"/>
                                        <p:tgtEl>
                                          <p:spTgt spid="45"/>
                                        </p:tgtEl>
                                        <p:attrNameLst>
                                          <p:attrName>ppt_y</p:attrName>
                                        </p:attrNameLst>
                                      </p:cBhvr>
                                      <p:tavLst>
                                        <p:tav tm="0">
                                          <p:val>
                                            <p:strVal val="1+#ppt_h/2"/>
                                          </p:val>
                                        </p:tav>
                                        <p:tav tm="100000">
                                          <p:val>
                                            <p:strVal val="#ppt_y"/>
                                          </p:val>
                                        </p:tav>
                                      </p:tavLst>
                                    </p:anim>
                                  </p:childTnLst>
                                </p:cTn>
                              </p:par>
                              <p:par>
                                <p:cTn id="325" presetID="2" presetClass="entr" presetSubtype="12" fill="hold" grpId="2" nodeType="withEffect">
                                  <p:stCondLst>
                                    <p:cond delay="0"/>
                                  </p:stCondLst>
                                  <p:childTnLst>
                                    <p:set>
                                      <p:cBhvr>
                                        <p:cTn id="326" dur="1" fill="hold">
                                          <p:stCondLst>
                                            <p:cond delay="0"/>
                                          </p:stCondLst>
                                        </p:cTn>
                                        <p:tgtEl>
                                          <p:spTgt spid="47"/>
                                        </p:tgtEl>
                                        <p:attrNameLst>
                                          <p:attrName>style.visibility</p:attrName>
                                        </p:attrNameLst>
                                      </p:cBhvr>
                                      <p:to>
                                        <p:strVal val="visible"/>
                                      </p:to>
                                    </p:set>
                                    <p:anim calcmode="lin" valueType="num">
                                      <p:cBhvr additive="base">
                                        <p:cTn id="327" dur="2000" fill="hold"/>
                                        <p:tgtEl>
                                          <p:spTgt spid="47"/>
                                        </p:tgtEl>
                                        <p:attrNameLst>
                                          <p:attrName>ppt_x</p:attrName>
                                        </p:attrNameLst>
                                      </p:cBhvr>
                                      <p:tavLst>
                                        <p:tav tm="0">
                                          <p:val>
                                            <p:strVal val="0-#ppt_w/2"/>
                                          </p:val>
                                        </p:tav>
                                        <p:tav tm="100000">
                                          <p:val>
                                            <p:strVal val="#ppt_x"/>
                                          </p:val>
                                        </p:tav>
                                      </p:tavLst>
                                    </p:anim>
                                    <p:anim calcmode="lin" valueType="num">
                                      <p:cBhvr additive="base">
                                        <p:cTn id="328" dur="2000" fill="hold"/>
                                        <p:tgtEl>
                                          <p:spTgt spid="47"/>
                                        </p:tgtEl>
                                        <p:attrNameLst>
                                          <p:attrName>ppt_y</p:attrName>
                                        </p:attrNameLst>
                                      </p:cBhvr>
                                      <p:tavLst>
                                        <p:tav tm="0">
                                          <p:val>
                                            <p:strVal val="1+#ppt_h/2"/>
                                          </p:val>
                                        </p:tav>
                                        <p:tav tm="100000">
                                          <p:val>
                                            <p:strVal val="#ppt_y"/>
                                          </p:val>
                                        </p:tav>
                                      </p:tavLst>
                                    </p:anim>
                                  </p:childTnLst>
                                </p:cTn>
                              </p:par>
                              <p:par>
                                <p:cTn id="329" presetID="2" presetClass="entr" presetSubtype="6" fill="hold" grpId="2" nodeType="withEffect">
                                  <p:stCondLst>
                                    <p:cond delay="0"/>
                                  </p:stCondLst>
                                  <p:childTnLst>
                                    <p:set>
                                      <p:cBhvr>
                                        <p:cTn id="330" dur="1" fill="hold">
                                          <p:stCondLst>
                                            <p:cond delay="0"/>
                                          </p:stCondLst>
                                        </p:cTn>
                                        <p:tgtEl>
                                          <p:spTgt spid="4"/>
                                        </p:tgtEl>
                                        <p:attrNameLst>
                                          <p:attrName>style.visibility</p:attrName>
                                        </p:attrNameLst>
                                      </p:cBhvr>
                                      <p:to>
                                        <p:strVal val="visible"/>
                                      </p:to>
                                    </p:set>
                                    <p:anim calcmode="lin" valueType="num">
                                      <p:cBhvr additive="base">
                                        <p:cTn id="331" dur="2000" fill="hold"/>
                                        <p:tgtEl>
                                          <p:spTgt spid="4"/>
                                        </p:tgtEl>
                                        <p:attrNameLst>
                                          <p:attrName>ppt_x</p:attrName>
                                        </p:attrNameLst>
                                      </p:cBhvr>
                                      <p:tavLst>
                                        <p:tav tm="0">
                                          <p:val>
                                            <p:strVal val="1+#ppt_w/2"/>
                                          </p:val>
                                        </p:tav>
                                        <p:tav tm="100000">
                                          <p:val>
                                            <p:strVal val="#ppt_x"/>
                                          </p:val>
                                        </p:tav>
                                      </p:tavLst>
                                    </p:anim>
                                    <p:anim calcmode="lin" valueType="num">
                                      <p:cBhvr additive="base">
                                        <p:cTn id="332" dur="2000" fill="hold"/>
                                        <p:tgtEl>
                                          <p:spTgt spid="4"/>
                                        </p:tgtEl>
                                        <p:attrNameLst>
                                          <p:attrName>ppt_y</p:attrName>
                                        </p:attrNameLst>
                                      </p:cBhvr>
                                      <p:tavLst>
                                        <p:tav tm="0">
                                          <p:val>
                                            <p:strVal val="1+#ppt_h/2"/>
                                          </p:val>
                                        </p:tav>
                                        <p:tav tm="100000">
                                          <p:val>
                                            <p:strVal val="#ppt_y"/>
                                          </p:val>
                                        </p:tav>
                                      </p:tavLst>
                                    </p:anim>
                                  </p:childTnLst>
                                </p:cTn>
                              </p:par>
                              <p:par>
                                <p:cTn id="333" presetID="2" presetClass="entr" presetSubtype="6" fill="hold" grpId="2" nodeType="withEffect">
                                  <p:stCondLst>
                                    <p:cond delay="0"/>
                                  </p:stCondLst>
                                  <p:childTnLst>
                                    <p:set>
                                      <p:cBhvr>
                                        <p:cTn id="334" dur="1" fill="hold">
                                          <p:stCondLst>
                                            <p:cond delay="0"/>
                                          </p:stCondLst>
                                        </p:cTn>
                                        <p:tgtEl>
                                          <p:spTgt spid="6"/>
                                        </p:tgtEl>
                                        <p:attrNameLst>
                                          <p:attrName>style.visibility</p:attrName>
                                        </p:attrNameLst>
                                      </p:cBhvr>
                                      <p:to>
                                        <p:strVal val="visible"/>
                                      </p:to>
                                    </p:set>
                                    <p:anim calcmode="lin" valueType="num">
                                      <p:cBhvr additive="base">
                                        <p:cTn id="335" dur="2000" fill="hold"/>
                                        <p:tgtEl>
                                          <p:spTgt spid="6"/>
                                        </p:tgtEl>
                                        <p:attrNameLst>
                                          <p:attrName>ppt_x</p:attrName>
                                        </p:attrNameLst>
                                      </p:cBhvr>
                                      <p:tavLst>
                                        <p:tav tm="0">
                                          <p:val>
                                            <p:strVal val="1+#ppt_w/2"/>
                                          </p:val>
                                        </p:tav>
                                        <p:tav tm="100000">
                                          <p:val>
                                            <p:strVal val="#ppt_x"/>
                                          </p:val>
                                        </p:tav>
                                      </p:tavLst>
                                    </p:anim>
                                    <p:anim calcmode="lin" valueType="num">
                                      <p:cBhvr additive="base">
                                        <p:cTn id="336" dur="2000" fill="hold"/>
                                        <p:tgtEl>
                                          <p:spTgt spid="6"/>
                                        </p:tgtEl>
                                        <p:attrNameLst>
                                          <p:attrName>ppt_y</p:attrName>
                                        </p:attrNameLst>
                                      </p:cBhvr>
                                      <p:tavLst>
                                        <p:tav tm="0">
                                          <p:val>
                                            <p:strVal val="1+#ppt_h/2"/>
                                          </p:val>
                                        </p:tav>
                                        <p:tav tm="100000">
                                          <p:val>
                                            <p:strVal val="#ppt_y"/>
                                          </p:val>
                                        </p:tav>
                                      </p:tavLst>
                                    </p:anim>
                                  </p:childTnLst>
                                </p:cTn>
                              </p:par>
                              <p:par>
                                <p:cTn id="337" presetID="2" presetClass="entr" presetSubtype="6" fill="hold" grpId="2" nodeType="withEffect">
                                  <p:stCondLst>
                                    <p:cond delay="0"/>
                                  </p:stCondLst>
                                  <p:childTnLst>
                                    <p:set>
                                      <p:cBhvr>
                                        <p:cTn id="338" dur="1" fill="hold">
                                          <p:stCondLst>
                                            <p:cond delay="0"/>
                                          </p:stCondLst>
                                        </p:cTn>
                                        <p:tgtEl>
                                          <p:spTgt spid="8"/>
                                        </p:tgtEl>
                                        <p:attrNameLst>
                                          <p:attrName>style.visibility</p:attrName>
                                        </p:attrNameLst>
                                      </p:cBhvr>
                                      <p:to>
                                        <p:strVal val="visible"/>
                                      </p:to>
                                    </p:set>
                                    <p:anim calcmode="lin" valueType="num">
                                      <p:cBhvr additive="base">
                                        <p:cTn id="339" dur="2000" fill="hold"/>
                                        <p:tgtEl>
                                          <p:spTgt spid="8"/>
                                        </p:tgtEl>
                                        <p:attrNameLst>
                                          <p:attrName>ppt_x</p:attrName>
                                        </p:attrNameLst>
                                      </p:cBhvr>
                                      <p:tavLst>
                                        <p:tav tm="0">
                                          <p:val>
                                            <p:strVal val="1+#ppt_w/2"/>
                                          </p:val>
                                        </p:tav>
                                        <p:tav tm="100000">
                                          <p:val>
                                            <p:strVal val="#ppt_x"/>
                                          </p:val>
                                        </p:tav>
                                      </p:tavLst>
                                    </p:anim>
                                    <p:anim calcmode="lin" valueType="num">
                                      <p:cBhvr additive="base">
                                        <p:cTn id="340" dur="2000" fill="hold"/>
                                        <p:tgtEl>
                                          <p:spTgt spid="8"/>
                                        </p:tgtEl>
                                        <p:attrNameLst>
                                          <p:attrName>ppt_y</p:attrName>
                                        </p:attrNameLst>
                                      </p:cBhvr>
                                      <p:tavLst>
                                        <p:tav tm="0">
                                          <p:val>
                                            <p:strVal val="1+#ppt_h/2"/>
                                          </p:val>
                                        </p:tav>
                                        <p:tav tm="100000">
                                          <p:val>
                                            <p:strVal val="#ppt_y"/>
                                          </p:val>
                                        </p:tav>
                                      </p:tavLst>
                                    </p:anim>
                                  </p:childTnLst>
                                </p:cTn>
                              </p:par>
                              <p:par>
                                <p:cTn id="341" presetID="2" presetClass="entr" presetSubtype="6" fill="hold" grpId="2" nodeType="withEffect">
                                  <p:stCondLst>
                                    <p:cond delay="0"/>
                                  </p:stCondLst>
                                  <p:childTnLst>
                                    <p:set>
                                      <p:cBhvr>
                                        <p:cTn id="342" dur="1" fill="hold">
                                          <p:stCondLst>
                                            <p:cond delay="0"/>
                                          </p:stCondLst>
                                        </p:cTn>
                                        <p:tgtEl>
                                          <p:spTgt spid="10"/>
                                        </p:tgtEl>
                                        <p:attrNameLst>
                                          <p:attrName>style.visibility</p:attrName>
                                        </p:attrNameLst>
                                      </p:cBhvr>
                                      <p:to>
                                        <p:strVal val="visible"/>
                                      </p:to>
                                    </p:set>
                                    <p:anim calcmode="lin" valueType="num">
                                      <p:cBhvr additive="base">
                                        <p:cTn id="343" dur="2000" fill="hold"/>
                                        <p:tgtEl>
                                          <p:spTgt spid="10"/>
                                        </p:tgtEl>
                                        <p:attrNameLst>
                                          <p:attrName>ppt_x</p:attrName>
                                        </p:attrNameLst>
                                      </p:cBhvr>
                                      <p:tavLst>
                                        <p:tav tm="0">
                                          <p:val>
                                            <p:strVal val="1+#ppt_w/2"/>
                                          </p:val>
                                        </p:tav>
                                        <p:tav tm="100000">
                                          <p:val>
                                            <p:strVal val="#ppt_x"/>
                                          </p:val>
                                        </p:tav>
                                      </p:tavLst>
                                    </p:anim>
                                    <p:anim calcmode="lin" valueType="num">
                                      <p:cBhvr additive="base">
                                        <p:cTn id="344" dur="2000" fill="hold"/>
                                        <p:tgtEl>
                                          <p:spTgt spid="10"/>
                                        </p:tgtEl>
                                        <p:attrNameLst>
                                          <p:attrName>ppt_y</p:attrName>
                                        </p:attrNameLst>
                                      </p:cBhvr>
                                      <p:tavLst>
                                        <p:tav tm="0">
                                          <p:val>
                                            <p:strVal val="1+#ppt_h/2"/>
                                          </p:val>
                                        </p:tav>
                                        <p:tav tm="100000">
                                          <p:val>
                                            <p:strVal val="#ppt_y"/>
                                          </p:val>
                                        </p:tav>
                                      </p:tavLst>
                                    </p:anim>
                                  </p:childTnLst>
                                </p:cTn>
                              </p:par>
                              <p:par>
                                <p:cTn id="345" presetID="2" presetClass="entr" presetSubtype="6" fill="hold" grpId="2" nodeType="withEffect">
                                  <p:stCondLst>
                                    <p:cond delay="0"/>
                                  </p:stCondLst>
                                  <p:childTnLst>
                                    <p:set>
                                      <p:cBhvr>
                                        <p:cTn id="346" dur="1" fill="hold">
                                          <p:stCondLst>
                                            <p:cond delay="0"/>
                                          </p:stCondLst>
                                        </p:cTn>
                                        <p:tgtEl>
                                          <p:spTgt spid="12"/>
                                        </p:tgtEl>
                                        <p:attrNameLst>
                                          <p:attrName>style.visibility</p:attrName>
                                        </p:attrNameLst>
                                      </p:cBhvr>
                                      <p:to>
                                        <p:strVal val="visible"/>
                                      </p:to>
                                    </p:set>
                                    <p:anim calcmode="lin" valueType="num">
                                      <p:cBhvr additive="base">
                                        <p:cTn id="347" dur="2000" fill="hold"/>
                                        <p:tgtEl>
                                          <p:spTgt spid="12"/>
                                        </p:tgtEl>
                                        <p:attrNameLst>
                                          <p:attrName>ppt_x</p:attrName>
                                        </p:attrNameLst>
                                      </p:cBhvr>
                                      <p:tavLst>
                                        <p:tav tm="0">
                                          <p:val>
                                            <p:strVal val="1+#ppt_w/2"/>
                                          </p:val>
                                        </p:tav>
                                        <p:tav tm="100000">
                                          <p:val>
                                            <p:strVal val="#ppt_x"/>
                                          </p:val>
                                        </p:tav>
                                      </p:tavLst>
                                    </p:anim>
                                    <p:anim calcmode="lin" valueType="num">
                                      <p:cBhvr additive="base">
                                        <p:cTn id="348" dur="2000" fill="hold"/>
                                        <p:tgtEl>
                                          <p:spTgt spid="12"/>
                                        </p:tgtEl>
                                        <p:attrNameLst>
                                          <p:attrName>ppt_y</p:attrName>
                                        </p:attrNameLst>
                                      </p:cBhvr>
                                      <p:tavLst>
                                        <p:tav tm="0">
                                          <p:val>
                                            <p:strVal val="1+#ppt_h/2"/>
                                          </p:val>
                                        </p:tav>
                                        <p:tav tm="100000">
                                          <p:val>
                                            <p:strVal val="#ppt_y"/>
                                          </p:val>
                                        </p:tav>
                                      </p:tavLst>
                                    </p:anim>
                                  </p:childTnLst>
                                </p:cTn>
                              </p:par>
                              <p:par>
                                <p:cTn id="349" presetID="2" presetClass="entr" presetSubtype="6" fill="hold" grpId="2" nodeType="withEffect">
                                  <p:stCondLst>
                                    <p:cond delay="0"/>
                                  </p:stCondLst>
                                  <p:childTnLst>
                                    <p:set>
                                      <p:cBhvr>
                                        <p:cTn id="350" dur="1" fill="hold">
                                          <p:stCondLst>
                                            <p:cond delay="0"/>
                                          </p:stCondLst>
                                        </p:cTn>
                                        <p:tgtEl>
                                          <p:spTgt spid="14"/>
                                        </p:tgtEl>
                                        <p:attrNameLst>
                                          <p:attrName>style.visibility</p:attrName>
                                        </p:attrNameLst>
                                      </p:cBhvr>
                                      <p:to>
                                        <p:strVal val="visible"/>
                                      </p:to>
                                    </p:set>
                                    <p:anim calcmode="lin" valueType="num">
                                      <p:cBhvr additive="base">
                                        <p:cTn id="351" dur="2000" fill="hold"/>
                                        <p:tgtEl>
                                          <p:spTgt spid="14"/>
                                        </p:tgtEl>
                                        <p:attrNameLst>
                                          <p:attrName>ppt_x</p:attrName>
                                        </p:attrNameLst>
                                      </p:cBhvr>
                                      <p:tavLst>
                                        <p:tav tm="0">
                                          <p:val>
                                            <p:strVal val="1+#ppt_w/2"/>
                                          </p:val>
                                        </p:tav>
                                        <p:tav tm="100000">
                                          <p:val>
                                            <p:strVal val="#ppt_x"/>
                                          </p:val>
                                        </p:tav>
                                      </p:tavLst>
                                    </p:anim>
                                    <p:anim calcmode="lin" valueType="num">
                                      <p:cBhvr additive="base">
                                        <p:cTn id="352" dur="2000" fill="hold"/>
                                        <p:tgtEl>
                                          <p:spTgt spid="14"/>
                                        </p:tgtEl>
                                        <p:attrNameLst>
                                          <p:attrName>ppt_y</p:attrName>
                                        </p:attrNameLst>
                                      </p:cBhvr>
                                      <p:tavLst>
                                        <p:tav tm="0">
                                          <p:val>
                                            <p:strVal val="1+#ppt_h/2"/>
                                          </p:val>
                                        </p:tav>
                                        <p:tav tm="100000">
                                          <p:val>
                                            <p:strVal val="#ppt_y"/>
                                          </p:val>
                                        </p:tav>
                                      </p:tavLst>
                                    </p:anim>
                                  </p:childTnLst>
                                </p:cTn>
                              </p:par>
                              <p:par>
                                <p:cTn id="353" presetID="2" presetClass="entr" presetSubtype="6" fill="hold" grpId="2" nodeType="withEffect">
                                  <p:stCondLst>
                                    <p:cond delay="0"/>
                                  </p:stCondLst>
                                  <p:childTnLst>
                                    <p:set>
                                      <p:cBhvr>
                                        <p:cTn id="354" dur="1" fill="hold">
                                          <p:stCondLst>
                                            <p:cond delay="0"/>
                                          </p:stCondLst>
                                        </p:cTn>
                                        <p:tgtEl>
                                          <p:spTgt spid="16"/>
                                        </p:tgtEl>
                                        <p:attrNameLst>
                                          <p:attrName>style.visibility</p:attrName>
                                        </p:attrNameLst>
                                      </p:cBhvr>
                                      <p:to>
                                        <p:strVal val="visible"/>
                                      </p:to>
                                    </p:set>
                                    <p:anim calcmode="lin" valueType="num">
                                      <p:cBhvr additive="base">
                                        <p:cTn id="355" dur="2000" fill="hold"/>
                                        <p:tgtEl>
                                          <p:spTgt spid="16"/>
                                        </p:tgtEl>
                                        <p:attrNameLst>
                                          <p:attrName>ppt_x</p:attrName>
                                        </p:attrNameLst>
                                      </p:cBhvr>
                                      <p:tavLst>
                                        <p:tav tm="0">
                                          <p:val>
                                            <p:strVal val="1+#ppt_w/2"/>
                                          </p:val>
                                        </p:tav>
                                        <p:tav tm="100000">
                                          <p:val>
                                            <p:strVal val="#ppt_x"/>
                                          </p:val>
                                        </p:tav>
                                      </p:tavLst>
                                    </p:anim>
                                    <p:anim calcmode="lin" valueType="num">
                                      <p:cBhvr additive="base">
                                        <p:cTn id="356" dur="2000" fill="hold"/>
                                        <p:tgtEl>
                                          <p:spTgt spid="16"/>
                                        </p:tgtEl>
                                        <p:attrNameLst>
                                          <p:attrName>ppt_y</p:attrName>
                                        </p:attrNameLst>
                                      </p:cBhvr>
                                      <p:tavLst>
                                        <p:tav tm="0">
                                          <p:val>
                                            <p:strVal val="1+#ppt_h/2"/>
                                          </p:val>
                                        </p:tav>
                                        <p:tav tm="100000">
                                          <p:val>
                                            <p:strVal val="#ppt_y"/>
                                          </p:val>
                                        </p:tav>
                                      </p:tavLst>
                                    </p:anim>
                                  </p:childTnLst>
                                </p:cTn>
                              </p:par>
                              <p:par>
                                <p:cTn id="357" presetID="2" presetClass="entr" presetSubtype="6" fill="hold" grpId="2" nodeType="withEffect">
                                  <p:stCondLst>
                                    <p:cond delay="0"/>
                                  </p:stCondLst>
                                  <p:childTnLst>
                                    <p:set>
                                      <p:cBhvr>
                                        <p:cTn id="358" dur="1" fill="hold">
                                          <p:stCondLst>
                                            <p:cond delay="0"/>
                                          </p:stCondLst>
                                        </p:cTn>
                                        <p:tgtEl>
                                          <p:spTgt spid="18"/>
                                        </p:tgtEl>
                                        <p:attrNameLst>
                                          <p:attrName>style.visibility</p:attrName>
                                        </p:attrNameLst>
                                      </p:cBhvr>
                                      <p:to>
                                        <p:strVal val="visible"/>
                                      </p:to>
                                    </p:set>
                                    <p:anim calcmode="lin" valueType="num">
                                      <p:cBhvr additive="base">
                                        <p:cTn id="359" dur="2000" fill="hold"/>
                                        <p:tgtEl>
                                          <p:spTgt spid="18"/>
                                        </p:tgtEl>
                                        <p:attrNameLst>
                                          <p:attrName>ppt_x</p:attrName>
                                        </p:attrNameLst>
                                      </p:cBhvr>
                                      <p:tavLst>
                                        <p:tav tm="0">
                                          <p:val>
                                            <p:strVal val="1+#ppt_w/2"/>
                                          </p:val>
                                        </p:tav>
                                        <p:tav tm="100000">
                                          <p:val>
                                            <p:strVal val="#ppt_x"/>
                                          </p:val>
                                        </p:tav>
                                      </p:tavLst>
                                    </p:anim>
                                    <p:anim calcmode="lin" valueType="num">
                                      <p:cBhvr additive="base">
                                        <p:cTn id="360" dur="2000" fill="hold"/>
                                        <p:tgtEl>
                                          <p:spTgt spid="18"/>
                                        </p:tgtEl>
                                        <p:attrNameLst>
                                          <p:attrName>ppt_y</p:attrName>
                                        </p:attrNameLst>
                                      </p:cBhvr>
                                      <p:tavLst>
                                        <p:tav tm="0">
                                          <p:val>
                                            <p:strVal val="1+#ppt_h/2"/>
                                          </p:val>
                                        </p:tav>
                                        <p:tav tm="100000">
                                          <p:val>
                                            <p:strVal val="#ppt_y"/>
                                          </p:val>
                                        </p:tav>
                                      </p:tavLst>
                                    </p:anim>
                                  </p:childTnLst>
                                </p:cTn>
                              </p:par>
                              <p:par>
                                <p:cTn id="361" presetID="2" presetClass="entr" presetSubtype="6" fill="hold" grpId="2" nodeType="withEffect">
                                  <p:stCondLst>
                                    <p:cond delay="0"/>
                                  </p:stCondLst>
                                  <p:childTnLst>
                                    <p:set>
                                      <p:cBhvr>
                                        <p:cTn id="362" dur="1" fill="hold">
                                          <p:stCondLst>
                                            <p:cond delay="0"/>
                                          </p:stCondLst>
                                        </p:cTn>
                                        <p:tgtEl>
                                          <p:spTgt spid="20"/>
                                        </p:tgtEl>
                                        <p:attrNameLst>
                                          <p:attrName>style.visibility</p:attrName>
                                        </p:attrNameLst>
                                      </p:cBhvr>
                                      <p:to>
                                        <p:strVal val="visible"/>
                                      </p:to>
                                    </p:set>
                                    <p:anim calcmode="lin" valueType="num">
                                      <p:cBhvr additive="base">
                                        <p:cTn id="363" dur="2000" fill="hold"/>
                                        <p:tgtEl>
                                          <p:spTgt spid="20"/>
                                        </p:tgtEl>
                                        <p:attrNameLst>
                                          <p:attrName>ppt_x</p:attrName>
                                        </p:attrNameLst>
                                      </p:cBhvr>
                                      <p:tavLst>
                                        <p:tav tm="0">
                                          <p:val>
                                            <p:strVal val="1+#ppt_w/2"/>
                                          </p:val>
                                        </p:tav>
                                        <p:tav tm="100000">
                                          <p:val>
                                            <p:strVal val="#ppt_x"/>
                                          </p:val>
                                        </p:tav>
                                      </p:tavLst>
                                    </p:anim>
                                    <p:anim calcmode="lin" valueType="num">
                                      <p:cBhvr additive="base">
                                        <p:cTn id="364" dur="2000" fill="hold"/>
                                        <p:tgtEl>
                                          <p:spTgt spid="20"/>
                                        </p:tgtEl>
                                        <p:attrNameLst>
                                          <p:attrName>ppt_y</p:attrName>
                                        </p:attrNameLst>
                                      </p:cBhvr>
                                      <p:tavLst>
                                        <p:tav tm="0">
                                          <p:val>
                                            <p:strVal val="1+#ppt_h/2"/>
                                          </p:val>
                                        </p:tav>
                                        <p:tav tm="100000">
                                          <p:val>
                                            <p:strVal val="#ppt_y"/>
                                          </p:val>
                                        </p:tav>
                                      </p:tavLst>
                                    </p:anim>
                                  </p:childTnLst>
                                </p:cTn>
                              </p:par>
                              <p:par>
                                <p:cTn id="365" presetID="2" presetClass="entr" presetSubtype="6" fill="hold" grpId="2" nodeType="withEffect">
                                  <p:stCondLst>
                                    <p:cond delay="0"/>
                                  </p:stCondLst>
                                  <p:childTnLst>
                                    <p:set>
                                      <p:cBhvr>
                                        <p:cTn id="366" dur="1" fill="hold">
                                          <p:stCondLst>
                                            <p:cond delay="0"/>
                                          </p:stCondLst>
                                        </p:cTn>
                                        <p:tgtEl>
                                          <p:spTgt spid="22"/>
                                        </p:tgtEl>
                                        <p:attrNameLst>
                                          <p:attrName>style.visibility</p:attrName>
                                        </p:attrNameLst>
                                      </p:cBhvr>
                                      <p:to>
                                        <p:strVal val="visible"/>
                                      </p:to>
                                    </p:set>
                                    <p:anim calcmode="lin" valueType="num">
                                      <p:cBhvr additive="base">
                                        <p:cTn id="367" dur="2000" fill="hold"/>
                                        <p:tgtEl>
                                          <p:spTgt spid="22"/>
                                        </p:tgtEl>
                                        <p:attrNameLst>
                                          <p:attrName>ppt_x</p:attrName>
                                        </p:attrNameLst>
                                      </p:cBhvr>
                                      <p:tavLst>
                                        <p:tav tm="0">
                                          <p:val>
                                            <p:strVal val="1+#ppt_w/2"/>
                                          </p:val>
                                        </p:tav>
                                        <p:tav tm="100000">
                                          <p:val>
                                            <p:strVal val="#ppt_x"/>
                                          </p:val>
                                        </p:tav>
                                      </p:tavLst>
                                    </p:anim>
                                    <p:anim calcmode="lin" valueType="num">
                                      <p:cBhvr additive="base">
                                        <p:cTn id="368" dur="2000" fill="hold"/>
                                        <p:tgtEl>
                                          <p:spTgt spid="22"/>
                                        </p:tgtEl>
                                        <p:attrNameLst>
                                          <p:attrName>ppt_y</p:attrName>
                                        </p:attrNameLst>
                                      </p:cBhvr>
                                      <p:tavLst>
                                        <p:tav tm="0">
                                          <p:val>
                                            <p:strVal val="1+#ppt_h/2"/>
                                          </p:val>
                                        </p:tav>
                                        <p:tav tm="100000">
                                          <p:val>
                                            <p:strVal val="#ppt_y"/>
                                          </p:val>
                                        </p:tav>
                                      </p:tavLst>
                                    </p:anim>
                                  </p:childTnLst>
                                </p:cTn>
                              </p:par>
                              <p:par>
                                <p:cTn id="369" presetID="2" presetClass="entr" presetSubtype="6" fill="hold" grpId="2" nodeType="withEffect">
                                  <p:stCondLst>
                                    <p:cond delay="0"/>
                                  </p:stCondLst>
                                  <p:childTnLst>
                                    <p:set>
                                      <p:cBhvr>
                                        <p:cTn id="370" dur="1" fill="hold">
                                          <p:stCondLst>
                                            <p:cond delay="0"/>
                                          </p:stCondLst>
                                        </p:cTn>
                                        <p:tgtEl>
                                          <p:spTgt spid="24"/>
                                        </p:tgtEl>
                                        <p:attrNameLst>
                                          <p:attrName>style.visibility</p:attrName>
                                        </p:attrNameLst>
                                      </p:cBhvr>
                                      <p:to>
                                        <p:strVal val="visible"/>
                                      </p:to>
                                    </p:set>
                                    <p:anim calcmode="lin" valueType="num">
                                      <p:cBhvr additive="base">
                                        <p:cTn id="371" dur="2000" fill="hold"/>
                                        <p:tgtEl>
                                          <p:spTgt spid="24"/>
                                        </p:tgtEl>
                                        <p:attrNameLst>
                                          <p:attrName>ppt_x</p:attrName>
                                        </p:attrNameLst>
                                      </p:cBhvr>
                                      <p:tavLst>
                                        <p:tav tm="0">
                                          <p:val>
                                            <p:strVal val="1+#ppt_w/2"/>
                                          </p:val>
                                        </p:tav>
                                        <p:tav tm="100000">
                                          <p:val>
                                            <p:strVal val="#ppt_x"/>
                                          </p:val>
                                        </p:tav>
                                      </p:tavLst>
                                    </p:anim>
                                    <p:anim calcmode="lin" valueType="num">
                                      <p:cBhvr additive="base">
                                        <p:cTn id="372" dur="2000" fill="hold"/>
                                        <p:tgtEl>
                                          <p:spTgt spid="24"/>
                                        </p:tgtEl>
                                        <p:attrNameLst>
                                          <p:attrName>ppt_y</p:attrName>
                                        </p:attrNameLst>
                                      </p:cBhvr>
                                      <p:tavLst>
                                        <p:tav tm="0">
                                          <p:val>
                                            <p:strVal val="1+#ppt_h/2"/>
                                          </p:val>
                                        </p:tav>
                                        <p:tav tm="100000">
                                          <p:val>
                                            <p:strVal val="#ppt_y"/>
                                          </p:val>
                                        </p:tav>
                                      </p:tavLst>
                                    </p:anim>
                                  </p:childTnLst>
                                </p:cTn>
                              </p:par>
                              <p:par>
                                <p:cTn id="373" presetID="2" presetClass="entr" presetSubtype="6" fill="hold" grpId="2" nodeType="withEffect">
                                  <p:stCondLst>
                                    <p:cond delay="0"/>
                                  </p:stCondLst>
                                  <p:childTnLst>
                                    <p:set>
                                      <p:cBhvr>
                                        <p:cTn id="374" dur="1" fill="hold">
                                          <p:stCondLst>
                                            <p:cond delay="0"/>
                                          </p:stCondLst>
                                        </p:cTn>
                                        <p:tgtEl>
                                          <p:spTgt spid="26"/>
                                        </p:tgtEl>
                                        <p:attrNameLst>
                                          <p:attrName>style.visibility</p:attrName>
                                        </p:attrNameLst>
                                      </p:cBhvr>
                                      <p:to>
                                        <p:strVal val="visible"/>
                                      </p:to>
                                    </p:set>
                                    <p:anim calcmode="lin" valueType="num">
                                      <p:cBhvr additive="base">
                                        <p:cTn id="375" dur="2000" fill="hold"/>
                                        <p:tgtEl>
                                          <p:spTgt spid="26"/>
                                        </p:tgtEl>
                                        <p:attrNameLst>
                                          <p:attrName>ppt_x</p:attrName>
                                        </p:attrNameLst>
                                      </p:cBhvr>
                                      <p:tavLst>
                                        <p:tav tm="0">
                                          <p:val>
                                            <p:strVal val="1+#ppt_w/2"/>
                                          </p:val>
                                        </p:tav>
                                        <p:tav tm="100000">
                                          <p:val>
                                            <p:strVal val="#ppt_x"/>
                                          </p:val>
                                        </p:tav>
                                      </p:tavLst>
                                    </p:anim>
                                    <p:anim calcmode="lin" valueType="num">
                                      <p:cBhvr additive="base">
                                        <p:cTn id="376" dur="2000" fill="hold"/>
                                        <p:tgtEl>
                                          <p:spTgt spid="26"/>
                                        </p:tgtEl>
                                        <p:attrNameLst>
                                          <p:attrName>ppt_y</p:attrName>
                                        </p:attrNameLst>
                                      </p:cBhvr>
                                      <p:tavLst>
                                        <p:tav tm="0">
                                          <p:val>
                                            <p:strVal val="1+#ppt_h/2"/>
                                          </p:val>
                                        </p:tav>
                                        <p:tav tm="100000">
                                          <p:val>
                                            <p:strVal val="#ppt_y"/>
                                          </p:val>
                                        </p:tav>
                                      </p:tavLst>
                                    </p:anim>
                                  </p:childTnLst>
                                </p:cTn>
                              </p:par>
                              <p:par>
                                <p:cTn id="377" presetID="2" presetClass="entr" presetSubtype="6" fill="hold" grpId="2" nodeType="withEffect">
                                  <p:stCondLst>
                                    <p:cond delay="0"/>
                                  </p:stCondLst>
                                  <p:childTnLst>
                                    <p:set>
                                      <p:cBhvr>
                                        <p:cTn id="378" dur="1" fill="hold">
                                          <p:stCondLst>
                                            <p:cond delay="0"/>
                                          </p:stCondLst>
                                        </p:cTn>
                                        <p:tgtEl>
                                          <p:spTgt spid="28"/>
                                        </p:tgtEl>
                                        <p:attrNameLst>
                                          <p:attrName>style.visibility</p:attrName>
                                        </p:attrNameLst>
                                      </p:cBhvr>
                                      <p:to>
                                        <p:strVal val="visible"/>
                                      </p:to>
                                    </p:set>
                                    <p:anim calcmode="lin" valueType="num">
                                      <p:cBhvr additive="base">
                                        <p:cTn id="379" dur="2000" fill="hold"/>
                                        <p:tgtEl>
                                          <p:spTgt spid="28"/>
                                        </p:tgtEl>
                                        <p:attrNameLst>
                                          <p:attrName>ppt_x</p:attrName>
                                        </p:attrNameLst>
                                      </p:cBhvr>
                                      <p:tavLst>
                                        <p:tav tm="0">
                                          <p:val>
                                            <p:strVal val="1+#ppt_w/2"/>
                                          </p:val>
                                        </p:tav>
                                        <p:tav tm="100000">
                                          <p:val>
                                            <p:strVal val="#ppt_x"/>
                                          </p:val>
                                        </p:tav>
                                      </p:tavLst>
                                    </p:anim>
                                    <p:anim calcmode="lin" valueType="num">
                                      <p:cBhvr additive="base">
                                        <p:cTn id="380" dur="2000" fill="hold"/>
                                        <p:tgtEl>
                                          <p:spTgt spid="28"/>
                                        </p:tgtEl>
                                        <p:attrNameLst>
                                          <p:attrName>ppt_y</p:attrName>
                                        </p:attrNameLst>
                                      </p:cBhvr>
                                      <p:tavLst>
                                        <p:tav tm="0">
                                          <p:val>
                                            <p:strVal val="1+#ppt_h/2"/>
                                          </p:val>
                                        </p:tav>
                                        <p:tav tm="100000">
                                          <p:val>
                                            <p:strVal val="#ppt_y"/>
                                          </p:val>
                                        </p:tav>
                                      </p:tavLst>
                                    </p:anim>
                                  </p:childTnLst>
                                </p:cTn>
                              </p:par>
                              <p:par>
                                <p:cTn id="381" presetID="2" presetClass="entr" presetSubtype="6" fill="hold" grpId="2" nodeType="withEffect">
                                  <p:stCondLst>
                                    <p:cond delay="0"/>
                                  </p:stCondLst>
                                  <p:childTnLst>
                                    <p:set>
                                      <p:cBhvr>
                                        <p:cTn id="382" dur="1" fill="hold">
                                          <p:stCondLst>
                                            <p:cond delay="0"/>
                                          </p:stCondLst>
                                        </p:cTn>
                                        <p:tgtEl>
                                          <p:spTgt spid="30"/>
                                        </p:tgtEl>
                                        <p:attrNameLst>
                                          <p:attrName>style.visibility</p:attrName>
                                        </p:attrNameLst>
                                      </p:cBhvr>
                                      <p:to>
                                        <p:strVal val="visible"/>
                                      </p:to>
                                    </p:set>
                                    <p:anim calcmode="lin" valueType="num">
                                      <p:cBhvr additive="base">
                                        <p:cTn id="383" dur="2000" fill="hold"/>
                                        <p:tgtEl>
                                          <p:spTgt spid="30"/>
                                        </p:tgtEl>
                                        <p:attrNameLst>
                                          <p:attrName>ppt_x</p:attrName>
                                        </p:attrNameLst>
                                      </p:cBhvr>
                                      <p:tavLst>
                                        <p:tav tm="0">
                                          <p:val>
                                            <p:strVal val="1+#ppt_w/2"/>
                                          </p:val>
                                        </p:tav>
                                        <p:tav tm="100000">
                                          <p:val>
                                            <p:strVal val="#ppt_x"/>
                                          </p:val>
                                        </p:tav>
                                      </p:tavLst>
                                    </p:anim>
                                    <p:anim calcmode="lin" valueType="num">
                                      <p:cBhvr additive="base">
                                        <p:cTn id="384" dur="2000" fill="hold"/>
                                        <p:tgtEl>
                                          <p:spTgt spid="30"/>
                                        </p:tgtEl>
                                        <p:attrNameLst>
                                          <p:attrName>ppt_y</p:attrName>
                                        </p:attrNameLst>
                                      </p:cBhvr>
                                      <p:tavLst>
                                        <p:tav tm="0">
                                          <p:val>
                                            <p:strVal val="1+#ppt_h/2"/>
                                          </p:val>
                                        </p:tav>
                                        <p:tav tm="100000">
                                          <p:val>
                                            <p:strVal val="#ppt_y"/>
                                          </p:val>
                                        </p:tav>
                                      </p:tavLst>
                                    </p:anim>
                                  </p:childTnLst>
                                </p:cTn>
                              </p:par>
                              <p:par>
                                <p:cTn id="385" presetID="2" presetClass="entr" presetSubtype="6" fill="hold" grpId="2" nodeType="withEffect">
                                  <p:stCondLst>
                                    <p:cond delay="0"/>
                                  </p:stCondLst>
                                  <p:childTnLst>
                                    <p:set>
                                      <p:cBhvr>
                                        <p:cTn id="386" dur="1" fill="hold">
                                          <p:stCondLst>
                                            <p:cond delay="0"/>
                                          </p:stCondLst>
                                        </p:cTn>
                                        <p:tgtEl>
                                          <p:spTgt spid="32"/>
                                        </p:tgtEl>
                                        <p:attrNameLst>
                                          <p:attrName>style.visibility</p:attrName>
                                        </p:attrNameLst>
                                      </p:cBhvr>
                                      <p:to>
                                        <p:strVal val="visible"/>
                                      </p:to>
                                    </p:set>
                                    <p:anim calcmode="lin" valueType="num">
                                      <p:cBhvr additive="base">
                                        <p:cTn id="387" dur="2000" fill="hold"/>
                                        <p:tgtEl>
                                          <p:spTgt spid="32"/>
                                        </p:tgtEl>
                                        <p:attrNameLst>
                                          <p:attrName>ppt_x</p:attrName>
                                        </p:attrNameLst>
                                      </p:cBhvr>
                                      <p:tavLst>
                                        <p:tav tm="0">
                                          <p:val>
                                            <p:strVal val="1+#ppt_w/2"/>
                                          </p:val>
                                        </p:tav>
                                        <p:tav tm="100000">
                                          <p:val>
                                            <p:strVal val="#ppt_x"/>
                                          </p:val>
                                        </p:tav>
                                      </p:tavLst>
                                    </p:anim>
                                    <p:anim calcmode="lin" valueType="num">
                                      <p:cBhvr additive="base">
                                        <p:cTn id="388" dur="2000" fill="hold"/>
                                        <p:tgtEl>
                                          <p:spTgt spid="32"/>
                                        </p:tgtEl>
                                        <p:attrNameLst>
                                          <p:attrName>ppt_y</p:attrName>
                                        </p:attrNameLst>
                                      </p:cBhvr>
                                      <p:tavLst>
                                        <p:tav tm="0">
                                          <p:val>
                                            <p:strVal val="1+#ppt_h/2"/>
                                          </p:val>
                                        </p:tav>
                                        <p:tav tm="100000">
                                          <p:val>
                                            <p:strVal val="#ppt_y"/>
                                          </p:val>
                                        </p:tav>
                                      </p:tavLst>
                                    </p:anim>
                                  </p:childTnLst>
                                </p:cTn>
                              </p:par>
                              <p:par>
                                <p:cTn id="389" presetID="2" presetClass="entr" presetSubtype="6" fill="hold" grpId="2" nodeType="withEffect">
                                  <p:stCondLst>
                                    <p:cond delay="0"/>
                                  </p:stCondLst>
                                  <p:childTnLst>
                                    <p:set>
                                      <p:cBhvr>
                                        <p:cTn id="390" dur="1" fill="hold">
                                          <p:stCondLst>
                                            <p:cond delay="0"/>
                                          </p:stCondLst>
                                        </p:cTn>
                                        <p:tgtEl>
                                          <p:spTgt spid="34"/>
                                        </p:tgtEl>
                                        <p:attrNameLst>
                                          <p:attrName>style.visibility</p:attrName>
                                        </p:attrNameLst>
                                      </p:cBhvr>
                                      <p:to>
                                        <p:strVal val="visible"/>
                                      </p:to>
                                    </p:set>
                                    <p:anim calcmode="lin" valueType="num">
                                      <p:cBhvr additive="base">
                                        <p:cTn id="391" dur="2000" fill="hold"/>
                                        <p:tgtEl>
                                          <p:spTgt spid="34"/>
                                        </p:tgtEl>
                                        <p:attrNameLst>
                                          <p:attrName>ppt_x</p:attrName>
                                        </p:attrNameLst>
                                      </p:cBhvr>
                                      <p:tavLst>
                                        <p:tav tm="0">
                                          <p:val>
                                            <p:strVal val="1+#ppt_w/2"/>
                                          </p:val>
                                        </p:tav>
                                        <p:tav tm="100000">
                                          <p:val>
                                            <p:strVal val="#ppt_x"/>
                                          </p:val>
                                        </p:tav>
                                      </p:tavLst>
                                    </p:anim>
                                    <p:anim calcmode="lin" valueType="num">
                                      <p:cBhvr additive="base">
                                        <p:cTn id="392" dur="2000" fill="hold"/>
                                        <p:tgtEl>
                                          <p:spTgt spid="34"/>
                                        </p:tgtEl>
                                        <p:attrNameLst>
                                          <p:attrName>ppt_y</p:attrName>
                                        </p:attrNameLst>
                                      </p:cBhvr>
                                      <p:tavLst>
                                        <p:tav tm="0">
                                          <p:val>
                                            <p:strVal val="1+#ppt_h/2"/>
                                          </p:val>
                                        </p:tav>
                                        <p:tav tm="100000">
                                          <p:val>
                                            <p:strVal val="#ppt_y"/>
                                          </p:val>
                                        </p:tav>
                                      </p:tavLst>
                                    </p:anim>
                                  </p:childTnLst>
                                </p:cTn>
                              </p:par>
                              <p:par>
                                <p:cTn id="393" presetID="2" presetClass="entr" presetSubtype="6" fill="hold" grpId="2" nodeType="withEffect">
                                  <p:stCondLst>
                                    <p:cond delay="0"/>
                                  </p:stCondLst>
                                  <p:childTnLst>
                                    <p:set>
                                      <p:cBhvr>
                                        <p:cTn id="394" dur="1" fill="hold">
                                          <p:stCondLst>
                                            <p:cond delay="0"/>
                                          </p:stCondLst>
                                        </p:cTn>
                                        <p:tgtEl>
                                          <p:spTgt spid="36"/>
                                        </p:tgtEl>
                                        <p:attrNameLst>
                                          <p:attrName>style.visibility</p:attrName>
                                        </p:attrNameLst>
                                      </p:cBhvr>
                                      <p:to>
                                        <p:strVal val="visible"/>
                                      </p:to>
                                    </p:set>
                                    <p:anim calcmode="lin" valueType="num">
                                      <p:cBhvr additive="base">
                                        <p:cTn id="395" dur="2000" fill="hold"/>
                                        <p:tgtEl>
                                          <p:spTgt spid="36"/>
                                        </p:tgtEl>
                                        <p:attrNameLst>
                                          <p:attrName>ppt_x</p:attrName>
                                        </p:attrNameLst>
                                      </p:cBhvr>
                                      <p:tavLst>
                                        <p:tav tm="0">
                                          <p:val>
                                            <p:strVal val="1+#ppt_w/2"/>
                                          </p:val>
                                        </p:tav>
                                        <p:tav tm="100000">
                                          <p:val>
                                            <p:strVal val="#ppt_x"/>
                                          </p:val>
                                        </p:tav>
                                      </p:tavLst>
                                    </p:anim>
                                    <p:anim calcmode="lin" valueType="num">
                                      <p:cBhvr additive="base">
                                        <p:cTn id="396" dur="2000" fill="hold"/>
                                        <p:tgtEl>
                                          <p:spTgt spid="36"/>
                                        </p:tgtEl>
                                        <p:attrNameLst>
                                          <p:attrName>ppt_y</p:attrName>
                                        </p:attrNameLst>
                                      </p:cBhvr>
                                      <p:tavLst>
                                        <p:tav tm="0">
                                          <p:val>
                                            <p:strVal val="1+#ppt_h/2"/>
                                          </p:val>
                                        </p:tav>
                                        <p:tav tm="100000">
                                          <p:val>
                                            <p:strVal val="#ppt_y"/>
                                          </p:val>
                                        </p:tav>
                                      </p:tavLst>
                                    </p:anim>
                                  </p:childTnLst>
                                </p:cTn>
                              </p:par>
                              <p:par>
                                <p:cTn id="397" presetID="2" presetClass="entr" presetSubtype="6" fill="hold" grpId="2" nodeType="withEffect">
                                  <p:stCondLst>
                                    <p:cond delay="0"/>
                                  </p:stCondLst>
                                  <p:childTnLst>
                                    <p:set>
                                      <p:cBhvr>
                                        <p:cTn id="398" dur="1" fill="hold">
                                          <p:stCondLst>
                                            <p:cond delay="0"/>
                                          </p:stCondLst>
                                        </p:cTn>
                                        <p:tgtEl>
                                          <p:spTgt spid="38"/>
                                        </p:tgtEl>
                                        <p:attrNameLst>
                                          <p:attrName>style.visibility</p:attrName>
                                        </p:attrNameLst>
                                      </p:cBhvr>
                                      <p:to>
                                        <p:strVal val="visible"/>
                                      </p:to>
                                    </p:set>
                                    <p:anim calcmode="lin" valueType="num">
                                      <p:cBhvr additive="base">
                                        <p:cTn id="399" dur="2000" fill="hold"/>
                                        <p:tgtEl>
                                          <p:spTgt spid="38"/>
                                        </p:tgtEl>
                                        <p:attrNameLst>
                                          <p:attrName>ppt_x</p:attrName>
                                        </p:attrNameLst>
                                      </p:cBhvr>
                                      <p:tavLst>
                                        <p:tav tm="0">
                                          <p:val>
                                            <p:strVal val="1+#ppt_w/2"/>
                                          </p:val>
                                        </p:tav>
                                        <p:tav tm="100000">
                                          <p:val>
                                            <p:strVal val="#ppt_x"/>
                                          </p:val>
                                        </p:tav>
                                      </p:tavLst>
                                    </p:anim>
                                    <p:anim calcmode="lin" valueType="num">
                                      <p:cBhvr additive="base">
                                        <p:cTn id="400" dur="2000" fill="hold"/>
                                        <p:tgtEl>
                                          <p:spTgt spid="38"/>
                                        </p:tgtEl>
                                        <p:attrNameLst>
                                          <p:attrName>ppt_y</p:attrName>
                                        </p:attrNameLst>
                                      </p:cBhvr>
                                      <p:tavLst>
                                        <p:tav tm="0">
                                          <p:val>
                                            <p:strVal val="1+#ppt_h/2"/>
                                          </p:val>
                                        </p:tav>
                                        <p:tav tm="100000">
                                          <p:val>
                                            <p:strVal val="#ppt_y"/>
                                          </p:val>
                                        </p:tav>
                                      </p:tavLst>
                                    </p:anim>
                                  </p:childTnLst>
                                </p:cTn>
                              </p:par>
                              <p:par>
                                <p:cTn id="401" presetID="2" presetClass="entr" presetSubtype="6" fill="hold" grpId="2" nodeType="withEffect">
                                  <p:stCondLst>
                                    <p:cond delay="0"/>
                                  </p:stCondLst>
                                  <p:childTnLst>
                                    <p:set>
                                      <p:cBhvr>
                                        <p:cTn id="402" dur="1" fill="hold">
                                          <p:stCondLst>
                                            <p:cond delay="0"/>
                                          </p:stCondLst>
                                        </p:cTn>
                                        <p:tgtEl>
                                          <p:spTgt spid="40"/>
                                        </p:tgtEl>
                                        <p:attrNameLst>
                                          <p:attrName>style.visibility</p:attrName>
                                        </p:attrNameLst>
                                      </p:cBhvr>
                                      <p:to>
                                        <p:strVal val="visible"/>
                                      </p:to>
                                    </p:set>
                                    <p:anim calcmode="lin" valueType="num">
                                      <p:cBhvr additive="base">
                                        <p:cTn id="403" dur="2000" fill="hold"/>
                                        <p:tgtEl>
                                          <p:spTgt spid="40"/>
                                        </p:tgtEl>
                                        <p:attrNameLst>
                                          <p:attrName>ppt_x</p:attrName>
                                        </p:attrNameLst>
                                      </p:cBhvr>
                                      <p:tavLst>
                                        <p:tav tm="0">
                                          <p:val>
                                            <p:strVal val="1+#ppt_w/2"/>
                                          </p:val>
                                        </p:tav>
                                        <p:tav tm="100000">
                                          <p:val>
                                            <p:strVal val="#ppt_x"/>
                                          </p:val>
                                        </p:tav>
                                      </p:tavLst>
                                    </p:anim>
                                    <p:anim calcmode="lin" valueType="num">
                                      <p:cBhvr additive="base">
                                        <p:cTn id="404" dur="2000" fill="hold"/>
                                        <p:tgtEl>
                                          <p:spTgt spid="40"/>
                                        </p:tgtEl>
                                        <p:attrNameLst>
                                          <p:attrName>ppt_y</p:attrName>
                                        </p:attrNameLst>
                                      </p:cBhvr>
                                      <p:tavLst>
                                        <p:tav tm="0">
                                          <p:val>
                                            <p:strVal val="1+#ppt_h/2"/>
                                          </p:val>
                                        </p:tav>
                                        <p:tav tm="100000">
                                          <p:val>
                                            <p:strVal val="#ppt_y"/>
                                          </p:val>
                                        </p:tav>
                                      </p:tavLst>
                                    </p:anim>
                                  </p:childTnLst>
                                </p:cTn>
                              </p:par>
                              <p:par>
                                <p:cTn id="405" presetID="2" presetClass="entr" presetSubtype="6" fill="hold" grpId="2" nodeType="withEffect">
                                  <p:stCondLst>
                                    <p:cond delay="0"/>
                                  </p:stCondLst>
                                  <p:childTnLst>
                                    <p:set>
                                      <p:cBhvr>
                                        <p:cTn id="406" dur="1" fill="hold">
                                          <p:stCondLst>
                                            <p:cond delay="0"/>
                                          </p:stCondLst>
                                        </p:cTn>
                                        <p:tgtEl>
                                          <p:spTgt spid="42"/>
                                        </p:tgtEl>
                                        <p:attrNameLst>
                                          <p:attrName>style.visibility</p:attrName>
                                        </p:attrNameLst>
                                      </p:cBhvr>
                                      <p:to>
                                        <p:strVal val="visible"/>
                                      </p:to>
                                    </p:set>
                                    <p:anim calcmode="lin" valueType="num">
                                      <p:cBhvr additive="base">
                                        <p:cTn id="407" dur="2000" fill="hold"/>
                                        <p:tgtEl>
                                          <p:spTgt spid="42"/>
                                        </p:tgtEl>
                                        <p:attrNameLst>
                                          <p:attrName>ppt_x</p:attrName>
                                        </p:attrNameLst>
                                      </p:cBhvr>
                                      <p:tavLst>
                                        <p:tav tm="0">
                                          <p:val>
                                            <p:strVal val="1+#ppt_w/2"/>
                                          </p:val>
                                        </p:tav>
                                        <p:tav tm="100000">
                                          <p:val>
                                            <p:strVal val="#ppt_x"/>
                                          </p:val>
                                        </p:tav>
                                      </p:tavLst>
                                    </p:anim>
                                    <p:anim calcmode="lin" valueType="num">
                                      <p:cBhvr additive="base">
                                        <p:cTn id="408" dur="2000" fill="hold"/>
                                        <p:tgtEl>
                                          <p:spTgt spid="42"/>
                                        </p:tgtEl>
                                        <p:attrNameLst>
                                          <p:attrName>ppt_y</p:attrName>
                                        </p:attrNameLst>
                                      </p:cBhvr>
                                      <p:tavLst>
                                        <p:tav tm="0">
                                          <p:val>
                                            <p:strVal val="1+#ppt_h/2"/>
                                          </p:val>
                                        </p:tav>
                                        <p:tav tm="100000">
                                          <p:val>
                                            <p:strVal val="#ppt_y"/>
                                          </p:val>
                                        </p:tav>
                                      </p:tavLst>
                                    </p:anim>
                                  </p:childTnLst>
                                </p:cTn>
                              </p:par>
                              <p:par>
                                <p:cTn id="409" presetID="2" presetClass="entr" presetSubtype="6" fill="hold" grpId="2" nodeType="withEffect">
                                  <p:stCondLst>
                                    <p:cond delay="0"/>
                                  </p:stCondLst>
                                  <p:childTnLst>
                                    <p:set>
                                      <p:cBhvr>
                                        <p:cTn id="410" dur="1" fill="hold">
                                          <p:stCondLst>
                                            <p:cond delay="0"/>
                                          </p:stCondLst>
                                        </p:cTn>
                                        <p:tgtEl>
                                          <p:spTgt spid="44"/>
                                        </p:tgtEl>
                                        <p:attrNameLst>
                                          <p:attrName>style.visibility</p:attrName>
                                        </p:attrNameLst>
                                      </p:cBhvr>
                                      <p:to>
                                        <p:strVal val="visible"/>
                                      </p:to>
                                    </p:set>
                                    <p:anim calcmode="lin" valueType="num">
                                      <p:cBhvr additive="base">
                                        <p:cTn id="411" dur="2000" fill="hold"/>
                                        <p:tgtEl>
                                          <p:spTgt spid="44"/>
                                        </p:tgtEl>
                                        <p:attrNameLst>
                                          <p:attrName>ppt_x</p:attrName>
                                        </p:attrNameLst>
                                      </p:cBhvr>
                                      <p:tavLst>
                                        <p:tav tm="0">
                                          <p:val>
                                            <p:strVal val="1+#ppt_w/2"/>
                                          </p:val>
                                        </p:tav>
                                        <p:tav tm="100000">
                                          <p:val>
                                            <p:strVal val="#ppt_x"/>
                                          </p:val>
                                        </p:tav>
                                      </p:tavLst>
                                    </p:anim>
                                    <p:anim calcmode="lin" valueType="num">
                                      <p:cBhvr additive="base">
                                        <p:cTn id="412" dur="2000" fill="hold"/>
                                        <p:tgtEl>
                                          <p:spTgt spid="44"/>
                                        </p:tgtEl>
                                        <p:attrNameLst>
                                          <p:attrName>ppt_y</p:attrName>
                                        </p:attrNameLst>
                                      </p:cBhvr>
                                      <p:tavLst>
                                        <p:tav tm="0">
                                          <p:val>
                                            <p:strVal val="1+#ppt_h/2"/>
                                          </p:val>
                                        </p:tav>
                                        <p:tav tm="100000">
                                          <p:val>
                                            <p:strVal val="#ppt_y"/>
                                          </p:val>
                                        </p:tav>
                                      </p:tavLst>
                                    </p:anim>
                                  </p:childTnLst>
                                </p:cTn>
                              </p:par>
                              <p:par>
                                <p:cTn id="413" presetID="2" presetClass="entr" presetSubtype="6" fill="hold" grpId="2" nodeType="withEffect">
                                  <p:stCondLst>
                                    <p:cond delay="0"/>
                                  </p:stCondLst>
                                  <p:childTnLst>
                                    <p:set>
                                      <p:cBhvr>
                                        <p:cTn id="414" dur="1" fill="hold">
                                          <p:stCondLst>
                                            <p:cond delay="0"/>
                                          </p:stCondLst>
                                        </p:cTn>
                                        <p:tgtEl>
                                          <p:spTgt spid="46"/>
                                        </p:tgtEl>
                                        <p:attrNameLst>
                                          <p:attrName>style.visibility</p:attrName>
                                        </p:attrNameLst>
                                      </p:cBhvr>
                                      <p:to>
                                        <p:strVal val="visible"/>
                                      </p:to>
                                    </p:set>
                                    <p:anim calcmode="lin" valueType="num">
                                      <p:cBhvr additive="base">
                                        <p:cTn id="415" dur="2000" fill="hold"/>
                                        <p:tgtEl>
                                          <p:spTgt spid="46"/>
                                        </p:tgtEl>
                                        <p:attrNameLst>
                                          <p:attrName>ppt_x</p:attrName>
                                        </p:attrNameLst>
                                      </p:cBhvr>
                                      <p:tavLst>
                                        <p:tav tm="0">
                                          <p:val>
                                            <p:strVal val="1+#ppt_w/2"/>
                                          </p:val>
                                        </p:tav>
                                        <p:tav tm="100000">
                                          <p:val>
                                            <p:strVal val="#ppt_x"/>
                                          </p:val>
                                        </p:tav>
                                      </p:tavLst>
                                    </p:anim>
                                    <p:anim calcmode="lin" valueType="num">
                                      <p:cBhvr additive="base">
                                        <p:cTn id="416" dur="2000" fill="hold"/>
                                        <p:tgtEl>
                                          <p:spTgt spid="46"/>
                                        </p:tgtEl>
                                        <p:attrNameLst>
                                          <p:attrName>ppt_y</p:attrName>
                                        </p:attrNameLst>
                                      </p:cBhvr>
                                      <p:tavLst>
                                        <p:tav tm="0">
                                          <p:val>
                                            <p:strVal val="1+#ppt_h/2"/>
                                          </p:val>
                                        </p:tav>
                                        <p:tav tm="100000">
                                          <p:val>
                                            <p:strVal val="#ppt_y"/>
                                          </p:val>
                                        </p:tav>
                                      </p:tavLst>
                                    </p:anim>
                                  </p:childTnLst>
                                </p:cTn>
                              </p:par>
                              <p:par>
                                <p:cTn id="417" presetID="2" presetClass="entr" presetSubtype="6" fill="hold" grpId="2" nodeType="withEffect">
                                  <p:stCondLst>
                                    <p:cond delay="0"/>
                                  </p:stCondLst>
                                  <p:childTnLst>
                                    <p:set>
                                      <p:cBhvr>
                                        <p:cTn id="418" dur="1" fill="hold">
                                          <p:stCondLst>
                                            <p:cond delay="0"/>
                                          </p:stCondLst>
                                        </p:cTn>
                                        <p:tgtEl>
                                          <p:spTgt spid="48"/>
                                        </p:tgtEl>
                                        <p:attrNameLst>
                                          <p:attrName>style.visibility</p:attrName>
                                        </p:attrNameLst>
                                      </p:cBhvr>
                                      <p:to>
                                        <p:strVal val="visible"/>
                                      </p:to>
                                    </p:set>
                                    <p:anim calcmode="lin" valueType="num">
                                      <p:cBhvr additive="base">
                                        <p:cTn id="419" dur="2000" fill="hold"/>
                                        <p:tgtEl>
                                          <p:spTgt spid="48"/>
                                        </p:tgtEl>
                                        <p:attrNameLst>
                                          <p:attrName>ppt_x</p:attrName>
                                        </p:attrNameLst>
                                      </p:cBhvr>
                                      <p:tavLst>
                                        <p:tav tm="0">
                                          <p:val>
                                            <p:strVal val="1+#ppt_w/2"/>
                                          </p:val>
                                        </p:tav>
                                        <p:tav tm="100000">
                                          <p:val>
                                            <p:strVal val="#ppt_x"/>
                                          </p:val>
                                        </p:tav>
                                      </p:tavLst>
                                    </p:anim>
                                    <p:anim calcmode="lin" valueType="num">
                                      <p:cBhvr additive="base">
                                        <p:cTn id="420" dur="2000" fill="hold"/>
                                        <p:tgtEl>
                                          <p:spTgt spid="48"/>
                                        </p:tgtEl>
                                        <p:attrNameLst>
                                          <p:attrName>ppt_y</p:attrName>
                                        </p:attrNameLst>
                                      </p:cBhvr>
                                      <p:tavLst>
                                        <p:tav tm="0">
                                          <p:val>
                                            <p:strVal val="1+#ppt_h/2"/>
                                          </p:val>
                                        </p:tav>
                                        <p:tav tm="100000">
                                          <p:val>
                                            <p:strVal val="#ppt_y"/>
                                          </p:val>
                                        </p:tav>
                                      </p:tavLst>
                                    </p:anim>
                                  </p:childTnLst>
                                </p:cTn>
                              </p:par>
                            </p:childTnLst>
                          </p:cTn>
                        </p:par>
                        <p:par>
                          <p:cTn id="421" fill="hold">
                            <p:stCondLst>
                              <p:cond delay="2000"/>
                            </p:stCondLst>
                            <p:childTnLst>
                              <p:par>
                                <p:cTn id="422" presetID="2" presetClass="exit" presetSubtype="2" fill="hold" grpId="3" nodeType="afterEffect">
                                  <p:stCondLst>
                                    <p:cond delay="0"/>
                                  </p:stCondLst>
                                  <p:childTnLst>
                                    <p:anim calcmode="lin" valueType="num">
                                      <p:cBhvr additive="base">
                                        <p:cTn id="423" dur="2000"/>
                                        <p:tgtEl>
                                          <p:spTgt spid="3"/>
                                        </p:tgtEl>
                                        <p:attrNameLst>
                                          <p:attrName>ppt_x</p:attrName>
                                        </p:attrNameLst>
                                      </p:cBhvr>
                                      <p:tavLst>
                                        <p:tav tm="0">
                                          <p:val>
                                            <p:strVal val="ppt_x"/>
                                          </p:val>
                                        </p:tav>
                                        <p:tav tm="100000">
                                          <p:val>
                                            <p:strVal val="1+ppt_w/2"/>
                                          </p:val>
                                        </p:tav>
                                      </p:tavLst>
                                    </p:anim>
                                    <p:anim calcmode="lin" valueType="num">
                                      <p:cBhvr additive="base">
                                        <p:cTn id="424" dur="2000"/>
                                        <p:tgtEl>
                                          <p:spTgt spid="3"/>
                                        </p:tgtEl>
                                        <p:attrNameLst>
                                          <p:attrName>ppt_y</p:attrName>
                                        </p:attrNameLst>
                                      </p:cBhvr>
                                      <p:tavLst>
                                        <p:tav tm="0">
                                          <p:val>
                                            <p:strVal val="ppt_y"/>
                                          </p:val>
                                        </p:tav>
                                        <p:tav tm="100000">
                                          <p:val>
                                            <p:strVal val="ppt_y"/>
                                          </p:val>
                                        </p:tav>
                                      </p:tavLst>
                                    </p:anim>
                                    <p:set>
                                      <p:cBhvr>
                                        <p:cTn id="425" dur="1" fill="hold">
                                          <p:stCondLst>
                                            <p:cond delay="1999"/>
                                          </p:stCondLst>
                                        </p:cTn>
                                        <p:tgtEl>
                                          <p:spTgt spid="3"/>
                                        </p:tgtEl>
                                        <p:attrNameLst>
                                          <p:attrName>style.visibility</p:attrName>
                                        </p:attrNameLst>
                                      </p:cBhvr>
                                      <p:to>
                                        <p:strVal val="hidden"/>
                                      </p:to>
                                    </p:set>
                                  </p:childTnLst>
                                </p:cTn>
                              </p:par>
                              <p:par>
                                <p:cTn id="426" presetID="2" presetClass="exit" presetSubtype="2" fill="hold" grpId="3" nodeType="withEffect">
                                  <p:stCondLst>
                                    <p:cond delay="0"/>
                                  </p:stCondLst>
                                  <p:childTnLst>
                                    <p:anim calcmode="lin" valueType="num">
                                      <p:cBhvr additive="base">
                                        <p:cTn id="427" dur="2000"/>
                                        <p:tgtEl>
                                          <p:spTgt spid="5"/>
                                        </p:tgtEl>
                                        <p:attrNameLst>
                                          <p:attrName>ppt_x</p:attrName>
                                        </p:attrNameLst>
                                      </p:cBhvr>
                                      <p:tavLst>
                                        <p:tav tm="0">
                                          <p:val>
                                            <p:strVal val="ppt_x"/>
                                          </p:val>
                                        </p:tav>
                                        <p:tav tm="100000">
                                          <p:val>
                                            <p:strVal val="1+ppt_w/2"/>
                                          </p:val>
                                        </p:tav>
                                      </p:tavLst>
                                    </p:anim>
                                    <p:anim calcmode="lin" valueType="num">
                                      <p:cBhvr additive="base">
                                        <p:cTn id="428" dur="2000"/>
                                        <p:tgtEl>
                                          <p:spTgt spid="5"/>
                                        </p:tgtEl>
                                        <p:attrNameLst>
                                          <p:attrName>ppt_y</p:attrName>
                                        </p:attrNameLst>
                                      </p:cBhvr>
                                      <p:tavLst>
                                        <p:tav tm="0">
                                          <p:val>
                                            <p:strVal val="ppt_y"/>
                                          </p:val>
                                        </p:tav>
                                        <p:tav tm="100000">
                                          <p:val>
                                            <p:strVal val="ppt_y"/>
                                          </p:val>
                                        </p:tav>
                                      </p:tavLst>
                                    </p:anim>
                                    <p:set>
                                      <p:cBhvr>
                                        <p:cTn id="429" dur="1" fill="hold">
                                          <p:stCondLst>
                                            <p:cond delay="1999"/>
                                          </p:stCondLst>
                                        </p:cTn>
                                        <p:tgtEl>
                                          <p:spTgt spid="5"/>
                                        </p:tgtEl>
                                        <p:attrNameLst>
                                          <p:attrName>style.visibility</p:attrName>
                                        </p:attrNameLst>
                                      </p:cBhvr>
                                      <p:to>
                                        <p:strVal val="hidden"/>
                                      </p:to>
                                    </p:set>
                                  </p:childTnLst>
                                </p:cTn>
                              </p:par>
                              <p:par>
                                <p:cTn id="430" presetID="2" presetClass="exit" presetSubtype="2" fill="hold" grpId="3" nodeType="withEffect">
                                  <p:stCondLst>
                                    <p:cond delay="0"/>
                                  </p:stCondLst>
                                  <p:childTnLst>
                                    <p:anim calcmode="lin" valueType="num">
                                      <p:cBhvr additive="base">
                                        <p:cTn id="431" dur="2000"/>
                                        <p:tgtEl>
                                          <p:spTgt spid="7"/>
                                        </p:tgtEl>
                                        <p:attrNameLst>
                                          <p:attrName>ppt_x</p:attrName>
                                        </p:attrNameLst>
                                      </p:cBhvr>
                                      <p:tavLst>
                                        <p:tav tm="0">
                                          <p:val>
                                            <p:strVal val="ppt_x"/>
                                          </p:val>
                                        </p:tav>
                                        <p:tav tm="100000">
                                          <p:val>
                                            <p:strVal val="1+ppt_w/2"/>
                                          </p:val>
                                        </p:tav>
                                      </p:tavLst>
                                    </p:anim>
                                    <p:anim calcmode="lin" valueType="num">
                                      <p:cBhvr additive="base">
                                        <p:cTn id="432" dur="2000"/>
                                        <p:tgtEl>
                                          <p:spTgt spid="7"/>
                                        </p:tgtEl>
                                        <p:attrNameLst>
                                          <p:attrName>ppt_y</p:attrName>
                                        </p:attrNameLst>
                                      </p:cBhvr>
                                      <p:tavLst>
                                        <p:tav tm="0">
                                          <p:val>
                                            <p:strVal val="ppt_y"/>
                                          </p:val>
                                        </p:tav>
                                        <p:tav tm="100000">
                                          <p:val>
                                            <p:strVal val="ppt_y"/>
                                          </p:val>
                                        </p:tav>
                                      </p:tavLst>
                                    </p:anim>
                                    <p:set>
                                      <p:cBhvr>
                                        <p:cTn id="433" dur="1" fill="hold">
                                          <p:stCondLst>
                                            <p:cond delay="1999"/>
                                          </p:stCondLst>
                                        </p:cTn>
                                        <p:tgtEl>
                                          <p:spTgt spid="7"/>
                                        </p:tgtEl>
                                        <p:attrNameLst>
                                          <p:attrName>style.visibility</p:attrName>
                                        </p:attrNameLst>
                                      </p:cBhvr>
                                      <p:to>
                                        <p:strVal val="hidden"/>
                                      </p:to>
                                    </p:set>
                                  </p:childTnLst>
                                </p:cTn>
                              </p:par>
                              <p:par>
                                <p:cTn id="434" presetID="2" presetClass="exit" presetSubtype="2" fill="hold" grpId="3" nodeType="withEffect">
                                  <p:stCondLst>
                                    <p:cond delay="0"/>
                                  </p:stCondLst>
                                  <p:childTnLst>
                                    <p:anim calcmode="lin" valueType="num">
                                      <p:cBhvr additive="base">
                                        <p:cTn id="435" dur="2000"/>
                                        <p:tgtEl>
                                          <p:spTgt spid="9"/>
                                        </p:tgtEl>
                                        <p:attrNameLst>
                                          <p:attrName>ppt_x</p:attrName>
                                        </p:attrNameLst>
                                      </p:cBhvr>
                                      <p:tavLst>
                                        <p:tav tm="0">
                                          <p:val>
                                            <p:strVal val="ppt_x"/>
                                          </p:val>
                                        </p:tav>
                                        <p:tav tm="100000">
                                          <p:val>
                                            <p:strVal val="1+ppt_w/2"/>
                                          </p:val>
                                        </p:tav>
                                      </p:tavLst>
                                    </p:anim>
                                    <p:anim calcmode="lin" valueType="num">
                                      <p:cBhvr additive="base">
                                        <p:cTn id="436" dur="2000"/>
                                        <p:tgtEl>
                                          <p:spTgt spid="9"/>
                                        </p:tgtEl>
                                        <p:attrNameLst>
                                          <p:attrName>ppt_y</p:attrName>
                                        </p:attrNameLst>
                                      </p:cBhvr>
                                      <p:tavLst>
                                        <p:tav tm="0">
                                          <p:val>
                                            <p:strVal val="ppt_y"/>
                                          </p:val>
                                        </p:tav>
                                        <p:tav tm="100000">
                                          <p:val>
                                            <p:strVal val="ppt_y"/>
                                          </p:val>
                                        </p:tav>
                                      </p:tavLst>
                                    </p:anim>
                                    <p:set>
                                      <p:cBhvr>
                                        <p:cTn id="437" dur="1" fill="hold">
                                          <p:stCondLst>
                                            <p:cond delay="1999"/>
                                          </p:stCondLst>
                                        </p:cTn>
                                        <p:tgtEl>
                                          <p:spTgt spid="9"/>
                                        </p:tgtEl>
                                        <p:attrNameLst>
                                          <p:attrName>style.visibility</p:attrName>
                                        </p:attrNameLst>
                                      </p:cBhvr>
                                      <p:to>
                                        <p:strVal val="hidden"/>
                                      </p:to>
                                    </p:set>
                                  </p:childTnLst>
                                </p:cTn>
                              </p:par>
                              <p:par>
                                <p:cTn id="438" presetID="2" presetClass="exit" presetSubtype="2" fill="hold" grpId="3" nodeType="withEffect">
                                  <p:stCondLst>
                                    <p:cond delay="0"/>
                                  </p:stCondLst>
                                  <p:childTnLst>
                                    <p:anim calcmode="lin" valueType="num">
                                      <p:cBhvr additive="base">
                                        <p:cTn id="439" dur="2000"/>
                                        <p:tgtEl>
                                          <p:spTgt spid="11"/>
                                        </p:tgtEl>
                                        <p:attrNameLst>
                                          <p:attrName>ppt_x</p:attrName>
                                        </p:attrNameLst>
                                      </p:cBhvr>
                                      <p:tavLst>
                                        <p:tav tm="0">
                                          <p:val>
                                            <p:strVal val="ppt_x"/>
                                          </p:val>
                                        </p:tav>
                                        <p:tav tm="100000">
                                          <p:val>
                                            <p:strVal val="1+ppt_w/2"/>
                                          </p:val>
                                        </p:tav>
                                      </p:tavLst>
                                    </p:anim>
                                    <p:anim calcmode="lin" valueType="num">
                                      <p:cBhvr additive="base">
                                        <p:cTn id="440" dur="2000"/>
                                        <p:tgtEl>
                                          <p:spTgt spid="11"/>
                                        </p:tgtEl>
                                        <p:attrNameLst>
                                          <p:attrName>ppt_y</p:attrName>
                                        </p:attrNameLst>
                                      </p:cBhvr>
                                      <p:tavLst>
                                        <p:tav tm="0">
                                          <p:val>
                                            <p:strVal val="ppt_y"/>
                                          </p:val>
                                        </p:tav>
                                        <p:tav tm="100000">
                                          <p:val>
                                            <p:strVal val="ppt_y"/>
                                          </p:val>
                                        </p:tav>
                                      </p:tavLst>
                                    </p:anim>
                                    <p:set>
                                      <p:cBhvr>
                                        <p:cTn id="441" dur="1" fill="hold">
                                          <p:stCondLst>
                                            <p:cond delay="1999"/>
                                          </p:stCondLst>
                                        </p:cTn>
                                        <p:tgtEl>
                                          <p:spTgt spid="11"/>
                                        </p:tgtEl>
                                        <p:attrNameLst>
                                          <p:attrName>style.visibility</p:attrName>
                                        </p:attrNameLst>
                                      </p:cBhvr>
                                      <p:to>
                                        <p:strVal val="hidden"/>
                                      </p:to>
                                    </p:set>
                                  </p:childTnLst>
                                </p:cTn>
                              </p:par>
                              <p:par>
                                <p:cTn id="442" presetID="2" presetClass="exit" presetSubtype="2" fill="hold" grpId="3" nodeType="withEffect">
                                  <p:stCondLst>
                                    <p:cond delay="0"/>
                                  </p:stCondLst>
                                  <p:childTnLst>
                                    <p:anim calcmode="lin" valueType="num">
                                      <p:cBhvr additive="base">
                                        <p:cTn id="443" dur="2000"/>
                                        <p:tgtEl>
                                          <p:spTgt spid="13"/>
                                        </p:tgtEl>
                                        <p:attrNameLst>
                                          <p:attrName>ppt_x</p:attrName>
                                        </p:attrNameLst>
                                      </p:cBhvr>
                                      <p:tavLst>
                                        <p:tav tm="0">
                                          <p:val>
                                            <p:strVal val="ppt_x"/>
                                          </p:val>
                                        </p:tav>
                                        <p:tav tm="100000">
                                          <p:val>
                                            <p:strVal val="1+ppt_w/2"/>
                                          </p:val>
                                        </p:tav>
                                      </p:tavLst>
                                    </p:anim>
                                    <p:anim calcmode="lin" valueType="num">
                                      <p:cBhvr additive="base">
                                        <p:cTn id="444" dur="2000"/>
                                        <p:tgtEl>
                                          <p:spTgt spid="13"/>
                                        </p:tgtEl>
                                        <p:attrNameLst>
                                          <p:attrName>ppt_y</p:attrName>
                                        </p:attrNameLst>
                                      </p:cBhvr>
                                      <p:tavLst>
                                        <p:tav tm="0">
                                          <p:val>
                                            <p:strVal val="ppt_y"/>
                                          </p:val>
                                        </p:tav>
                                        <p:tav tm="100000">
                                          <p:val>
                                            <p:strVal val="ppt_y"/>
                                          </p:val>
                                        </p:tav>
                                      </p:tavLst>
                                    </p:anim>
                                    <p:set>
                                      <p:cBhvr>
                                        <p:cTn id="445" dur="1" fill="hold">
                                          <p:stCondLst>
                                            <p:cond delay="1999"/>
                                          </p:stCondLst>
                                        </p:cTn>
                                        <p:tgtEl>
                                          <p:spTgt spid="13"/>
                                        </p:tgtEl>
                                        <p:attrNameLst>
                                          <p:attrName>style.visibility</p:attrName>
                                        </p:attrNameLst>
                                      </p:cBhvr>
                                      <p:to>
                                        <p:strVal val="hidden"/>
                                      </p:to>
                                    </p:set>
                                  </p:childTnLst>
                                </p:cTn>
                              </p:par>
                              <p:par>
                                <p:cTn id="446" presetID="2" presetClass="exit" presetSubtype="2" fill="hold" grpId="3" nodeType="withEffect">
                                  <p:stCondLst>
                                    <p:cond delay="0"/>
                                  </p:stCondLst>
                                  <p:childTnLst>
                                    <p:anim calcmode="lin" valueType="num">
                                      <p:cBhvr additive="base">
                                        <p:cTn id="447" dur="2000"/>
                                        <p:tgtEl>
                                          <p:spTgt spid="15"/>
                                        </p:tgtEl>
                                        <p:attrNameLst>
                                          <p:attrName>ppt_x</p:attrName>
                                        </p:attrNameLst>
                                      </p:cBhvr>
                                      <p:tavLst>
                                        <p:tav tm="0">
                                          <p:val>
                                            <p:strVal val="ppt_x"/>
                                          </p:val>
                                        </p:tav>
                                        <p:tav tm="100000">
                                          <p:val>
                                            <p:strVal val="1+ppt_w/2"/>
                                          </p:val>
                                        </p:tav>
                                      </p:tavLst>
                                    </p:anim>
                                    <p:anim calcmode="lin" valueType="num">
                                      <p:cBhvr additive="base">
                                        <p:cTn id="448" dur="2000"/>
                                        <p:tgtEl>
                                          <p:spTgt spid="15"/>
                                        </p:tgtEl>
                                        <p:attrNameLst>
                                          <p:attrName>ppt_y</p:attrName>
                                        </p:attrNameLst>
                                      </p:cBhvr>
                                      <p:tavLst>
                                        <p:tav tm="0">
                                          <p:val>
                                            <p:strVal val="ppt_y"/>
                                          </p:val>
                                        </p:tav>
                                        <p:tav tm="100000">
                                          <p:val>
                                            <p:strVal val="ppt_y"/>
                                          </p:val>
                                        </p:tav>
                                      </p:tavLst>
                                    </p:anim>
                                    <p:set>
                                      <p:cBhvr>
                                        <p:cTn id="449" dur="1" fill="hold">
                                          <p:stCondLst>
                                            <p:cond delay="1999"/>
                                          </p:stCondLst>
                                        </p:cTn>
                                        <p:tgtEl>
                                          <p:spTgt spid="15"/>
                                        </p:tgtEl>
                                        <p:attrNameLst>
                                          <p:attrName>style.visibility</p:attrName>
                                        </p:attrNameLst>
                                      </p:cBhvr>
                                      <p:to>
                                        <p:strVal val="hidden"/>
                                      </p:to>
                                    </p:set>
                                  </p:childTnLst>
                                </p:cTn>
                              </p:par>
                              <p:par>
                                <p:cTn id="450" presetID="2" presetClass="exit" presetSubtype="2" fill="hold" grpId="3" nodeType="withEffect">
                                  <p:stCondLst>
                                    <p:cond delay="0"/>
                                  </p:stCondLst>
                                  <p:childTnLst>
                                    <p:anim calcmode="lin" valueType="num">
                                      <p:cBhvr additive="base">
                                        <p:cTn id="451" dur="2000"/>
                                        <p:tgtEl>
                                          <p:spTgt spid="17"/>
                                        </p:tgtEl>
                                        <p:attrNameLst>
                                          <p:attrName>ppt_x</p:attrName>
                                        </p:attrNameLst>
                                      </p:cBhvr>
                                      <p:tavLst>
                                        <p:tav tm="0">
                                          <p:val>
                                            <p:strVal val="ppt_x"/>
                                          </p:val>
                                        </p:tav>
                                        <p:tav tm="100000">
                                          <p:val>
                                            <p:strVal val="1+ppt_w/2"/>
                                          </p:val>
                                        </p:tav>
                                      </p:tavLst>
                                    </p:anim>
                                    <p:anim calcmode="lin" valueType="num">
                                      <p:cBhvr additive="base">
                                        <p:cTn id="452" dur="2000"/>
                                        <p:tgtEl>
                                          <p:spTgt spid="17"/>
                                        </p:tgtEl>
                                        <p:attrNameLst>
                                          <p:attrName>ppt_y</p:attrName>
                                        </p:attrNameLst>
                                      </p:cBhvr>
                                      <p:tavLst>
                                        <p:tav tm="0">
                                          <p:val>
                                            <p:strVal val="ppt_y"/>
                                          </p:val>
                                        </p:tav>
                                        <p:tav tm="100000">
                                          <p:val>
                                            <p:strVal val="ppt_y"/>
                                          </p:val>
                                        </p:tav>
                                      </p:tavLst>
                                    </p:anim>
                                    <p:set>
                                      <p:cBhvr>
                                        <p:cTn id="453" dur="1" fill="hold">
                                          <p:stCondLst>
                                            <p:cond delay="1999"/>
                                          </p:stCondLst>
                                        </p:cTn>
                                        <p:tgtEl>
                                          <p:spTgt spid="17"/>
                                        </p:tgtEl>
                                        <p:attrNameLst>
                                          <p:attrName>style.visibility</p:attrName>
                                        </p:attrNameLst>
                                      </p:cBhvr>
                                      <p:to>
                                        <p:strVal val="hidden"/>
                                      </p:to>
                                    </p:set>
                                  </p:childTnLst>
                                </p:cTn>
                              </p:par>
                              <p:par>
                                <p:cTn id="454" presetID="2" presetClass="exit" presetSubtype="2" fill="hold" grpId="3" nodeType="withEffect">
                                  <p:stCondLst>
                                    <p:cond delay="0"/>
                                  </p:stCondLst>
                                  <p:childTnLst>
                                    <p:anim calcmode="lin" valueType="num">
                                      <p:cBhvr additive="base">
                                        <p:cTn id="455" dur="2000"/>
                                        <p:tgtEl>
                                          <p:spTgt spid="19"/>
                                        </p:tgtEl>
                                        <p:attrNameLst>
                                          <p:attrName>ppt_x</p:attrName>
                                        </p:attrNameLst>
                                      </p:cBhvr>
                                      <p:tavLst>
                                        <p:tav tm="0">
                                          <p:val>
                                            <p:strVal val="ppt_x"/>
                                          </p:val>
                                        </p:tav>
                                        <p:tav tm="100000">
                                          <p:val>
                                            <p:strVal val="1+ppt_w/2"/>
                                          </p:val>
                                        </p:tav>
                                      </p:tavLst>
                                    </p:anim>
                                    <p:anim calcmode="lin" valueType="num">
                                      <p:cBhvr additive="base">
                                        <p:cTn id="456" dur="2000"/>
                                        <p:tgtEl>
                                          <p:spTgt spid="19"/>
                                        </p:tgtEl>
                                        <p:attrNameLst>
                                          <p:attrName>ppt_y</p:attrName>
                                        </p:attrNameLst>
                                      </p:cBhvr>
                                      <p:tavLst>
                                        <p:tav tm="0">
                                          <p:val>
                                            <p:strVal val="ppt_y"/>
                                          </p:val>
                                        </p:tav>
                                        <p:tav tm="100000">
                                          <p:val>
                                            <p:strVal val="ppt_y"/>
                                          </p:val>
                                        </p:tav>
                                      </p:tavLst>
                                    </p:anim>
                                    <p:set>
                                      <p:cBhvr>
                                        <p:cTn id="457" dur="1" fill="hold">
                                          <p:stCondLst>
                                            <p:cond delay="1999"/>
                                          </p:stCondLst>
                                        </p:cTn>
                                        <p:tgtEl>
                                          <p:spTgt spid="19"/>
                                        </p:tgtEl>
                                        <p:attrNameLst>
                                          <p:attrName>style.visibility</p:attrName>
                                        </p:attrNameLst>
                                      </p:cBhvr>
                                      <p:to>
                                        <p:strVal val="hidden"/>
                                      </p:to>
                                    </p:set>
                                  </p:childTnLst>
                                </p:cTn>
                              </p:par>
                              <p:par>
                                <p:cTn id="458" presetID="2" presetClass="exit" presetSubtype="2" fill="hold" grpId="3" nodeType="withEffect">
                                  <p:stCondLst>
                                    <p:cond delay="0"/>
                                  </p:stCondLst>
                                  <p:childTnLst>
                                    <p:anim calcmode="lin" valueType="num">
                                      <p:cBhvr additive="base">
                                        <p:cTn id="459" dur="2000"/>
                                        <p:tgtEl>
                                          <p:spTgt spid="21"/>
                                        </p:tgtEl>
                                        <p:attrNameLst>
                                          <p:attrName>ppt_x</p:attrName>
                                        </p:attrNameLst>
                                      </p:cBhvr>
                                      <p:tavLst>
                                        <p:tav tm="0">
                                          <p:val>
                                            <p:strVal val="ppt_x"/>
                                          </p:val>
                                        </p:tav>
                                        <p:tav tm="100000">
                                          <p:val>
                                            <p:strVal val="1+ppt_w/2"/>
                                          </p:val>
                                        </p:tav>
                                      </p:tavLst>
                                    </p:anim>
                                    <p:anim calcmode="lin" valueType="num">
                                      <p:cBhvr additive="base">
                                        <p:cTn id="460" dur="2000"/>
                                        <p:tgtEl>
                                          <p:spTgt spid="21"/>
                                        </p:tgtEl>
                                        <p:attrNameLst>
                                          <p:attrName>ppt_y</p:attrName>
                                        </p:attrNameLst>
                                      </p:cBhvr>
                                      <p:tavLst>
                                        <p:tav tm="0">
                                          <p:val>
                                            <p:strVal val="ppt_y"/>
                                          </p:val>
                                        </p:tav>
                                        <p:tav tm="100000">
                                          <p:val>
                                            <p:strVal val="ppt_y"/>
                                          </p:val>
                                        </p:tav>
                                      </p:tavLst>
                                    </p:anim>
                                    <p:set>
                                      <p:cBhvr>
                                        <p:cTn id="461" dur="1" fill="hold">
                                          <p:stCondLst>
                                            <p:cond delay="1999"/>
                                          </p:stCondLst>
                                        </p:cTn>
                                        <p:tgtEl>
                                          <p:spTgt spid="21"/>
                                        </p:tgtEl>
                                        <p:attrNameLst>
                                          <p:attrName>style.visibility</p:attrName>
                                        </p:attrNameLst>
                                      </p:cBhvr>
                                      <p:to>
                                        <p:strVal val="hidden"/>
                                      </p:to>
                                    </p:set>
                                  </p:childTnLst>
                                </p:cTn>
                              </p:par>
                              <p:par>
                                <p:cTn id="462" presetID="2" presetClass="exit" presetSubtype="2" fill="hold" grpId="3" nodeType="withEffect">
                                  <p:stCondLst>
                                    <p:cond delay="0"/>
                                  </p:stCondLst>
                                  <p:childTnLst>
                                    <p:anim calcmode="lin" valueType="num">
                                      <p:cBhvr additive="base">
                                        <p:cTn id="463" dur="2000"/>
                                        <p:tgtEl>
                                          <p:spTgt spid="23"/>
                                        </p:tgtEl>
                                        <p:attrNameLst>
                                          <p:attrName>ppt_x</p:attrName>
                                        </p:attrNameLst>
                                      </p:cBhvr>
                                      <p:tavLst>
                                        <p:tav tm="0">
                                          <p:val>
                                            <p:strVal val="ppt_x"/>
                                          </p:val>
                                        </p:tav>
                                        <p:tav tm="100000">
                                          <p:val>
                                            <p:strVal val="1+ppt_w/2"/>
                                          </p:val>
                                        </p:tav>
                                      </p:tavLst>
                                    </p:anim>
                                    <p:anim calcmode="lin" valueType="num">
                                      <p:cBhvr additive="base">
                                        <p:cTn id="464" dur="2000"/>
                                        <p:tgtEl>
                                          <p:spTgt spid="23"/>
                                        </p:tgtEl>
                                        <p:attrNameLst>
                                          <p:attrName>ppt_y</p:attrName>
                                        </p:attrNameLst>
                                      </p:cBhvr>
                                      <p:tavLst>
                                        <p:tav tm="0">
                                          <p:val>
                                            <p:strVal val="ppt_y"/>
                                          </p:val>
                                        </p:tav>
                                        <p:tav tm="100000">
                                          <p:val>
                                            <p:strVal val="ppt_y"/>
                                          </p:val>
                                        </p:tav>
                                      </p:tavLst>
                                    </p:anim>
                                    <p:set>
                                      <p:cBhvr>
                                        <p:cTn id="465" dur="1" fill="hold">
                                          <p:stCondLst>
                                            <p:cond delay="1999"/>
                                          </p:stCondLst>
                                        </p:cTn>
                                        <p:tgtEl>
                                          <p:spTgt spid="23"/>
                                        </p:tgtEl>
                                        <p:attrNameLst>
                                          <p:attrName>style.visibility</p:attrName>
                                        </p:attrNameLst>
                                      </p:cBhvr>
                                      <p:to>
                                        <p:strVal val="hidden"/>
                                      </p:to>
                                    </p:set>
                                  </p:childTnLst>
                                </p:cTn>
                              </p:par>
                              <p:par>
                                <p:cTn id="466" presetID="2" presetClass="exit" presetSubtype="2" fill="hold" grpId="3" nodeType="withEffect">
                                  <p:stCondLst>
                                    <p:cond delay="0"/>
                                  </p:stCondLst>
                                  <p:childTnLst>
                                    <p:anim calcmode="lin" valueType="num">
                                      <p:cBhvr additive="base">
                                        <p:cTn id="467" dur="2000"/>
                                        <p:tgtEl>
                                          <p:spTgt spid="25"/>
                                        </p:tgtEl>
                                        <p:attrNameLst>
                                          <p:attrName>ppt_x</p:attrName>
                                        </p:attrNameLst>
                                      </p:cBhvr>
                                      <p:tavLst>
                                        <p:tav tm="0">
                                          <p:val>
                                            <p:strVal val="ppt_x"/>
                                          </p:val>
                                        </p:tav>
                                        <p:tav tm="100000">
                                          <p:val>
                                            <p:strVal val="1+ppt_w/2"/>
                                          </p:val>
                                        </p:tav>
                                      </p:tavLst>
                                    </p:anim>
                                    <p:anim calcmode="lin" valueType="num">
                                      <p:cBhvr additive="base">
                                        <p:cTn id="468" dur="2000"/>
                                        <p:tgtEl>
                                          <p:spTgt spid="25"/>
                                        </p:tgtEl>
                                        <p:attrNameLst>
                                          <p:attrName>ppt_y</p:attrName>
                                        </p:attrNameLst>
                                      </p:cBhvr>
                                      <p:tavLst>
                                        <p:tav tm="0">
                                          <p:val>
                                            <p:strVal val="ppt_y"/>
                                          </p:val>
                                        </p:tav>
                                        <p:tav tm="100000">
                                          <p:val>
                                            <p:strVal val="ppt_y"/>
                                          </p:val>
                                        </p:tav>
                                      </p:tavLst>
                                    </p:anim>
                                    <p:set>
                                      <p:cBhvr>
                                        <p:cTn id="469" dur="1" fill="hold">
                                          <p:stCondLst>
                                            <p:cond delay="1999"/>
                                          </p:stCondLst>
                                        </p:cTn>
                                        <p:tgtEl>
                                          <p:spTgt spid="25"/>
                                        </p:tgtEl>
                                        <p:attrNameLst>
                                          <p:attrName>style.visibility</p:attrName>
                                        </p:attrNameLst>
                                      </p:cBhvr>
                                      <p:to>
                                        <p:strVal val="hidden"/>
                                      </p:to>
                                    </p:set>
                                  </p:childTnLst>
                                </p:cTn>
                              </p:par>
                              <p:par>
                                <p:cTn id="470" presetID="2" presetClass="exit" presetSubtype="2" fill="hold" grpId="3" nodeType="withEffect">
                                  <p:stCondLst>
                                    <p:cond delay="0"/>
                                  </p:stCondLst>
                                  <p:childTnLst>
                                    <p:anim calcmode="lin" valueType="num">
                                      <p:cBhvr additive="base">
                                        <p:cTn id="471" dur="2000"/>
                                        <p:tgtEl>
                                          <p:spTgt spid="27"/>
                                        </p:tgtEl>
                                        <p:attrNameLst>
                                          <p:attrName>ppt_x</p:attrName>
                                        </p:attrNameLst>
                                      </p:cBhvr>
                                      <p:tavLst>
                                        <p:tav tm="0">
                                          <p:val>
                                            <p:strVal val="ppt_x"/>
                                          </p:val>
                                        </p:tav>
                                        <p:tav tm="100000">
                                          <p:val>
                                            <p:strVal val="1+ppt_w/2"/>
                                          </p:val>
                                        </p:tav>
                                      </p:tavLst>
                                    </p:anim>
                                    <p:anim calcmode="lin" valueType="num">
                                      <p:cBhvr additive="base">
                                        <p:cTn id="472" dur="2000"/>
                                        <p:tgtEl>
                                          <p:spTgt spid="27"/>
                                        </p:tgtEl>
                                        <p:attrNameLst>
                                          <p:attrName>ppt_y</p:attrName>
                                        </p:attrNameLst>
                                      </p:cBhvr>
                                      <p:tavLst>
                                        <p:tav tm="0">
                                          <p:val>
                                            <p:strVal val="ppt_y"/>
                                          </p:val>
                                        </p:tav>
                                        <p:tav tm="100000">
                                          <p:val>
                                            <p:strVal val="ppt_y"/>
                                          </p:val>
                                        </p:tav>
                                      </p:tavLst>
                                    </p:anim>
                                    <p:set>
                                      <p:cBhvr>
                                        <p:cTn id="473" dur="1" fill="hold">
                                          <p:stCondLst>
                                            <p:cond delay="1999"/>
                                          </p:stCondLst>
                                        </p:cTn>
                                        <p:tgtEl>
                                          <p:spTgt spid="27"/>
                                        </p:tgtEl>
                                        <p:attrNameLst>
                                          <p:attrName>style.visibility</p:attrName>
                                        </p:attrNameLst>
                                      </p:cBhvr>
                                      <p:to>
                                        <p:strVal val="hidden"/>
                                      </p:to>
                                    </p:set>
                                  </p:childTnLst>
                                </p:cTn>
                              </p:par>
                              <p:par>
                                <p:cTn id="474" presetID="2" presetClass="exit" presetSubtype="2" fill="hold" grpId="3" nodeType="withEffect">
                                  <p:stCondLst>
                                    <p:cond delay="0"/>
                                  </p:stCondLst>
                                  <p:childTnLst>
                                    <p:anim calcmode="lin" valueType="num">
                                      <p:cBhvr additive="base">
                                        <p:cTn id="475" dur="2000"/>
                                        <p:tgtEl>
                                          <p:spTgt spid="29"/>
                                        </p:tgtEl>
                                        <p:attrNameLst>
                                          <p:attrName>ppt_x</p:attrName>
                                        </p:attrNameLst>
                                      </p:cBhvr>
                                      <p:tavLst>
                                        <p:tav tm="0">
                                          <p:val>
                                            <p:strVal val="ppt_x"/>
                                          </p:val>
                                        </p:tav>
                                        <p:tav tm="100000">
                                          <p:val>
                                            <p:strVal val="1+ppt_w/2"/>
                                          </p:val>
                                        </p:tav>
                                      </p:tavLst>
                                    </p:anim>
                                    <p:anim calcmode="lin" valueType="num">
                                      <p:cBhvr additive="base">
                                        <p:cTn id="476" dur="2000"/>
                                        <p:tgtEl>
                                          <p:spTgt spid="29"/>
                                        </p:tgtEl>
                                        <p:attrNameLst>
                                          <p:attrName>ppt_y</p:attrName>
                                        </p:attrNameLst>
                                      </p:cBhvr>
                                      <p:tavLst>
                                        <p:tav tm="0">
                                          <p:val>
                                            <p:strVal val="ppt_y"/>
                                          </p:val>
                                        </p:tav>
                                        <p:tav tm="100000">
                                          <p:val>
                                            <p:strVal val="ppt_y"/>
                                          </p:val>
                                        </p:tav>
                                      </p:tavLst>
                                    </p:anim>
                                    <p:set>
                                      <p:cBhvr>
                                        <p:cTn id="477" dur="1" fill="hold">
                                          <p:stCondLst>
                                            <p:cond delay="1999"/>
                                          </p:stCondLst>
                                        </p:cTn>
                                        <p:tgtEl>
                                          <p:spTgt spid="29"/>
                                        </p:tgtEl>
                                        <p:attrNameLst>
                                          <p:attrName>style.visibility</p:attrName>
                                        </p:attrNameLst>
                                      </p:cBhvr>
                                      <p:to>
                                        <p:strVal val="hidden"/>
                                      </p:to>
                                    </p:set>
                                  </p:childTnLst>
                                </p:cTn>
                              </p:par>
                              <p:par>
                                <p:cTn id="478" presetID="2" presetClass="exit" presetSubtype="2" fill="hold" grpId="3" nodeType="withEffect">
                                  <p:stCondLst>
                                    <p:cond delay="0"/>
                                  </p:stCondLst>
                                  <p:childTnLst>
                                    <p:anim calcmode="lin" valueType="num">
                                      <p:cBhvr additive="base">
                                        <p:cTn id="479" dur="2000"/>
                                        <p:tgtEl>
                                          <p:spTgt spid="31"/>
                                        </p:tgtEl>
                                        <p:attrNameLst>
                                          <p:attrName>ppt_x</p:attrName>
                                        </p:attrNameLst>
                                      </p:cBhvr>
                                      <p:tavLst>
                                        <p:tav tm="0">
                                          <p:val>
                                            <p:strVal val="ppt_x"/>
                                          </p:val>
                                        </p:tav>
                                        <p:tav tm="100000">
                                          <p:val>
                                            <p:strVal val="1+ppt_w/2"/>
                                          </p:val>
                                        </p:tav>
                                      </p:tavLst>
                                    </p:anim>
                                    <p:anim calcmode="lin" valueType="num">
                                      <p:cBhvr additive="base">
                                        <p:cTn id="480" dur="2000"/>
                                        <p:tgtEl>
                                          <p:spTgt spid="31"/>
                                        </p:tgtEl>
                                        <p:attrNameLst>
                                          <p:attrName>ppt_y</p:attrName>
                                        </p:attrNameLst>
                                      </p:cBhvr>
                                      <p:tavLst>
                                        <p:tav tm="0">
                                          <p:val>
                                            <p:strVal val="ppt_y"/>
                                          </p:val>
                                        </p:tav>
                                        <p:tav tm="100000">
                                          <p:val>
                                            <p:strVal val="ppt_y"/>
                                          </p:val>
                                        </p:tav>
                                      </p:tavLst>
                                    </p:anim>
                                    <p:set>
                                      <p:cBhvr>
                                        <p:cTn id="481" dur="1" fill="hold">
                                          <p:stCondLst>
                                            <p:cond delay="1999"/>
                                          </p:stCondLst>
                                        </p:cTn>
                                        <p:tgtEl>
                                          <p:spTgt spid="31"/>
                                        </p:tgtEl>
                                        <p:attrNameLst>
                                          <p:attrName>style.visibility</p:attrName>
                                        </p:attrNameLst>
                                      </p:cBhvr>
                                      <p:to>
                                        <p:strVal val="hidden"/>
                                      </p:to>
                                    </p:set>
                                  </p:childTnLst>
                                </p:cTn>
                              </p:par>
                              <p:par>
                                <p:cTn id="482" presetID="2" presetClass="exit" presetSubtype="2" fill="hold" grpId="3" nodeType="withEffect">
                                  <p:stCondLst>
                                    <p:cond delay="0"/>
                                  </p:stCondLst>
                                  <p:childTnLst>
                                    <p:anim calcmode="lin" valueType="num">
                                      <p:cBhvr additive="base">
                                        <p:cTn id="483" dur="2000"/>
                                        <p:tgtEl>
                                          <p:spTgt spid="33"/>
                                        </p:tgtEl>
                                        <p:attrNameLst>
                                          <p:attrName>ppt_x</p:attrName>
                                        </p:attrNameLst>
                                      </p:cBhvr>
                                      <p:tavLst>
                                        <p:tav tm="0">
                                          <p:val>
                                            <p:strVal val="ppt_x"/>
                                          </p:val>
                                        </p:tav>
                                        <p:tav tm="100000">
                                          <p:val>
                                            <p:strVal val="1+ppt_w/2"/>
                                          </p:val>
                                        </p:tav>
                                      </p:tavLst>
                                    </p:anim>
                                    <p:anim calcmode="lin" valueType="num">
                                      <p:cBhvr additive="base">
                                        <p:cTn id="484" dur="2000"/>
                                        <p:tgtEl>
                                          <p:spTgt spid="33"/>
                                        </p:tgtEl>
                                        <p:attrNameLst>
                                          <p:attrName>ppt_y</p:attrName>
                                        </p:attrNameLst>
                                      </p:cBhvr>
                                      <p:tavLst>
                                        <p:tav tm="0">
                                          <p:val>
                                            <p:strVal val="ppt_y"/>
                                          </p:val>
                                        </p:tav>
                                        <p:tav tm="100000">
                                          <p:val>
                                            <p:strVal val="ppt_y"/>
                                          </p:val>
                                        </p:tav>
                                      </p:tavLst>
                                    </p:anim>
                                    <p:set>
                                      <p:cBhvr>
                                        <p:cTn id="485" dur="1" fill="hold">
                                          <p:stCondLst>
                                            <p:cond delay="1999"/>
                                          </p:stCondLst>
                                        </p:cTn>
                                        <p:tgtEl>
                                          <p:spTgt spid="33"/>
                                        </p:tgtEl>
                                        <p:attrNameLst>
                                          <p:attrName>style.visibility</p:attrName>
                                        </p:attrNameLst>
                                      </p:cBhvr>
                                      <p:to>
                                        <p:strVal val="hidden"/>
                                      </p:to>
                                    </p:set>
                                  </p:childTnLst>
                                </p:cTn>
                              </p:par>
                              <p:par>
                                <p:cTn id="486" presetID="2" presetClass="exit" presetSubtype="2" fill="hold" grpId="3" nodeType="withEffect">
                                  <p:stCondLst>
                                    <p:cond delay="0"/>
                                  </p:stCondLst>
                                  <p:childTnLst>
                                    <p:anim calcmode="lin" valueType="num">
                                      <p:cBhvr additive="base">
                                        <p:cTn id="487" dur="2000"/>
                                        <p:tgtEl>
                                          <p:spTgt spid="35"/>
                                        </p:tgtEl>
                                        <p:attrNameLst>
                                          <p:attrName>ppt_x</p:attrName>
                                        </p:attrNameLst>
                                      </p:cBhvr>
                                      <p:tavLst>
                                        <p:tav tm="0">
                                          <p:val>
                                            <p:strVal val="ppt_x"/>
                                          </p:val>
                                        </p:tav>
                                        <p:tav tm="100000">
                                          <p:val>
                                            <p:strVal val="1+ppt_w/2"/>
                                          </p:val>
                                        </p:tav>
                                      </p:tavLst>
                                    </p:anim>
                                    <p:anim calcmode="lin" valueType="num">
                                      <p:cBhvr additive="base">
                                        <p:cTn id="488" dur="2000"/>
                                        <p:tgtEl>
                                          <p:spTgt spid="35"/>
                                        </p:tgtEl>
                                        <p:attrNameLst>
                                          <p:attrName>ppt_y</p:attrName>
                                        </p:attrNameLst>
                                      </p:cBhvr>
                                      <p:tavLst>
                                        <p:tav tm="0">
                                          <p:val>
                                            <p:strVal val="ppt_y"/>
                                          </p:val>
                                        </p:tav>
                                        <p:tav tm="100000">
                                          <p:val>
                                            <p:strVal val="ppt_y"/>
                                          </p:val>
                                        </p:tav>
                                      </p:tavLst>
                                    </p:anim>
                                    <p:set>
                                      <p:cBhvr>
                                        <p:cTn id="489" dur="1" fill="hold">
                                          <p:stCondLst>
                                            <p:cond delay="1999"/>
                                          </p:stCondLst>
                                        </p:cTn>
                                        <p:tgtEl>
                                          <p:spTgt spid="35"/>
                                        </p:tgtEl>
                                        <p:attrNameLst>
                                          <p:attrName>style.visibility</p:attrName>
                                        </p:attrNameLst>
                                      </p:cBhvr>
                                      <p:to>
                                        <p:strVal val="hidden"/>
                                      </p:to>
                                    </p:set>
                                  </p:childTnLst>
                                </p:cTn>
                              </p:par>
                              <p:par>
                                <p:cTn id="490" presetID="2" presetClass="exit" presetSubtype="2" fill="hold" grpId="3" nodeType="withEffect">
                                  <p:stCondLst>
                                    <p:cond delay="0"/>
                                  </p:stCondLst>
                                  <p:childTnLst>
                                    <p:anim calcmode="lin" valueType="num">
                                      <p:cBhvr additive="base">
                                        <p:cTn id="491" dur="2000"/>
                                        <p:tgtEl>
                                          <p:spTgt spid="37"/>
                                        </p:tgtEl>
                                        <p:attrNameLst>
                                          <p:attrName>ppt_x</p:attrName>
                                        </p:attrNameLst>
                                      </p:cBhvr>
                                      <p:tavLst>
                                        <p:tav tm="0">
                                          <p:val>
                                            <p:strVal val="ppt_x"/>
                                          </p:val>
                                        </p:tav>
                                        <p:tav tm="100000">
                                          <p:val>
                                            <p:strVal val="1+ppt_w/2"/>
                                          </p:val>
                                        </p:tav>
                                      </p:tavLst>
                                    </p:anim>
                                    <p:anim calcmode="lin" valueType="num">
                                      <p:cBhvr additive="base">
                                        <p:cTn id="492" dur="2000"/>
                                        <p:tgtEl>
                                          <p:spTgt spid="37"/>
                                        </p:tgtEl>
                                        <p:attrNameLst>
                                          <p:attrName>ppt_y</p:attrName>
                                        </p:attrNameLst>
                                      </p:cBhvr>
                                      <p:tavLst>
                                        <p:tav tm="0">
                                          <p:val>
                                            <p:strVal val="ppt_y"/>
                                          </p:val>
                                        </p:tav>
                                        <p:tav tm="100000">
                                          <p:val>
                                            <p:strVal val="ppt_y"/>
                                          </p:val>
                                        </p:tav>
                                      </p:tavLst>
                                    </p:anim>
                                    <p:set>
                                      <p:cBhvr>
                                        <p:cTn id="493" dur="1" fill="hold">
                                          <p:stCondLst>
                                            <p:cond delay="1999"/>
                                          </p:stCondLst>
                                        </p:cTn>
                                        <p:tgtEl>
                                          <p:spTgt spid="37"/>
                                        </p:tgtEl>
                                        <p:attrNameLst>
                                          <p:attrName>style.visibility</p:attrName>
                                        </p:attrNameLst>
                                      </p:cBhvr>
                                      <p:to>
                                        <p:strVal val="hidden"/>
                                      </p:to>
                                    </p:set>
                                  </p:childTnLst>
                                </p:cTn>
                              </p:par>
                              <p:par>
                                <p:cTn id="494" presetID="2" presetClass="exit" presetSubtype="2" fill="hold" grpId="3" nodeType="withEffect">
                                  <p:stCondLst>
                                    <p:cond delay="0"/>
                                  </p:stCondLst>
                                  <p:childTnLst>
                                    <p:anim calcmode="lin" valueType="num">
                                      <p:cBhvr additive="base">
                                        <p:cTn id="495" dur="2000"/>
                                        <p:tgtEl>
                                          <p:spTgt spid="39"/>
                                        </p:tgtEl>
                                        <p:attrNameLst>
                                          <p:attrName>ppt_x</p:attrName>
                                        </p:attrNameLst>
                                      </p:cBhvr>
                                      <p:tavLst>
                                        <p:tav tm="0">
                                          <p:val>
                                            <p:strVal val="ppt_x"/>
                                          </p:val>
                                        </p:tav>
                                        <p:tav tm="100000">
                                          <p:val>
                                            <p:strVal val="1+ppt_w/2"/>
                                          </p:val>
                                        </p:tav>
                                      </p:tavLst>
                                    </p:anim>
                                    <p:anim calcmode="lin" valueType="num">
                                      <p:cBhvr additive="base">
                                        <p:cTn id="496" dur="2000"/>
                                        <p:tgtEl>
                                          <p:spTgt spid="39"/>
                                        </p:tgtEl>
                                        <p:attrNameLst>
                                          <p:attrName>ppt_y</p:attrName>
                                        </p:attrNameLst>
                                      </p:cBhvr>
                                      <p:tavLst>
                                        <p:tav tm="0">
                                          <p:val>
                                            <p:strVal val="ppt_y"/>
                                          </p:val>
                                        </p:tav>
                                        <p:tav tm="100000">
                                          <p:val>
                                            <p:strVal val="ppt_y"/>
                                          </p:val>
                                        </p:tav>
                                      </p:tavLst>
                                    </p:anim>
                                    <p:set>
                                      <p:cBhvr>
                                        <p:cTn id="497" dur="1" fill="hold">
                                          <p:stCondLst>
                                            <p:cond delay="1999"/>
                                          </p:stCondLst>
                                        </p:cTn>
                                        <p:tgtEl>
                                          <p:spTgt spid="39"/>
                                        </p:tgtEl>
                                        <p:attrNameLst>
                                          <p:attrName>style.visibility</p:attrName>
                                        </p:attrNameLst>
                                      </p:cBhvr>
                                      <p:to>
                                        <p:strVal val="hidden"/>
                                      </p:to>
                                    </p:set>
                                  </p:childTnLst>
                                </p:cTn>
                              </p:par>
                              <p:par>
                                <p:cTn id="498" presetID="2" presetClass="exit" presetSubtype="2" fill="hold" grpId="3" nodeType="withEffect">
                                  <p:stCondLst>
                                    <p:cond delay="0"/>
                                  </p:stCondLst>
                                  <p:childTnLst>
                                    <p:anim calcmode="lin" valueType="num">
                                      <p:cBhvr additive="base">
                                        <p:cTn id="499" dur="2000"/>
                                        <p:tgtEl>
                                          <p:spTgt spid="41"/>
                                        </p:tgtEl>
                                        <p:attrNameLst>
                                          <p:attrName>ppt_x</p:attrName>
                                        </p:attrNameLst>
                                      </p:cBhvr>
                                      <p:tavLst>
                                        <p:tav tm="0">
                                          <p:val>
                                            <p:strVal val="ppt_x"/>
                                          </p:val>
                                        </p:tav>
                                        <p:tav tm="100000">
                                          <p:val>
                                            <p:strVal val="1+ppt_w/2"/>
                                          </p:val>
                                        </p:tav>
                                      </p:tavLst>
                                    </p:anim>
                                    <p:anim calcmode="lin" valueType="num">
                                      <p:cBhvr additive="base">
                                        <p:cTn id="500" dur="2000"/>
                                        <p:tgtEl>
                                          <p:spTgt spid="41"/>
                                        </p:tgtEl>
                                        <p:attrNameLst>
                                          <p:attrName>ppt_y</p:attrName>
                                        </p:attrNameLst>
                                      </p:cBhvr>
                                      <p:tavLst>
                                        <p:tav tm="0">
                                          <p:val>
                                            <p:strVal val="ppt_y"/>
                                          </p:val>
                                        </p:tav>
                                        <p:tav tm="100000">
                                          <p:val>
                                            <p:strVal val="ppt_y"/>
                                          </p:val>
                                        </p:tav>
                                      </p:tavLst>
                                    </p:anim>
                                    <p:set>
                                      <p:cBhvr>
                                        <p:cTn id="501" dur="1" fill="hold">
                                          <p:stCondLst>
                                            <p:cond delay="1999"/>
                                          </p:stCondLst>
                                        </p:cTn>
                                        <p:tgtEl>
                                          <p:spTgt spid="41"/>
                                        </p:tgtEl>
                                        <p:attrNameLst>
                                          <p:attrName>style.visibility</p:attrName>
                                        </p:attrNameLst>
                                      </p:cBhvr>
                                      <p:to>
                                        <p:strVal val="hidden"/>
                                      </p:to>
                                    </p:set>
                                  </p:childTnLst>
                                </p:cTn>
                              </p:par>
                              <p:par>
                                <p:cTn id="502" presetID="2" presetClass="exit" presetSubtype="2" fill="hold" grpId="3" nodeType="withEffect">
                                  <p:stCondLst>
                                    <p:cond delay="0"/>
                                  </p:stCondLst>
                                  <p:childTnLst>
                                    <p:anim calcmode="lin" valueType="num">
                                      <p:cBhvr additive="base">
                                        <p:cTn id="503" dur="2000"/>
                                        <p:tgtEl>
                                          <p:spTgt spid="43"/>
                                        </p:tgtEl>
                                        <p:attrNameLst>
                                          <p:attrName>ppt_x</p:attrName>
                                        </p:attrNameLst>
                                      </p:cBhvr>
                                      <p:tavLst>
                                        <p:tav tm="0">
                                          <p:val>
                                            <p:strVal val="ppt_x"/>
                                          </p:val>
                                        </p:tav>
                                        <p:tav tm="100000">
                                          <p:val>
                                            <p:strVal val="1+ppt_w/2"/>
                                          </p:val>
                                        </p:tav>
                                      </p:tavLst>
                                    </p:anim>
                                    <p:anim calcmode="lin" valueType="num">
                                      <p:cBhvr additive="base">
                                        <p:cTn id="504" dur="2000"/>
                                        <p:tgtEl>
                                          <p:spTgt spid="43"/>
                                        </p:tgtEl>
                                        <p:attrNameLst>
                                          <p:attrName>ppt_y</p:attrName>
                                        </p:attrNameLst>
                                      </p:cBhvr>
                                      <p:tavLst>
                                        <p:tav tm="0">
                                          <p:val>
                                            <p:strVal val="ppt_y"/>
                                          </p:val>
                                        </p:tav>
                                        <p:tav tm="100000">
                                          <p:val>
                                            <p:strVal val="ppt_y"/>
                                          </p:val>
                                        </p:tav>
                                      </p:tavLst>
                                    </p:anim>
                                    <p:set>
                                      <p:cBhvr>
                                        <p:cTn id="505" dur="1" fill="hold">
                                          <p:stCondLst>
                                            <p:cond delay="1999"/>
                                          </p:stCondLst>
                                        </p:cTn>
                                        <p:tgtEl>
                                          <p:spTgt spid="43"/>
                                        </p:tgtEl>
                                        <p:attrNameLst>
                                          <p:attrName>style.visibility</p:attrName>
                                        </p:attrNameLst>
                                      </p:cBhvr>
                                      <p:to>
                                        <p:strVal val="hidden"/>
                                      </p:to>
                                    </p:set>
                                  </p:childTnLst>
                                </p:cTn>
                              </p:par>
                              <p:par>
                                <p:cTn id="506" presetID="2" presetClass="exit" presetSubtype="2" fill="hold" grpId="3" nodeType="withEffect">
                                  <p:stCondLst>
                                    <p:cond delay="0"/>
                                  </p:stCondLst>
                                  <p:childTnLst>
                                    <p:anim calcmode="lin" valueType="num">
                                      <p:cBhvr additive="base">
                                        <p:cTn id="507" dur="2000"/>
                                        <p:tgtEl>
                                          <p:spTgt spid="45"/>
                                        </p:tgtEl>
                                        <p:attrNameLst>
                                          <p:attrName>ppt_x</p:attrName>
                                        </p:attrNameLst>
                                      </p:cBhvr>
                                      <p:tavLst>
                                        <p:tav tm="0">
                                          <p:val>
                                            <p:strVal val="ppt_x"/>
                                          </p:val>
                                        </p:tav>
                                        <p:tav tm="100000">
                                          <p:val>
                                            <p:strVal val="1+ppt_w/2"/>
                                          </p:val>
                                        </p:tav>
                                      </p:tavLst>
                                    </p:anim>
                                    <p:anim calcmode="lin" valueType="num">
                                      <p:cBhvr additive="base">
                                        <p:cTn id="508" dur="2000"/>
                                        <p:tgtEl>
                                          <p:spTgt spid="45"/>
                                        </p:tgtEl>
                                        <p:attrNameLst>
                                          <p:attrName>ppt_y</p:attrName>
                                        </p:attrNameLst>
                                      </p:cBhvr>
                                      <p:tavLst>
                                        <p:tav tm="0">
                                          <p:val>
                                            <p:strVal val="ppt_y"/>
                                          </p:val>
                                        </p:tav>
                                        <p:tav tm="100000">
                                          <p:val>
                                            <p:strVal val="ppt_y"/>
                                          </p:val>
                                        </p:tav>
                                      </p:tavLst>
                                    </p:anim>
                                    <p:set>
                                      <p:cBhvr>
                                        <p:cTn id="509" dur="1" fill="hold">
                                          <p:stCondLst>
                                            <p:cond delay="1999"/>
                                          </p:stCondLst>
                                        </p:cTn>
                                        <p:tgtEl>
                                          <p:spTgt spid="45"/>
                                        </p:tgtEl>
                                        <p:attrNameLst>
                                          <p:attrName>style.visibility</p:attrName>
                                        </p:attrNameLst>
                                      </p:cBhvr>
                                      <p:to>
                                        <p:strVal val="hidden"/>
                                      </p:to>
                                    </p:set>
                                  </p:childTnLst>
                                </p:cTn>
                              </p:par>
                              <p:par>
                                <p:cTn id="510" presetID="2" presetClass="exit" presetSubtype="2" fill="hold" grpId="3" nodeType="withEffect">
                                  <p:stCondLst>
                                    <p:cond delay="0"/>
                                  </p:stCondLst>
                                  <p:childTnLst>
                                    <p:anim calcmode="lin" valueType="num">
                                      <p:cBhvr additive="base">
                                        <p:cTn id="511" dur="2000"/>
                                        <p:tgtEl>
                                          <p:spTgt spid="47"/>
                                        </p:tgtEl>
                                        <p:attrNameLst>
                                          <p:attrName>ppt_x</p:attrName>
                                        </p:attrNameLst>
                                      </p:cBhvr>
                                      <p:tavLst>
                                        <p:tav tm="0">
                                          <p:val>
                                            <p:strVal val="ppt_x"/>
                                          </p:val>
                                        </p:tav>
                                        <p:tav tm="100000">
                                          <p:val>
                                            <p:strVal val="1+ppt_w/2"/>
                                          </p:val>
                                        </p:tav>
                                      </p:tavLst>
                                    </p:anim>
                                    <p:anim calcmode="lin" valueType="num">
                                      <p:cBhvr additive="base">
                                        <p:cTn id="512" dur="2000"/>
                                        <p:tgtEl>
                                          <p:spTgt spid="47"/>
                                        </p:tgtEl>
                                        <p:attrNameLst>
                                          <p:attrName>ppt_y</p:attrName>
                                        </p:attrNameLst>
                                      </p:cBhvr>
                                      <p:tavLst>
                                        <p:tav tm="0">
                                          <p:val>
                                            <p:strVal val="ppt_y"/>
                                          </p:val>
                                        </p:tav>
                                        <p:tav tm="100000">
                                          <p:val>
                                            <p:strVal val="ppt_y"/>
                                          </p:val>
                                        </p:tav>
                                      </p:tavLst>
                                    </p:anim>
                                    <p:set>
                                      <p:cBhvr>
                                        <p:cTn id="513" dur="1" fill="hold">
                                          <p:stCondLst>
                                            <p:cond delay="1999"/>
                                          </p:stCondLst>
                                        </p:cTn>
                                        <p:tgtEl>
                                          <p:spTgt spid="47"/>
                                        </p:tgtEl>
                                        <p:attrNameLst>
                                          <p:attrName>style.visibility</p:attrName>
                                        </p:attrNameLst>
                                      </p:cBhvr>
                                      <p:to>
                                        <p:strVal val="hidden"/>
                                      </p:to>
                                    </p:set>
                                  </p:childTnLst>
                                </p:cTn>
                              </p:par>
                              <p:par>
                                <p:cTn id="514" presetID="8" presetClass="emph" presetSubtype="0" fill="hold" grpId="4" nodeType="withEffect">
                                  <p:stCondLst>
                                    <p:cond delay="0"/>
                                  </p:stCondLst>
                                  <p:childTnLst>
                                    <p:animRot by="21600000">
                                      <p:cBhvr>
                                        <p:cTn id="515" dur="2000" fill="hold"/>
                                        <p:tgtEl>
                                          <p:spTgt spid="3"/>
                                        </p:tgtEl>
                                        <p:attrNameLst>
                                          <p:attrName>r</p:attrName>
                                        </p:attrNameLst>
                                      </p:cBhvr>
                                    </p:animRot>
                                  </p:childTnLst>
                                </p:cTn>
                              </p:par>
                              <p:par>
                                <p:cTn id="516" presetID="8" presetClass="emph" presetSubtype="0" fill="hold" grpId="4" nodeType="withEffect">
                                  <p:stCondLst>
                                    <p:cond delay="0"/>
                                  </p:stCondLst>
                                  <p:childTnLst>
                                    <p:animRot by="21600000">
                                      <p:cBhvr>
                                        <p:cTn id="517" dur="2000" fill="hold"/>
                                        <p:tgtEl>
                                          <p:spTgt spid="5"/>
                                        </p:tgtEl>
                                        <p:attrNameLst>
                                          <p:attrName>r</p:attrName>
                                        </p:attrNameLst>
                                      </p:cBhvr>
                                    </p:animRot>
                                  </p:childTnLst>
                                </p:cTn>
                              </p:par>
                              <p:par>
                                <p:cTn id="518" presetID="8" presetClass="emph" presetSubtype="0" fill="hold" grpId="4" nodeType="withEffect">
                                  <p:stCondLst>
                                    <p:cond delay="0"/>
                                  </p:stCondLst>
                                  <p:childTnLst>
                                    <p:animRot by="21600000">
                                      <p:cBhvr>
                                        <p:cTn id="519" dur="2000" fill="hold"/>
                                        <p:tgtEl>
                                          <p:spTgt spid="7"/>
                                        </p:tgtEl>
                                        <p:attrNameLst>
                                          <p:attrName>r</p:attrName>
                                        </p:attrNameLst>
                                      </p:cBhvr>
                                    </p:animRot>
                                  </p:childTnLst>
                                </p:cTn>
                              </p:par>
                              <p:par>
                                <p:cTn id="520" presetID="8" presetClass="emph" presetSubtype="0" fill="hold" grpId="4" nodeType="withEffect">
                                  <p:stCondLst>
                                    <p:cond delay="0"/>
                                  </p:stCondLst>
                                  <p:childTnLst>
                                    <p:animRot by="21600000">
                                      <p:cBhvr>
                                        <p:cTn id="521" dur="2000" fill="hold"/>
                                        <p:tgtEl>
                                          <p:spTgt spid="9"/>
                                        </p:tgtEl>
                                        <p:attrNameLst>
                                          <p:attrName>r</p:attrName>
                                        </p:attrNameLst>
                                      </p:cBhvr>
                                    </p:animRot>
                                  </p:childTnLst>
                                </p:cTn>
                              </p:par>
                              <p:par>
                                <p:cTn id="522" presetID="8" presetClass="emph" presetSubtype="0" fill="hold" grpId="4" nodeType="withEffect">
                                  <p:stCondLst>
                                    <p:cond delay="0"/>
                                  </p:stCondLst>
                                  <p:childTnLst>
                                    <p:animRot by="21600000">
                                      <p:cBhvr>
                                        <p:cTn id="523" dur="2000" fill="hold"/>
                                        <p:tgtEl>
                                          <p:spTgt spid="11"/>
                                        </p:tgtEl>
                                        <p:attrNameLst>
                                          <p:attrName>r</p:attrName>
                                        </p:attrNameLst>
                                      </p:cBhvr>
                                    </p:animRot>
                                  </p:childTnLst>
                                </p:cTn>
                              </p:par>
                              <p:par>
                                <p:cTn id="524" presetID="8" presetClass="emph" presetSubtype="0" fill="hold" grpId="4" nodeType="withEffect">
                                  <p:stCondLst>
                                    <p:cond delay="0"/>
                                  </p:stCondLst>
                                  <p:childTnLst>
                                    <p:animRot by="21600000">
                                      <p:cBhvr>
                                        <p:cTn id="525" dur="2000" fill="hold"/>
                                        <p:tgtEl>
                                          <p:spTgt spid="13"/>
                                        </p:tgtEl>
                                        <p:attrNameLst>
                                          <p:attrName>r</p:attrName>
                                        </p:attrNameLst>
                                      </p:cBhvr>
                                    </p:animRot>
                                  </p:childTnLst>
                                </p:cTn>
                              </p:par>
                              <p:par>
                                <p:cTn id="526" presetID="8" presetClass="emph" presetSubtype="0" fill="hold" grpId="4" nodeType="withEffect">
                                  <p:stCondLst>
                                    <p:cond delay="0"/>
                                  </p:stCondLst>
                                  <p:childTnLst>
                                    <p:animRot by="21600000">
                                      <p:cBhvr>
                                        <p:cTn id="527" dur="2000" fill="hold"/>
                                        <p:tgtEl>
                                          <p:spTgt spid="15"/>
                                        </p:tgtEl>
                                        <p:attrNameLst>
                                          <p:attrName>r</p:attrName>
                                        </p:attrNameLst>
                                      </p:cBhvr>
                                    </p:animRot>
                                  </p:childTnLst>
                                </p:cTn>
                              </p:par>
                              <p:par>
                                <p:cTn id="528" presetID="8" presetClass="emph" presetSubtype="0" fill="hold" grpId="4" nodeType="withEffect">
                                  <p:stCondLst>
                                    <p:cond delay="0"/>
                                  </p:stCondLst>
                                  <p:childTnLst>
                                    <p:animRot by="21600000">
                                      <p:cBhvr>
                                        <p:cTn id="529" dur="2000" fill="hold"/>
                                        <p:tgtEl>
                                          <p:spTgt spid="17"/>
                                        </p:tgtEl>
                                        <p:attrNameLst>
                                          <p:attrName>r</p:attrName>
                                        </p:attrNameLst>
                                      </p:cBhvr>
                                    </p:animRot>
                                  </p:childTnLst>
                                </p:cTn>
                              </p:par>
                              <p:par>
                                <p:cTn id="530" presetID="8" presetClass="emph" presetSubtype="0" fill="hold" grpId="4" nodeType="withEffect">
                                  <p:stCondLst>
                                    <p:cond delay="0"/>
                                  </p:stCondLst>
                                  <p:childTnLst>
                                    <p:animRot by="21600000">
                                      <p:cBhvr>
                                        <p:cTn id="531" dur="2000" fill="hold"/>
                                        <p:tgtEl>
                                          <p:spTgt spid="19"/>
                                        </p:tgtEl>
                                        <p:attrNameLst>
                                          <p:attrName>r</p:attrName>
                                        </p:attrNameLst>
                                      </p:cBhvr>
                                    </p:animRot>
                                  </p:childTnLst>
                                </p:cTn>
                              </p:par>
                              <p:par>
                                <p:cTn id="532" presetID="8" presetClass="emph" presetSubtype="0" fill="hold" grpId="4" nodeType="withEffect">
                                  <p:stCondLst>
                                    <p:cond delay="0"/>
                                  </p:stCondLst>
                                  <p:childTnLst>
                                    <p:animRot by="21600000">
                                      <p:cBhvr>
                                        <p:cTn id="533" dur="2000" fill="hold"/>
                                        <p:tgtEl>
                                          <p:spTgt spid="21"/>
                                        </p:tgtEl>
                                        <p:attrNameLst>
                                          <p:attrName>r</p:attrName>
                                        </p:attrNameLst>
                                      </p:cBhvr>
                                    </p:animRot>
                                  </p:childTnLst>
                                </p:cTn>
                              </p:par>
                              <p:par>
                                <p:cTn id="534" presetID="8" presetClass="emph" presetSubtype="0" fill="hold" grpId="4" nodeType="withEffect">
                                  <p:stCondLst>
                                    <p:cond delay="0"/>
                                  </p:stCondLst>
                                  <p:childTnLst>
                                    <p:animRot by="21600000">
                                      <p:cBhvr>
                                        <p:cTn id="535" dur="2000" fill="hold"/>
                                        <p:tgtEl>
                                          <p:spTgt spid="23"/>
                                        </p:tgtEl>
                                        <p:attrNameLst>
                                          <p:attrName>r</p:attrName>
                                        </p:attrNameLst>
                                      </p:cBhvr>
                                    </p:animRot>
                                  </p:childTnLst>
                                </p:cTn>
                              </p:par>
                              <p:par>
                                <p:cTn id="536" presetID="8" presetClass="emph" presetSubtype="0" fill="hold" grpId="4" nodeType="withEffect">
                                  <p:stCondLst>
                                    <p:cond delay="0"/>
                                  </p:stCondLst>
                                  <p:childTnLst>
                                    <p:animRot by="21600000">
                                      <p:cBhvr>
                                        <p:cTn id="537" dur="2000" fill="hold"/>
                                        <p:tgtEl>
                                          <p:spTgt spid="25"/>
                                        </p:tgtEl>
                                        <p:attrNameLst>
                                          <p:attrName>r</p:attrName>
                                        </p:attrNameLst>
                                      </p:cBhvr>
                                    </p:animRot>
                                  </p:childTnLst>
                                </p:cTn>
                              </p:par>
                              <p:par>
                                <p:cTn id="538" presetID="8" presetClass="emph" presetSubtype="0" fill="hold" grpId="4" nodeType="withEffect">
                                  <p:stCondLst>
                                    <p:cond delay="0"/>
                                  </p:stCondLst>
                                  <p:childTnLst>
                                    <p:animRot by="21600000">
                                      <p:cBhvr>
                                        <p:cTn id="539" dur="2000" fill="hold"/>
                                        <p:tgtEl>
                                          <p:spTgt spid="27"/>
                                        </p:tgtEl>
                                        <p:attrNameLst>
                                          <p:attrName>r</p:attrName>
                                        </p:attrNameLst>
                                      </p:cBhvr>
                                    </p:animRot>
                                  </p:childTnLst>
                                </p:cTn>
                              </p:par>
                              <p:par>
                                <p:cTn id="540" presetID="8" presetClass="emph" presetSubtype="0" fill="hold" grpId="4" nodeType="withEffect">
                                  <p:stCondLst>
                                    <p:cond delay="0"/>
                                  </p:stCondLst>
                                  <p:childTnLst>
                                    <p:animRot by="21600000">
                                      <p:cBhvr>
                                        <p:cTn id="541" dur="2000" fill="hold"/>
                                        <p:tgtEl>
                                          <p:spTgt spid="29"/>
                                        </p:tgtEl>
                                        <p:attrNameLst>
                                          <p:attrName>r</p:attrName>
                                        </p:attrNameLst>
                                      </p:cBhvr>
                                    </p:animRot>
                                  </p:childTnLst>
                                </p:cTn>
                              </p:par>
                              <p:par>
                                <p:cTn id="542" presetID="8" presetClass="emph" presetSubtype="0" fill="hold" grpId="4" nodeType="withEffect">
                                  <p:stCondLst>
                                    <p:cond delay="0"/>
                                  </p:stCondLst>
                                  <p:childTnLst>
                                    <p:animRot by="21600000">
                                      <p:cBhvr>
                                        <p:cTn id="543" dur="2000" fill="hold"/>
                                        <p:tgtEl>
                                          <p:spTgt spid="31"/>
                                        </p:tgtEl>
                                        <p:attrNameLst>
                                          <p:attrName>r</p:attrName>
                                        </p:attrNameLst>
                                      </p:cBhvr>
                                    </p:animRot>
                                  </p:childTnLst>
                                </p:cTn>
                              </p:par>
                              <p:par>
                                <p:cTn id="544" presetID="8" presetClass="emph" presetSubtype="0" fill="hold" grpId="4" nodeType="withEffect">
                                  <p:stCondLst>
                                    <p:cond delay="0"/>
                                  </p:stCondLst>
                                  <p:childTnLst>
                                    <p:animRot by="21600000">
                                      <p:cBhvr>
                                        <p:cTn id="545" dur="2000" fill="hold"/>
                                        <p:tgtEl>
                                          <p:spTgt spid="33"/>
                                        </p:tgtEl>
                                        <p:attrNameLst>
                                          <p:attrName>r</p:attrName>
                                        </p:attrNameLst>
                                      </p:cBhvr>
                                    </p:animRot>
                                  </p:childTnLst>
                                </p:cTn>
                              </p:par>
                              <p:par>
                                <p:cTn id="546" presetID="8" presetClass="emph" presetSubtype="0" fill="hold" grpId="4" nodeType="withEffect">
                                  <p:stCondLst>
                                    <p:cond delay="0"/>
                                  </p:stCondLst>
                                  <p:childTnLst>
                                    <p:animRot by="21600000">
                                      <p:cBhvr>
                                        <p:cTn id="547" dur="2000" fill="hold"/>
                                        <p:tgtEl>
                                          <p:spTgt spid="35"/>
                                        </p:tgtEl>
                                        <p:attrNameLst>
                                          <p:attrName>r</p:attrName>
                                        </p:attrNameLst>
                                      </p:cBhvr>
                                    </p:animRot>
                                  </p:childTnLst>
                                </p:cTn>
                              </p:par>
                              <p:par>
                                <p:cTn id="548" presetID="8" presetClass="emph" presetSubtype="0" fill="hold" grpId="4" nodeType="withEffect">
                                  <p:stCondLst>
                                    <p:cond delay="0"/>
                                  </p:stCondLst>
                                  <p:childTnLst>
                                    <p:animRot by="21600000">
                                      <p:cBhvr>
                                        <p:cTn id="549" dur="2000" fill="hold"/>
                                        <p:tgtEl>
                                          <p:spTgt spid="37"/>
                                        </p:tgtEl>
                                        <p:attrNameLst>
                                          <p:attrName>r</p:attrName>
                                        </p:attrNameLst>
                                      </p:cBhvr>
                                    </p:animRot>
                                  </p:childTnLst>
                                </p:cTn>
                              </p:par>
                              <p:par>
                                <p:cTn id="550" presetID="8" presetClass="emph" presetSubtype="0" fill="hold" grpId="4" nodeType="withEffect">
                                  <p:stCondLst>
                                    <p:cond delay="0"/>
                                  </p:stCondLst>
                                  <p:childTnLst>
                                    <p:animRot by="21600000">
                                      <p:cBhvr>
                                        <p:cTn id="551" dur="2000" fill="hold"/>
                                        <p:tgtEl>
                                          <p:spTgt spid="39"/>
                                        </p:tgtEl>
                                        <p:attrNameLst>
                                          <p:attrName>r</p:attrName>
                                        </p:attrNameLst>
                                      </p:cBhvr>
                                    </p:animRot>
                                  </p:childTnLst>
                                </p:cTn>
                              </p:par>
                              <p:par>
                                <p:cTn id="552" presetID="8" presetClass="emph" presetSubtype="0" fill="hold" grpId="4" nodeType="withEffect">
                                  <p:stCondLst>
                                    <p:cond delay="0"/>
                                  </p:stCondLst>
                                  <p:childTnLst>
                                    <p:animRot by="21600000">
                                      <p:cBhvr>
                                        <p:cTn id="553" dur="2000" fill="hold"/>
                                        <p:tgtEl>
                                          <p:spTgt spid="41"/>
                                        </p:tgtEl>
                                        <p:attrNameLst>
                                          <p:attrName>r</p:attrName>
                                        </p:attrNameLst>
                                      </p:cBhvr>
                                    </p:animRot>
                                  </p:childTnLst>
                                </p:cTn>
                              </p:par>
                              <p:par>
                                <p:cTn id="554" presetID="8" presetClass="emph" presetSubtype="0" fill="hold" grpId="4" nodeType="withEffect">
                                  <p:stCondLst>
                                    <p:cond delay="0"/>
                                  </p:stCondLst>
                                  <p:childTnLst>
                                    <p:animRot by="21600000">
                                      <p:cBhvr>
                                        <p:cTn id="555" dur="2000" fill="hold"/>
                                        <p:tgtEl>
                                          <p:spTgt spid="43"/>
                                        </p:tgtEl>
                                        <p:attrNameLst>
                                          <p:attrName>r</p:attrName>
                                        </p:attrNameLst>
                                      </p:cBhvr>
                                    </p:animRot>
                                  </p:childTnLst>
                                </p:cTn>
                              </p:par>
                              <p:par>
                                <p:cTn id="556" presetID="8" presetClass="emph" presetSubtype="0" fill="hold" grpId="4" nodeType="withEffect">
                                  <p:stCondLst>
                                    <p:cond delay="0"/>
                                  </p:stCondLst>
                                  <p:childTnLst>
                                    <p:animRot by="21600000">
                                      <p:cBhvr>
                                        <p:cTn id="557" dur="2000" fill="hold"/>
                                        <p:tgtEl>
                                          <p:spTgt spid="45"/>
                                        </p:tgtEl>
                                        <p:attrNameLst>
                                          <p:attrName>r</p:attrName>
                                        </p:attrNameLst>
                                      </p:cBhvr>
                                    </p:animRot>
                                  </p:childTnLst>
                                </p:cTn>
                              </p:par>
                              <p:par>
                                <p:cTn id="558" presetID="8" presetClass="emph" presetSubtype="0" fill="hold" grpId="4" nodeType="withEffect">
                                  <p:stCondLst>
                                    <p:cond delay="0"/>
                                  </p:stCondLst>
                                  <p:childTnLst>
                                    <p:animRot by="21600000">
                                      <p:cBhvr>
                                        <p:cTn id="559" dur="2000" fill="hold"/>
                                        <p:tgtEl>
                                          <p:spTgt spid="47"/>
                                        </p:tgtEl>
                                        <p:attrNameLst>
                                          <p:attrName>r</p:attrName>
                                        </p:attrNameLst>
                                      </p:cBhvr>
                                    </p:animRot>
                                  </p:childTnLst>
                                </p:cTn>
                              </p:par>
                              <p:par>
                                <p:cTn id="560" presetID="2" presetClass="exit" presetSubtype="8" fill="hold" grpId="3" nodeType="withEffect">
                                  <p:stCondLst>
                                    <p:cond delay="0"/>
                                  </p:stCondLst>
                                  <p:childTnLst>
                                    <p:anim calcmode="lin" valueType="num">
                                      <p:cBhvr additive="base">
                                        <p:cTn id="561" dur="2000"/>
                                        <p:tgtEl>
                                          <p:spTgt spid="4"/>
                                        </p:tgtEl>
                                        <p:attrNameLst>
                                          <p:attrName>ppt_x</p:attrName>
                                        </p:attrNameLst>
                                      </p:cBhvr>
                                      <p:tavLst>
                                        <p:tav tm="0">
                                          <p:val>
                                            <p:strVal val="ppt_x"/>
                                          </p:val>
                                        </p:tav>
                                        <p:tav tm="100000">
                                          <p:val>
                                            <p:strVal val="0-ppt_w/2"/>
                                          </p:val>
                                        </p:tav>
                                      </p:tavLst>
                                    </p:anim>
                                    <p:anim calcmode="lin" valueType="num">
                                      <p:cBhvr additive="base">
                                        <p:cTn id="562" dur="2000"/>
                                        <p:tgtEl>
                                          <p:spTgt spid="4"/>
                                        </p:tgtEl>
                                        <p:attrNameLst>
                                          <p:attrName>ppt_y</p:attrName>
                                        </p:attrNameLst>
                                      </p:cBhvr>
                                      <p:tavLst>
                                        <p:tav tm="0">
                                          <p:val>
                                            <p:strVal val="ppt_y"/>
                                          </p:val>
                                        </p:tav>
                                        <p:tav tm="100000">
                                          <p:val>
                                            <p:strVal val="ppt_y"/>
                                          </p:val>
                                        </p:tav>
                                      </p:tavLst>
                                    </p:anim>
                                    <p:set>
                                      <p:cBhvr>
                                        <p:cTn id="563" dur="1" fill="hold">
                                          <p:stCondLst>
                                            <p:cond delay="1999"/>
                                          </p:stCondLst>
                                        </p:cTn>
                                        <p:tgtEl>
                                          <p:spTgt spid="4"/>
                                        </p:tgtEl>
                                        <p:attrNameLst>
                                          <p:attrName>style.visibility</p:attrName>
                                        </p:attrNameLst>
                                      </p:cBhvr>
                                      <p:to>
                                        <p:strVal val="hidden"/>
                                      </p:to>
                                    </p:set>
                                  </p:childTnLst>
                                </p:cTn>
                              </p:par>
                              <p:par>
                                <p:cTn id="564" presetID="2" presetClass="exit" presetSubtype="8" fill="hold" grpId="3" nodeType="withEffect">
                                  <p:stCondLst>
                                    <p:cond delay="0"/>
                                  </p:stCondLst>
                                  <p:childTnLst>
                                    <p:anim calcmode="lin" valueType="num">
                                      <p:cBhvr additive="base">
                                        <p:cTn id="565" dur="2000"/>
                                        <p:tgtEl>
                                          <p:spTgt spid="6"/>
                                        </p:tgtEl>
                                        <p:attrNameLst>
                                          <p:attrName>ppt_x</p:attrName>
                                        </p:attrNameLst>
                                      </p:cBhvr>
                                      <p:tavLst>
                                        <p:tav tm="0">
                                          <p:val>
                                            <p:strVal val="ppt_x"/>
                                          </p:val>
                                        </p:tav>
                                        <p:tav tm="100000">
                                          <p:val>
                                            <p:strVal val="0-ppt_w/2"/>
                                          </p:val>
                                        </p:tav>
                                      </p:tavLst>
                                    </p:anim>
                                    <p:anim calcmode="lin" valueType="num">
                                      <p:cBhvr additive="base">
                                        <p:cTn id="566" dur="2000"/>
                                        <p:tgtEl>
                                          <p:spTgt spid="6"/>
                                        </p:tgtEl>
                                        <p:attrNameLst>
                                          <p:attrName>ppt_y</p:attrName>
                                        </p:attrNameLst>
                                      </p:cBhvr>
                                      <p:tavLst>
                                        <p:tav tm="0">
                                          <p:val>
                                            <p:strVal val="ppt_y"/>
                                          </p:val>
                                        </p:tav>
                                        <p:tav tm="100000">
                                          <p:val>
                                            <p:strVal val="ppt_y"/>
                                          </p:val>
                                        </p:tav>
                                      </p:tavLst>
                                    </p:anim>
                                    <p:set>
                                      <p:cBhvr>
                                        <p:cTn id="567" dur="1" fill="hold">
                                          <p:stCondLst>
                                            <p:cond delay="1999"/>
                                          </p:stCondLst>
                                        </p:cTn>
                                        <p:tgtEl>
                                          <p:spTgt spid="6"/>
                                        </p:tgtEl>
                                        <p:attrNameLst>
                                          <p:attrName>style.visibility</p:attrName>
                                        </p:attrNameLst>
                                      </p:cBhvr>
                                      <p:to>
                                        <p:strVal val="hidden"/>
                                      </p:to>
                                    </p:set>
                                  </p:childTnLst>
                                </p:cTn>
                              </p:par>
                              <p:par>
                                <p:cTn id="568" presetID="2" presetClass="exit" presetSubtype="8" fill="hold" grpId="3" nodeType="withEffect">
                                  <p:stCondLst>
                                    <p:cond delay="0"/>
                                  </p:stCondLst>
                                  <p:childTnLst>
                                    <p:anim calcmode="lin" valueType="num">
                                      <p:cBhvr additive="base">
                                        <p:cTn id="569" dur="2000"/>
                                        <p:tgtEl>
                                          <p:spTgt spid="8"/>
                                        </p:tgtEl>
                                        <p:attrNameLst>
                                          <p:attrName>ppt_x</p:attrName>
                                        </p:attrNameLst>
                                      </p:cBhvr>
                                      <p:tavLst>
                                        <p:tav tm="0">
                                          <p:val>
                                            <p:strVal val="ppt_x"/>
                                          </p:val>
                                        </p:tav>
                                        <p:tav tm="100000">
                                          <p:val>
                                            <p:strVal val="0-ppt_w/2"/>
                                          </p:val>
                                        </p:tav>
                                      </p:tavLst>
                                    </p:anim>
                                    <p:anim calcmode="lin" valueType="num">
                                      <p:cBhvr additive="base">
                                        <p:cTn id="570" dur="2000"/>
                                        <p:tgtEl>
                                          <p:spTgt spid="8"/>
                                        </p:tgtEl>
                                        <p:attrNameLst>
                                          <p:attrName>ppt_y</p:attrName>
                                        </p:attrNameLst>
                                      </p:cBhvr>
                                      <p:tavLst>
                                        <p:tav tm="0">
                                          <p:val>
                                            <p:strVal val="ppt_y"/>
                                          </p:val>
                                        </p:tav>
                                        <p:tav tm="100000">
                                          <p:val>
                                            <p:strVal val="ppt_y"/>
                                          </p:val>
                                        </p:tav>
                                      </p:tavLst>
                                    </p:anim>
                                    <p:set>
                                      <p:cBhvr>
                                        <p:cTn id="571" dur="1" fill="hold">
                                          <p:stCondLst>
                                            <p:cond delay="1999"/>
                                          </p:stCondLst>
                                        </p:cTn>
                                        <p:tgtEl>
                                          <p:spTgt spid="8"/>
                                        </p:tgtEl>
                                        <p:attrNameLst>
                                          <p:attrName>style.visibility</p:attrName>
                                        </p:attrNameLst>
                                      </p:cBhvr>
                                      <p:to>
                                        <p:strVal val="hidden"/>
                                      </p:to>
                                    </p:set>
                                  </p:childTnLst>
                                </p:cTn>
                              </p:par>
                              <p:par>
                                <p:cTn id="572" presetID="2" presetClass="exit" presetSubtype="8" fill="hold" grpId="3" nodeType="withEffect">
                                  <p:stCondLst>
                                    <p:cond delay="0"/>
                                  </p:stCondLst>
                                  <p:childTnLst>
                                    <p:anim calcmode="lin" valueType="num">
                                      <p:cBhvr additive="base">
                                        <p:cTn id="573" dur="2000"/>
                                        <p:tgtEl>
                                          <p:spTgt spid="10"/>
                                        </p:tgtEl>
                                        <p:attrNameLst>
                                          <p:attrName>ppt_x</p:attrName>
                                        </p:attrNameLst>
                                      </p:cBhvr>
                                      <p:tavLst>
                                        <p:tav tm="0">
                                          <p:val>
                                            <p:strVal val="ppt_x"/>
                                          </p:val>
                                        </p:tav>
                                        <p:tav tm="100000">
                                          <p:val>
                                            <p:strVal val="0-ppt_w/2"/>
                                          </p:val>
                                        </p:tav>
                                      </p:tavLst>
                                    </p:anim>
                                    <p:anim calcmode="lin" valueType="num">
                                      <p:cBhvr additive="base">
                                        <p:cTn id="574" dur="2000"/>
                                        <p:tgtEl>
                                          <p:spTgt spid="10"/>
                                        </p:tgtEl>
                                        <p:attrNameLst>
                                          <p:attrName>ppt_y</p:attrName>
                                        </p:attrNameLst>
                                      </p:cBhvr>
                                      <p:tavLst>
                                        <p:tav tm="0">
                                          <p:val>
                                            <p:strVal val="ppt_y"/>
                                          </p:val>
                                        </p:tav>
                                        <p:tav tm="100000">
                                          <p:val>
                                            <p:strVal val="ppt_y"/>
                                          </p:val>
                                        </p:tav>
                                      </p:tavLst>
                                    </p:anim>
                                    <p:set>
                                      <p:cBhvr>
                                        <p:cTn id="575" dur="1" fill="hold">
                                          <p:stCondLst>
                                            <p:cond delay="1999"/>
                                          </p:stCondLst>
                                        </p:cTn>
                                        <p:tgtEl>
                                          <p:spTgt spid="10"/>
                                        </p:tgtEl>
                                        <p:attrNameLst>
                                          <p:attrName>style.visibility</p:attrName>
                                        </p:attrNameLst>
                                      </p:cBhvr>
                                      <p:to>
                                        <p:strVal val="hidden"/>
                                      </p:to>
                                    </p:set>
                                  </p:childTnLst>
                                </p:cTn>
                              </p:par>
                              <p:par>
                                <p:cTn id="576" presetID="2" presetClass="exit" presetSubtype="8" fill="hold" grpId="3" nodeType="withEffect">
                                  <p:stCondLst>
                                    <p:cond delay="0"/>
                                  </p:stCondLst>
                                  <p:childTnLst>
                                    <p:anim calcmode="lin" valueType="num">
                                      <p:cBhvr additive="base">
                                        <p:cTn id="577" dur="2000"/>
                                        <p:tgtEl>
                                          <p:spTgt spid="12"/>
                                        </p:tgtEl>
                                        <p:attrNameLst>
                                          <p:attrName>ppt_x</p:attrName>
                                        </p:attrNameLst>
                                      </p:cBhvr>
                                      <p:tavLst>
                                        <p:tav tm="0">
                                          <p:val>
                                            <p:strVal val="ppt_x"/>
                                          </p:val>
                                        </p:tav>
                                        <p:tav tm="100000">
                                          <p:val>
                                            <p:strVal val="0-ppt_w/2"/>
                                          </p:val>
                                        </p:tav>
                                      </p:tavLst>
                                    </p:anim>
                                    <p:anim calcmode="lin" valueType="num">
                                      <p:cBhvr additive="base">
                                        <p:cTn id="578" dur="2000"/>
                                        <p:tgtEl>
                                          <p:spTgt spid="12"/>
                                        </p:tgtEl>
                                        <p:attrNameLst>
                                          <p:attrName>ppt_y</p:attrName>
                                        </p:attrNameLst>
                                      </p:cBhvr>
                                      <p:tavLst>
                                        <p:tav tm="0">
                                          <p:val>
                                            <p:strVal val="ppt_y"/>
                                          </p:val>
                                        </p:tav>
                                        <p:tav tm="100000">
                                          <p:val>
                                            <p:strVal val="ppt_y"/>
                                          </p:val>
                                        </p:tav>
                                      </p:tavLst>
                                    </p:anim>
                                    <p:set>
                                      <p:cBhvr>
                                        <p:cTn id="579" dur="1" fill="hold">
                                          <p:stCondLst>
                                            <p:cond delay="1999"/>
                                          </p:stCondLst>
                                        </p:cTn>
                                        <p:tgtEl>
                                          <p:spTgt spid="12"/>
                                        </p:tgtEl>
                                        <p:attrNameLst>
                                          <p:attrName>style.visibility</p:attrName>
                                        </p:attrNameLst>
                                      </p:cBhvr>
                                      <p:to>
                                        <p:strVal val="hidden"/>
                                      </p:to>
                                    </p:set>
                                  </p:childTnLst>
                                </p:cTn>
                              </p:par>
                              <p:par>
                                <p:cTn id="580" presetID="2" presetClass="exit" presetSubtype="8" fill="hold" grpId="3" nodeType="withEffect">
                                  <p:stCondLst>
                                    <p:cond delay="0"/>
                                  </p:stCondLst>
                                  <p:childTnLst>
                                    <p:anim calcmode="lin" valueType="num">
                                      <p:cBhvr additive="base">
                                        <p:cTn id="581" dur="2000"/>
                                        <p:tgtEl>
                                          <p:spTgt spid="14"/>
                                        </p:tgtEl>
                                        <p:attrNameLst>
                                          <p:attrName>ppt_x</p:attrName>
                                        </p:attrNameLst>
                                      </p:cBhvr>
                                      <p:tavLst>
                                        <p:tav tm="0">
                                          <p:val>
                                            <p:strVal val="ppt_x"/>
                                          </p:val>
                                        </p:tav>
                                        <p:tav tm="100000">
                                          <p:val>
                                            <p:strVal val="0-ppt_w/2"/>
                                          </p:val>
                                        </p:tav>
                                      </p:tavLst>
                                    </p:anim>
                                    <p:anim calcmode="lin" valueType="num">
                                      <p:cBhvr additive="base">
                                        <p:cTn id="582" dur="2000"/>
                                        <p:tgtEl>
                                          <p:spTgt spid="14"/>
                                        </p:tgtEl>
                                        <p:attrNameLst>
                                          <p:attrName>ppt_y</p:attrName>
                                        </p:attrNameLst>
                                      </p:cBhvr>
                                      <p:tavLst>
                                        <p:tav tm="0">
                                          <p:val>
                                            <p:strVal val="ppt_y"/>
                                          </p:val>
                                        </p:tav>
                                        <p:tav tm="100000">
                                          <p:val>
                                            <p:strVal val="ppt_y"/>
                                          </p:val>
                                        </p:tav>
                                      </p:tavLst>
                                    </p:anim>
                                    <p:set>
                                      <p:cBhvr>
                                        <p:cTn id="583" dur="1" fill="hold">
                                          <p:stCondLst>
                                            <p:cond delay="1999"/>
                                          </p:stCondLst>
                                        </p:cTn>
                                        <p:tgtEl>
                                          <p:spTgt spid="14"/>
                                        </p:tgtEl>
                                        <p:attrNameLst>
                                          <p:attrName>style.visibility</p:attrName>
                                        </p:attrNameLst>
                                      </p:cBhvr>
                                      <p:to>
                                        <p:strVal val="hidden"/>
                                      </p:to>
                                    </p:set>
                                  </p:childTnLst>
                                </p:cTn>
                              </p:par>
                              <p:par>
                                <p:cTn id="584" presetID="2" presetClass="exit" presetSubtype="8" fill="hold" grpId="3" nodeType="withEffect">
                                  <p:stCondLst>
                                    <p:cond delay="0"/>
                                  </p:stCondLst>
                                  <p:childTnLst>
                                    <p:anim calcmode="lin" valueType="num">
                                      <p:cBhvr additive="base">
                                        <p:cTn id="585" dur="2000"/>
                                        <p:tgtEl>
                                          <p:spTgt spid="16"/>
                                        </p:tgtEl>
                                        <p:attrNameLst>
                                          <p:attrName>ppt_x</p:attrName>
                                        </p:attrNameLst>
                                      </p:cBhvr>
                                      <p:tavLst>
                                        <p:tav tm="0">
                                          <p:val>
                                            <p:strVal val="ppt_x"/>
                                          </p:val>
                                        </p:tav>
                                        <p:tav tm="100000">
                                          <p:val>
                                            <p:strVal val="0-ppt_w/2"/>
                                          </p:val>
                                        </p:tav>
                                      </p:tavLst>
                                    </p:anim>
                                    <p:anim calcmode="lin" valueType="num">
                                      <p:cBhvr additive="base">
                                        <p:cTn id="586" dur="2000"/>
                                        <p:tgtEl>
                                          <p:spTgt spid="16"/>
                                        </p:tgtEl>
                                        <p:attrNameLst>
                                          <p:attrName>ppt_y</p:attrName>
                                        </p:attrNameLst>
                                      </p:cBhvr>
                                      <p:tavLst>
                                        <p:tav tm="0">
                                          <p:val>
                                            <p:strVal val="ppt_y"/>
                                          </p:val>
                                        </p:tav>
                                        <p:tav tm="100000">
                                          <p:val>
                                            <p:strVal val="ppt_y"/>
                                          </p:val>
                                        </p:tav>
                                      </p:tavLst>
                                    </p:anim>
                                    <p:set>
                                      <p:cBhvr>
                                        <p:cTn id="587" dur="1" fill="hold">
                                          <p:stCondLst>
                                            <p:cond delay="1999"/>
                                          </p:stCondLst>
                                        </p:cTn>
                                        <p:tgtEl>
                                          <p:spTgt spid="16"/>
                                        </p:tgtEl>
                                        <p:attrNameLst>
                                          <p:attrName>style.visibility</p:attrName>
                                        </p:attrNameLst>
                                      </p:cBhvr>
                                      <p:to>
                                        <p:strVal val="hidden"/>
                                      </p:to>
                                    </p:set>
                                  </p:childTnLst>
                                </p:cTn>
                              </p:par>
                              <p:par>
                                <p:cTn id="588" presetID="2" presetClass="exit" presetSubtype="8" fill="hold" grpId="3" nodeType="withEffect">
                                  <p:stCondLst>
                                    <p:cond delay="0"/>
                                  </p:stCondLst>
                                  <p:childTnLst>
                                    <p:anim calcmode="lin" valueType="num">
                                      <p:cBhvr additive="base">
                                        <p:cTn id="589" dur="2000"/>
                                        <p:tgtEl>
                                          <p:spTgt spid="18"/>
                                        </p:tgtEl>
                                        <p:attrNameLst>
                                          <p:attrName>ppt_x</p:attrName>
                                        </p:attrNameLst>
                                      </p:cBhvr>
                                      <p:tavLst>
                                        <p:tav tm="0">
                                          <p:val>
                                            <p:strVal val="ppt_x"/>
                                          </p:val>
                                        </p:tav>
                                        <p:tav tm="100000">
                                          <p:val>
                                            <p:strVal val="0-ppt_w/2"/>
                                          </p:val>
                                        </p:tav>
                                      </p:tavLst>
                                    </p:anim>
                                    <p:anim calcmode="lin" valueType="num">
                                      <p:cBhvr additive="base">
                                        <p:cTn id="590" dur="2000"/>
                                        <p:tgtEl>
                                          <p:spTgt spid="18"/>
                                        </p:tgtEl>
                                        <p:attrNameLst>
                                          <p:attrName>ppt_y</p:attrName>
                                        </p:attrNameLst>
                                      </p:cBhvr>
                                      <p:tavLst>
                                        <p:tav tm="0">
                                          <p:val>
                                            <p:strVal val="ppt_y"/>
                                          </p:val>
                                        </p:tav>
                                        <p:tav tm="100000">
                                          <p:val>
                                            <p:strVal val="ppt_y"/>
                                          </p:val>
                                        </p:tav>
                                      </p:tavLst>
                                    </p:anim>
                                    <p:set>
                                      <p:cBhvr>
                                        <p:cTn id="591" dur="1" fill="hold">
                                          <p:stCondLst>
                                            <p:cond delay="1999"/>
                                          </p:stCondLst>
                                        </p:cTn>
                                        <p:tgtEl>
                                          <p:spTgt spid="18"/>
                                        </p:tgtEl>
                                        <p:attrNameLst>
                                          <p:attrName>style.visibility</p:attrName>
                                        </p:attrNameLst>
                                      </p:cBhvr>
                                      <p:to>
                                        <p:strVal val="hidden"/>
                                      </p:to>
                                    </p:set>
                                  </p:childTnLst>
                                </p:cTn>
                              </p:par>
                              <p:par>
                                <p:cTn id="592" presetID="2" presetClass="exit" presetSubtype="8" fill="hold" grpId="3" nodeType="withEffect">
                                  <p:stCondLst>
                                    <p:cond delay="0"/>
                                  </p:stCondLst>
                                  <p:childTnLst>
                                    <p:anim calcmode="lin" valueType="num">
                                      <p:cBhvr additive="base">
                                        <p:cTn id="593" dur="2000"/>
                                        <p:tgtEl>
                                          <p:spTgt spid="20"/>
                                        </p:tgtEl>
                                        <p:attrNameLst>
                                          <p:attrName>ppt_x</p:attrName>
                                        </p:attrNameLst>
                                      </p:cBhvr>
                                      <p:tavLst>
                                        <p:tav tm="0">
                                          <p:val>
                                            <p:strVal val="ppt_x"/>
                                          </p:val>
                                        </p:tav>
                                        <p:tav tm="100000">
                                          <p:val>
                                            <p:strVal val="0-ppt_w/2"/>
                                          </p:val>
                                        </p:tav>
                                      </p:tavLst>
                                    </p:anim>
                                    <p:anim calcmode="lin" valueType="num">
                                      <p:cBhvr additive="base">
                                        <p:cTn id="594" dur="2000"/>
                                        <p:tgtEl>
                                          <p:spTgt spid="20"/>
                                        </p:tgtEl>
                                        <p:attrNameLst>
                                          <p:attrName>ppt_y</p:attrName>
                                        </p:attrNameLst>
                                      </p:cBhvr>
                                      <p:tavLst>
                                        <p:tav tm="0">
                                          <p:val>
                                            <p:strVal val="ppt_y"/>
                                          </p:val>
                                        </p:tav>
                                        <p:tav tm="100000">
                                          <p:val>
                                            <p:strVal val="ppt_y"/>
                                          </p:val>
                                        </p:tav>
                                      </p:tavLst>
                                    </p:anim>
                                    <p:set>
                                      <p:cBhvr>
                                        <p:cTn id="595" dur="1" fill="hold">
                                          <p:stCondLst>
                                            <p:cond delay="1999"/>
                                          </p:stCondLst>
                                        </p:cTn>
                                        <p:tgtEl>
                                          <p:spTgt spid="20"/>
                                        </p:tgtEl>
                                        <p:attrNameLst>
                                          <p:attrName>style.visibility</p:attrName>
                                        </p:attrNameLst>
                                      </p:cBhvr>
                                      <p:to>
                                        <p:strVal val="hidden"/>
                                      </p:to>
                                    </p:set>
                                  </p:childTnLst>
                                </p:cTn>
                              </p:par>
                              <p:par>
                                <p:cTn id="596" presetID="2" presetClass="exit" presetSubtype="8" fill="hold" grpId="3" nodeType="withEffect">
                                  <p:stCondLst>
                                    <p:cond delay="0"/>
                                  </p:stCondLst>
                                  <p:childTnLst>
                                    <p:anim calcmode="lin" valueType="num">
                                      <p:cBhvr additive="base">
                                        <p:cTn id="597" dur="2000"/>
                                        <p:tgtEl>
                                          <p:spTgt spid="22"/>
                                        </p:tgtEl>
                                        <p:attrNameLst>
                                          <p:attrName>ppt_x</p:attrName>
                                        </p:attrNameLst>
                                      </p:cBhvr>
                                      <p:tavLst>
                                        <p:tav tm="0">
                                          <p:val>
                                            <p:strVal val="ppt_x"/>
                                          </p:val>
                                        </p:tav>
                                        <p:tav tm="100000">
                                          <p:val>
                                            <p:strVal val="0-ppt_w/2"/>
                                          </p:val>
                                        </p:tav>
                                      </p:tavLst>
                                    </p:anim>
                                    <p:anim calcmode="lin" valueType="num">
                                      <p:cBhvr additive="base">
                                        <p:cTn id="598" dur="2000"/>
                                        <p:tgtEl>
                                          <p:spTgt spid="22"/>
                                        </p:tgtEl>
                                        <p:attrNameLst>
                                          <p:attrName>ppt_y</p:attrName>
                                        </p:attrNameLst>
                                      </p:cBhvr>
                                      <p:tavLst>
                                        <p:tav tm="0">
                                          <p:val>
                                            <p:strVal val="ppt_y"/>
                                          </p:val>
                                        </p:tav>
                                        <p:tav tm="100000">
                                          <p:val>
                                            <p:strVal val="ppt_y"/>
                                          </p:val>
                                        </p:tav>
                                      </p:tavLst>
                                    </p:anim>
                                    <p:set>
                                      <p:cBhvr>
                                        <p:cTn id="599" dur="1" fill="hold">
                                          <p:stCondLst>
                                            <p:cond delay="1999"/>
                                          </p:stCondLst>
                                        </p:cTn>
                                        <p:tgtEl>
                                          <p:spTgt spid="22"/>
                                        </p:tgtEl>
                                        <p:attrNameLst>
                                          <p:attrName>style.visibility</p:attrName>
                                        </p:attrNameLst>
                                      </p:cBhvr>
                                      <p:to>
                                        <p:strVal val="hidden"/>
                                      </p:to>
                                    </p:set>
                                  </p:childTnLst>
                                </p:cTn>
                              </p:par>
                              <p:par>
                                <p:cTn id="600" presetID="2" presetClass="exit" presetSubtype="8" fill="hold" grpId="3" nodeType="withEffect">
                                  <p:stCondLst>
                                    <p:cond delay="0"/>
                                  </p:stCondLst>
                                  <p:childTnLst>
                                    <p:anim calcmode="lin" valueType="num">
                                      <p:cBhvr additive="base">
                                        <p:cTn id="601" dur="2000"/>
                                        <p:tgtEl>
                                          <p:spTgt spid="24"/>
                                        </p:tgtEl>
                                        <p:attrNameLst>
                                          <p:attrName>ppt_x</p:attrName>
                                        </p:attrNameLst>
                                      </p:cBhvr>
                                      <p:tavLst>
                                        <p:tav tm="0">
                                          <p:val>
                                            <p:strVal val="ppt_x"/>
                                          </p:val>
                                        </p:tav>
                                        <p:tav tm="100000">
                                          <p:val>
                                            <p:strVal val="0-ppt_w/2"/>
                                          </p:val>
                                        </p:tav>
                                      </p:tavLst>
                                    </p:anim>
                                    <p:anim calcmode="lin" valueType="num">
                                      <p:cBhvr additive="base">
                                        <p:cTn id="602" dur="2000"/>
                                        <p:tgtEl>
                                          <p:spTgt spid="24"/>
                                        </p:tgtEl>
                                        <p:attrNameLst>
                                          <p:attrName>ppt_y</p:attrName>
                                        </p:attrNameLst>
                                      </p:cBhvr>
                                      <p:tavLst>
                                        <p:tav tm="0">
                                          <p:val>
                                            <p:strVal val="ppt_y"/>
                                          </p:val>
                                        </p:tav>
                                        <p:tav tm="100000">
                                          <p:val>
                                            <p:strVal val="ppt_y"/>
                                          </p:val>
                                        </p:tav>
                                      </p:tavLst>
                                    </p:anim>
                                    <p:set>
                                      <p:cBhvr>
                                        <p:cTn id="603" dur="1" fill="hold">
                                          <p:stCondLst>
                                            <p:cond delay="1999"/>
                                          </p:stCondLst>
                                        </p:cTn>
                                        <p:tgtEl>
                                          <p:spTgt spid="24"/>
                                        </p:tgtEl>
                                        <p:attrNameLst>
                                          <p:attrName>style.visibility</p:attrName>
                                        </p:attrNameLst>
                                      </p:cBhvr>
                                      <p:to>
                                        <p:strVal val="hidden"/>
                                      </p:to>
                                    </p:set>
                                  </p:childTnLst>
                                </p:cTn>
                              </p:par>
                              <p:par>
                                <p:cTn id="604" presetID="2" presetClass="exit" presetSubtype="8" fill="hold" grpId="3" nodeType="withEffect">
                                  <p:stCondLst>
                                    <p:cond delay="0"/>
                                  </p:stCondLst>
                                  <p:childTnLst>
                                    <p:anim calcmode="lin" valueType="num">
                                      <p:cBhvr additive="base">
                                        <p:cTn id="605" dur="2000"/>
                                        <p:tgtEl>
                                          <p:spTgt spid="26"/>
                                        </p:tgtEl>
                                        <p:attrNameLst>
                                          <p:attrName>ppt_x</p:attrName>
                                        </p:attrNameLst>
                                      </p:cBhvr>
                                      <p:tavLst>
                                        <p:tav tm="0">
                                          <p:val>
                                            <p:strVal val="ppt_x"/>
                                          </p:val>
                                        </p:tav>
                                        <p:tav tm="100000">
                                          <p:val>
                                            <p:strVal val="0-ppt_w/2"/>
                                          </p:val>
                                        </p:tav>
                                      </p:tavLst>
                                    </p:anim>
                                    <p:anim calcmode="lin" valueType="num">
                                      <p:cBhvr additive="base">
                                        <p:cTn id="606" dur="2000"/>
                                        <p:tgtEl>
                                          <p:spTgt spid="26"/>
                                        </p:tgtEl>
                                        <p:attrNameLst>
                                          <p:attrName>ppt_y</p:attrName>
                                        </p:attrNameLst>
                                      </p:cBhvr>
                                      <p:tavLst>
                                        <p:tav tm="0">
                                          <p:val>
                                            <p:strVal val="ppt_y"/>
                                          </p:val>
                                        </p:tav>
                                        <p:tav tm="100000">
                                          <p:val>
                                            <p:strVal val="ppt_y"/>
                                          </p:val>
                                        </p:tav>
                                      </p:tavLst>
                                    </p:anim>
                                    <p:set>
                                      <p:cBhvr>
                                        <p:cTn id="607" dur="1" fill="hold">
                                          <p:stCondLst>
                                            <p:cond delay="1999"/>
                                          </p:stCondLst>
                                        </p:cTn>
                                        <p:tgtEl>
                                          <p:spTgt spid="26"/>
                                        </p:tgtEl>
                                        <p:attrNameLst>
                                          <p:attrName>style.visibility</p:attrName>
                                        </p:attrNameLst>
                                      </p:cBhvr>
                                      <p:to>
                                        <p:strVal val="hidden"/>
                                      </p:to>
                                    </p:set>
                                  </p:childTnLst>
                                </p:cTn>
                              </p:par>
                              <p:par>
                                <p:cTn id="608" presetID="2" presetClass="exit" presetSubtype="8" fill="hold" grpId="3" nodeType="withEffect">
                                  <p:stCondLst>
                                    <p:cond delay="0"/>
                                  </p:stCondLst>
                                  <p:childTnLst>
                                    <p:anim calcmode="lin" valueType="num">
                                      <p:cBhvr additive="base">
                                        <p:cTn id="609" dur="2000"/>
                                        <p:tgtEl>
                                          <p:spTgt spid="28"/>
                                        </p:tgtEl>
                                        <p:attrNameLst>
                                          <p:attrName>ppt_x</p:attrName>
                                        </p:attrNameLst>
                                      </p:cBhvr>
                                      <p:tavLst>
                                        <p:tav tm="0">
                                          <p:val>
                                            <p:strVal val="ppt_x"/>
                                          </p:val>
                                        </p:tav>
                                        <p:tav tm="100000">
                                          <p:val>
                                            <p:strVal val="0-ppt_w/2"/>
                                          </p:val>
                                        </p:tav>
                                      </p:tavLst>
                                    </p:anim>
                                    <p:anim calcmode="lin" valueType="num">
                                      <p:cBhvr additive="base">
                                        <p:cTn id="610" dur="2000"/>
                                        <p:tgtEl>
                                          <p:spTgt spid="28"/>
                                        </p:tgtEl>
                                        <p:attrNameLst>
                                          <p:attrName>ppt_y</p:attrName>
                                        </p:attrNameLst>
                                      </p:cBhvr>
                                      <p:tavLst>
                                        <p:tav tm="0">
                                          <p:val>
                                            <p:strVal val="ppt_y"/>
                                          </p:val>
                                        </p:tav>
                                        <p:tav tm="100000">
                                          <p:val>
                                            <p:strVal val="ppt_y"/>
                                          </p:val>
                                        </p:tav>
                                      </p:tavLst>
                                    </p:anim>
                                    <p:set>
                                      <p:cBhvr>
                                        <p:cTn id="611" dur="1" fill="hold">
                                          <p:stCondLst>
                                            <p:cond delay="1999"/>
                                          </p:stCondLst>
                                        </p:cTn>
                                        <p:tgtEl>
                                          <p:spTgt spid="28"/>
                                        </p:tgtEl>
                                        <p:attrNameLst>
                                          <p:attrName>style.visibility</p:attrName>
                                        </p:attrNameLst>
                                      </p:cBhvr>
                                      <p:to>
                                        <p:strVal val="hidden"/>
                                      </p:to>
                                    </p:set>
                                  </p:childTnLst>
                                </p:cTn>
                              </p:par>
                              <p:par>
                                <p:cTn id="612" presetID="2" presetClass="exit" presetSubtype="8" fill="hold" grpId="3" nodeType="withEffect">
                                  <p:stCondLst>
                                    <p:cond delay="0"/>
                                  </p:stCondLst>
                                  <p:childTnLst>
                                    <p:anim calcmode="lin" valueType="num">
                                      <p:cBhvr additive="base">
                                        <p:cTn id="613" dur="2000"/>
                                        <p:tgtEl>
                                          <p:spTgt spid="30"/>
                                        </p:tgtEl>
                                        <p:attrNameLst>
                                          <p:attrName>ppt_x</p:attrName>
                                        </p:attrNameLst>
                                      </p:cBhvr>
                                      <p:tavLst>
                                        <p:tav tm="0">
                                          <p:val>
                                            <p:strVal val="ppt_x"/>
                                          </p:val>
                                        </p:tav>
                                        <p:tav tm="100000">
                                          <p:val>
                                            <p:strVal val="0-ppt_w/2"/>
                                          </p:val>
                                        </p:tav>
                                      </p:tavLst>
                                    </p:anim>
                                    <p:anim calcmode="lin" valueType="num">
                                      <p:cBhvr additive="base">
                                        <p:cTn id="614" dur="2000"/>
                                        <p:tgtEl>
                                          <p:spTgt spid="30"/>
                                        </p:tgtEl>
                                        <p:attrNameLst>
                                          <p:attrName>ppt_y</p:attrName>
                                        </p:attrNameLst>
                                      </p:cBhvr>
                                      <p:tavLst>
                                        <p:tav tm="0">
                                          <p:val>
                                            <p:strVal val="ppt_y"/>
                                          </p:val>
                                        </p:tav>
                                        <p:tav tm="100000">
                                          <p:val>
                                            <p:strVal val="ppt_y"/>
                                          </p:val>
                                        </p:tav>
                                      </p:tavLst>
                                    </p:anim>
                                    <p:set>
                                      <p:cBhvr>
                                        <p:cTn id="615" dur="1" fill="hold">
                                          <p:stCondLst>
                                            <p:cond delay="1999"/>
                                          </p:stCondLst>
                                        </p:cTn>
                                        <p:tgtEl>
                                          <p:spTgt spid="30"/>
                                        </p:tgtEl>
                                        <p:attrNameLst>
                                          <p:attrName>style.visibility</p:attrName>
                                        </p:attrNameLst>
                                      </p:cBhvr>
                                      <p:to>
                                        <p:strVal val="hidden"/>
                                      </p:to>
                                    </p:set>
                                  </p:childTnLst>
                                </p:cTn>
                              </p:par>
                              <p:par>
                                <p:cTn id="616" presetID="2" presetClass="exit" presetSubtype="8" fill="hold" grpId="3" nodeType="withEffect">
                                  <p:stCondLst>
                                    <p:cond delay="0"/>
                                  </p:stCondLst>
                                  <p:childTnLst>
                                    <p:anim calcmode="lin" valueType="num">
                                      <p:cBhvr additive="base">
                                        <p:cTn id="617" dur="2000"/>
                                        <p:tgtEl>
                                          <p:spTgt spid="32"/>
                                        </p:tgtEl>
                                        <p:attrNameLst>
                                          <p:attrName>ppt_x</p:attrName>
                                        </p:attrNameLst>
                                      </p:cBhvr>
                                      <p:tavLst>
                                        <p:tav tm="0">
                                          <p:val>
                                            <p:strVal val="ppt_x"/>
                                          </p:val>
                                        </p:tav>
                                        <p:tav tm="100000">
                                          <p:val>
                                            <p:strVal val="0-ppt_w/2"/>
                                          </p:val>
                                        </p:tav>
                                      </p:tavLst>
                                    </p:anim>
                                    <p:anim calcmode="lin" valueType="num">
                                      <p:cBhvr additive="base">
                                        <p:cTn id="618" dur="2000"/>
                                        <p:tgtEl>
                                          <p:spTgt spid="32"/>
                                        </p:tgtEl>
                                        <p:attrNameLst>
                                          <p:attrName>ppt_y</p:attrName>
                                        </p:attrNameLst>
                                      </p:cBhvr>
                                      <p:tavLst>
                                        <p:tav tm="0">
                                          <p:val>
                                            <p:strVal val="ppt_y"/>
                                          </p:val>
                                        </p:tav>
                                        <p:tav tm="100000">
                                          <p:val>
                                            <p:strVal val="ppt_y"/>
                                          </p:val>
                                        </p:tav>
                                      </p:tavLst>
                                    </p:anim>
                                    <p:set>
                                      <p:cBhvr>
                                        <p:cTn id="619" dur="1" fill="hold">
                                          <p:stCondLst>
                                            <p:cond delay="1999"/>
                                          </p:stCondLst>
                                        </p:cTn>
                                        <p:tgtEl>
                                          <p:spTgt spid="32"/>
                                        </p:tgtEl>
                                        <p:attrNameLst>
                                          <p:attrName>style.visibility</p:attrName>
                                        </p:attrNameLst>
                                      </p:cBhvr>
                                      <p:to>
                                        <p:strVal val="hidden"/>
                                      </p:to>
                                    </p:set>
                                  </p:childTnLst>
                                </p:cTn>
                              </p:par>
                              <p:par>
                                <p:cTn id="620" presetID="2" presetClass="exit" presetSubtype="8" fill="hold" grpId="3" nodeType="withEffect">
                                  <p:stCondLst>
                                    <p:cond delay="0"/>
                                  </p:stCondLst>
                                  <p:childTnLst>
                                    <p:anim calcmode="lin" valueType="num">
                                      <p:cBhvr additive="base">
                                        <p:cTn id="621" dur="2000"/>
                                        <p:tgtEl>
                                          <p:spTgt spid="34"/>
                                        </p:tgtEl>
                                        <p:attrNameLst>
                                          <p:attrName>ppt_x</p:attrName>
                                        </p:attrNameLst>
                                      </p:cBhvr>
                                      <p:tavLst>
                                        <p:tav tm="0">
                                          <p:val>
                                            <p:strVal val="ppt_x"/>
                                          </p:val>
                                        </p:tav>
                                        <p:tav tm="100000">
                                          <p:val>
                                            <p:strVal val="0-ppt_w/2"/>
                                          </p:val>
                                        </p:tav>
                                      </p:tavLst>
                                    </p:anim>
                                    <p:anim calcmode="lin" valueType="num">
                                      <p:cBhvr additive="base">
                                        <p:cTn id="622" dur="2000"/>
                                        <p:tgtEl>
                                          <p:spTgt spid="34"/>
                                        </p:tgtEl>
                                        <p:attrNameLst>
                                          <p:attrName>ppt_y</p:attrName>
                                        </p:attrNameLst>
                                      </p:cBhvr>
                                      <p:tavLst>
                                        <p:tav tm="0">
                                          <p:val>
                                            <p:strVal val="ppt_y"/>
                                          </p:val>
                                        </p:tav>
                                        <p:tav tm="100000">
                                          <p:val>
                                            <p:strVal val="ppt_y"/>
                                          </p:val>
                                        </p:tav>
                                      </p:tavLst>
                                    </p:anim>
                                    <p:set>
                                      <p:cBhvr>
                                        <p:cTn id="623" dur="1" fill="hold">
                                          <p:stCondLst>
                                            <p:cond delay="1999"/>
                                          </p:stCondLst>
                                        </p:cTn>
                                        <p:tgtEl>
                                          <p:spTgt spid="34"/>
                                        </p:tgtEl>
                                        <p:attrNameLst>
                                          <p:attrName>style.visibility</p:attrName>
                                        </p:attrNameLst>
                                      </p:cBhvr>
                                      <p:to>
                                        <p:strVal val="hidden"/>
                                      </p:to>
                                    </p:set>
                                  </p:childTnLst>
                                </p:cTn>
                              </p:par>
                              <p:par>
                                <p:cTn id="624" presetID="2" presetClass="exit" presetSubtype="8" fill="hold" grpId="3" nodeType="withEffect">
                                  <p:stCondLst>
                                    <p:cond delay="0"/>
                                  </p:stCondLst>
                                  <p:childTnLst>
                                    <p:anim calcmode="lin" valueType="num">
                                      <p:cBhvr additive="base">
                                        <p:cTn id="625" dur="2000"/>
                                        <p:tgtEl>
                                          <p:spTgt spid="36"/>
                                        </p:tgtEl>
                                        <p:attrNameLst>
                                          <p:attrName>ppt_x</p:attrName>
                                        </p:attrNameLst>
                                      </p:cBhvr>
                                      <p:tavLst>
                                        <p:tav tm="0">
                                          <p:val>
                                            <p:strVal val="ppt_x"/>
                                          </p:val>
                                        </p:tav>
                                        <p:tav tm="100000">
                                          <p:val>
                                            <p:strVal val="0-ppt_w/2"/>
                                          </p:val>
                                        </p:tav>
                                      </p:tavLst>
                                    </p:anim>
                                    <p:anim calcmode="lin" valueType="num">
                                      <p:cBhvr additive="base">
                                        <p:cTn id="626" dur="2000"/>
                                        <p:tgtEl>
                                          <p:spTgt spid="36"/>
                                        </p:tgtEl>
                                        <p:attrNameLst>
                                          <p:attrName>ppt_y</p:attrName>
                                        </p:attrNameLst>
                                      </p:cBhvr>
                                      <p:tavLst>
                                        <p:tav tm="0">
                                          <p:val>
                                            <p:strVal val="ppt_y"/>
                                          </p:val>
                                        </p:tav>
                                        <p:tav tm="100000">
                                          <p:val>
                                            <p:strVal val="ppt_y"/>
                                          </p:val>
                                        </p:tav>
                                      </p:tavLst>
                                    </p:anim>
                                    <p:set>
                                      <p:cBhvr>
                                        <p:cTn id="627" dur="1" fill="hold">
                                          <p:stCondLst>
                                            <p:cond delay="1999"/>
                                          </p:stCondLst>
                                        </p:cTn>
                                        <p:tgtEl>
                                          <p:spTgt spid="36"/>
                                        </p:tgtEl>
                                        <p:attrNameLst>
                                          <p:attrName>style.visibility</p:attrName>
                                        </p:attrNameLst>
                                      </p:cBhvr>
                                      <p:to>
                                        <p:strVal val="hidden"/>
                                      </p:to>
                                    </p:set>
                                  </p:childTnLst>
                                </p:cTn>
                              </p:par>
                              <p:par>
                                <p:cTn id="628" presetID="2" presetClass="exit" presetSubtype="8" fill="hold" grpId="3" nodeType="withEffect">
                                  <p:stCondLst>
                                    <p:cond delay="0"/>
                                  </p:stCondLst>
                                  <p:childTnLst>
                                    <p:anim calcmode="lin" valueType="num">
                                      <p:cBhvr additive="base">
                                        <p:cTn id="629" dur="2000"/>
                                        <p:tgtEl>
                                          <p:spTgt spid="38"/>
                                        </p:tgtEl>
                                        <p:attrNameLst>
                                          <p:attrName>ppt_x</p:attrName>
                                        </p:attrNameLst>
                                      </p:cBhvr>
                                      <p:tavLst>
                                        <p:tav tm="0">
                                          <p:val>
                                            <p:strVal val="ppt_x"/>
                                          </p:val>
                                        </p:tav>
                                        <p:tav tm="100000">
                                          <p:val>
                                            <p:strVal val="0-ppt_w/2"/>
                                          </p:val>
                                        </p:tav>
                                      </p:tavLst>
                                    </p:anim>
                                    <p:anim calcmode="lin" valueType="num">
                                      <p:cBhvr additive="base">
                                        <p:cTn id="630" dur="2000"/>
                                        <p:tgtEl>
                                          <p:spTgt spid="38"/>
                                        </p:tgtEl>
                                        <p:attrNameLst>
                                          <p:attrName>ppt_y</p:attrName>
                                        </p:attrNameLst>
                                      </p:cBhvr>
                                      <p:tavLst>
                                        <p:tav tm="0">
                                          <p:val>
                                            <p:strVal val="ppt_y"/>
                                          </p:val>
                                        </p:tav>
                                        <p:tav tm="100000">
                                          <p:val>
                                            <p:strVal val="ppt_y"/>
                                          </p:val>
                                        </p:tav>
                                      </p:tavLst>
                                    </p:anim>
                                    <p:set>
                                      <p:cBhvr>
                                        <p:cTn id="631" dur="1" fill="hold">
                                          <p:stCondLst>
                                            <p:cond delay="1999"/>
                                          </p:stCondLst>
                                        </p:cTn>
                                        <p:tgtEl>
                                          <p:spTgt spid="38"/>
                                        </p:tgtEl>
                                        <p:attrNameLst>
                                          <p:attrName>style.visibility</p:attrName>
                                        </p:attrNameLst>
                                      </p:cBhvr>
                                      <p:to>
                                        <p:strVal val="hidden"/>
                                      </p:to>
                                    </p:set>
                                  </p:childTnLst>
                                </p:cTn>
                              </p:par>
                              <p:par>
                                <p:cTn id="632" presetID="2" presetClass="exit" presetSubtype="8" fill="hold" grpId="3" nodeType="withEffect">
                                  <p:stCondLst>
                                    <p:cond delay="0"/>
                                  </p:stCondLst>
                                  <p:childTnLst>
                                    <p:anim calcmode="lin" valueType="num">
                                      <p:cBhvr additive="base">
                                        <p:cTn id="633" dur="2000"/>
                                        <p:tgtEl>
                                          <p:spTgt spid="40"/>
                                        </p:tgtEl>
                                        <p:attrNameLst>
                                          <p:attrName>ppt_x</p:attrName>
                                        </p:attrNameLst>
                                      </p:cBhvr>
                                      <p:tavLst>
                                        <p:tav tm="0">
                                          <p:val>
                                            <p:strVal val="ppt_x"/>
                                          </p:val>
                                        </p:tav>
                                        <p:tav tm="100000">
                                          <p:val>
                                            <p:strVal val="0-ppt_w/2"/>
                                          </p:val>
                                        </p:tav>
                                      </p:tavLst>
                                    </p:anim>
                                    <p:anim calcmode="lin" valueType="num">
                                      <p:cBhvr additive="base">
                                        <p:cTn id="634" dur="2000"/>
                                        <p:tgtEl>
                                          <p:spTgt spid="40"/>
                                        </p:tgtEl>
                                        <p:attrNameLst>
                                          <p:attrName>ppt_y</p:attrName>
                                        </p:attrNameLst>
                                      </p:cBhvr>
                                      <p:tavLst>
                                        <p:tav tm="0">
                                          <p:val>
                                            <p:strVal val="ppt_y"/>
                                          </p:val>
                                        </p:tav>
                                        <p:tav tm="100000">
                                          <p:val>
                                            <p:strVal val="ppt_y"/>
                                          </p:val>
                                        </p:tav>
                                      </p:tavLst>
                                    </p:anim>
                                    <p:set>
                                      <p:cBhvr>
                                        <p:cTn id="635" dur="1" fill="hold">
                                          <p:stCondLst>
                                            <p:cond delay="1999"/>
                                          </p:stCondLst>
                                        </p:cTn>
                                        <p:tgtEl>
                                          <p:spTgt spid="40"/>
                                        </p:tgtEl>
                                        <p:attrNameLst>
                                          <p:attrName>style.visibility</p:attrName>
                                        </p:attrNameLst>
                                      </p:cBhvr>
                                      <p:to>
                                        <p:strVal val="hidden"/>
                                      </p:to>
                                    </p:set>
                                  </p:childTnLst>
                                </p:cTn>
                              </p:par>
                              <p:par>
                                <p:cTn id="636" presetID="2" presetClass="exit" presetSubtype="8" fill="hold" grpId="3" nodeType="withEffect">
                                  <p:stCondLst>
                                    <p:cond delay="0"/>
                                  </p:stCondLst>
                                  <p:childTnLst>
                                    <p:anim calcmode="lin" valueType="num">
                                      <p:cBhvr additive="base">
                                        <p:cTn id="637" dur="2000"/>
                                        <p:tgtEl>
                                          <p:spTgt spid="42"/>
                                        </p:tgtEl>
                                        <p:attrNameLst>
                                          <p:attrName>ppt_x</p:attrName>
                                        </p:attrNameLst>
                                      </p:cBhvr>
                                      <p:tavLst>
                                        <p:tav tm="0">
                                          <p:val>
                                            <p:strVal val="ppt_x"/>
                                          </p:val>
                                        </p:tav>
                                        <p:tav tm="100000">
                                          <p:val>
                                            <p:strVal val="0-ppt_w/2"/>
                                          </p:val>
                                        </p:tav>
                                      </p:tavLst>
                                    </p:anim>
                                    <p:anim calcmode="lin" valueType="num">
                                      <p:cBhvr additive="base">
                                        <p:cTn id="638" dur="2000"/>
                                        <p:tgtEl>
                                          <p:spTgt spid="42"/>
                                        </p:tgtEl>
                                        <p:attrNameLst>
                                          <p:attrName>ppt_y</p:attrName>
                                        </p:attrNameLst>
                                      </p:cBhvr>
                                      <p:tavLst>
                                        <p:tav tm="0">
                                          <p:val>
                                            <p:strVal val="ppt_y"/>
                                          </p:val>
                                        </p:tav>
                                        <p:tav tm="100000">
                                          <p:val>
                                            <p:strVal val="ppt_y"/>
                                          </p:val>
                                        </p:tav>
                                      </p:tavLst>
                                    </p:anim>
                                    <p:set>
                                      <p:cBhvr>
                                        <p:cTn id="639" dur="1" fill="hold">
                                          <p:stCondLst>
                                            <p:cond delay="1999"/>
                                          </p:stCondLst>
                                        </p:cTn>
                                        <p:tgtEl>
                                          <p:spTgt spid="42"/>
                                        </p:tgtEl>
                                        <p:attrNameLst>
                                          <p:attrName>style.visibility</p:attrName>
                                        </p:attrNameLst>
                                      </p:cBhvr>
                                      <p:to>
                                        <p:strVal val="hidden"/>
                                      </p:to>
                                    </p:set>
                                  </p:childTnLst>
                                </p:cTn>
                              </p:par>
                              <p:par>
                                <p:cTn id="640" presetID="2" presetClass="exit" presetSubtype="8" fill="hold" grpId="3" nodeType="withEffect">
                                  <p:stCondLst>
                                    <p:cond delay="0"/>
                                  </p:stCondLst>
                                  <p:childTnLst>
                                    <p:anim calcmode="lin" valueType="num">
                                      <p:cBhvr additive="base">
                                        <p:cTn id="641" dur="2000"/>
                                        <p:tgtEl>
                                          <p:spTgt spid="44"/>
                                        </p:tgtEl>
                                        <p:attrNameLst>
                                          <p:attrName>ppt_x</p:attrName>
                                        </p:attrNameLst>
                                      </p:cBhvr>
                                      <p:tavLst>
                                        <p:tav tm="0">
                                          <p:val>
                                            <p:strVal val="ppt_x"/>
                                          </p:val>
                                        </p:tav>
                                        <p:tav tm="100000">
                                          <p:val>
                                            <p:strVal val="0-ppt_w/2"/>
                                          </p:val>
                                        </p:tav>
                                      </p:tavLst>
                                    </p:anim>
                                    <p:anim calcmode="lin" valueType="num">
                                      <p:cBhvr additive="base">
                                        <p:cTn id="642" dur="2000"/>
                                        <p:tgtEl>
                                          <p:spTgt spid="44"/>
                                        </p:tgtEl>
                                        <p:attrNameLst>
                                          <p:attrName>ppt_y</p:attrName>
                                        </p:attrNameLst>
                                      </p:cBhvr>
                                      <p:tavLst>
                                        <p:tav tm="0">
                                          <p:val>
                                            <p:strVal val="ppt_y"/>
                                          </p:val>
                                        </p:tav>
                                        <p:tav tm="100000">
                                          <p:val>
                                            <p:strVal val="ppt_y"/>
                                          </p:val>
                                        </p:tav>
                                      </p:tavLst>
                                    </p:anim>
                                    <p:set>
                                      <p:cBhvr>
                                        <p:cTn id="643" dur="1" fill="hold">
                                          <p:stCondLst>
                                            <p:cond delay="1999"/>
                                          </p:stCondLst>
                                        </p:cTn>
                                        <p:tgtEl>
                                          <p:spTgt spid="44"/>
                                        </p:tgtEl>
                                        <p:attrNameLst>
                                          <p:attrName>style.visibility</p:attrName>
                                        </p:attrNameLst>
                                      </p:cBhvr>
                                      <p:to>
                                        <p:strVal val="hidden"/>
                                      </p:to>
                                    </p:set>
                                  </p:childTnLst>
                                </p:cTn>
                              </p:par>
                              <p:par>
                                <p:cTn id="644" presetID="2" presetClass="exit" presetSubtype="8" fill="hold" grpId="3" nodeType="withEffect">
                                  <p:stCondLst>
                                    <p:cond delay="0"/>
                                  </p:stCondLst>
                                  <p:childTnLst>
                                    <p:anim calcmode="lin" valueType="num">
                                      <p:cBhvr additive="base">
                                        <p:cTn id="645" dur="2000"/>
                                        <p:tgtEl>
                                          <p:spTgt spid="46"/>
                                        </p:tgtEl>
                                        <p:attrNameLst>
                                          <p:attrName>ppt_x</p:attrName>
                                        </p:attrNameLst>
                                      </p:cBhvr>
                                      <p:tavLst>
                                        <p:tav tm="0">
                                          <p:val>
                                            <p:strVal val="ppt_x"/>
                                          </p:val>
                                        </p:tav>
                                        <p:tav tm="100000">
                                          <p:val>
                                            <p:strVal val="0-ppt_w/2"/>
                                          </p:val>
                                        </p:tav>
                                      </p:tavLst>
                                    </p:anim>
                                    <p:anim calcmode="lin" valueType="num">
                                      <p:cBhvr additive="base">
                                        <p:cTn id="646" dur="2000"/>
                                        <p:tgtEl>
                                          <p:spTgt spid="46"/>
                                        </p:tgtEl>
                                        <p:attrNameLst>
                                          <p:attrName>ppt_y</p:attrName>
                                        </p:attrNameLst>
                                      </p:cBhvr>
                                      <p:tavLst>
                                        <p:tav tm="0">
                                          <p:val>
                                            <p:strVal val="ppt_y"/>
                                          </p:val>
                                        </p:tav>
                                        <p:tav tm="100000">
                                          <p:val>
                                            <p:strVal val="ppt_y"/>
                                          </p:val>
                                        </p:tav>
                                      </p:tavLst>
                                    </p:anim>
                                    <p:set>
                                      <p:cBhvr>
                                        <p:cTn id="647" dur="1" fill="hold">
                                          <p:stCondLst>
                                            <p:cond delay="1999"/>
                                          </p:stCondLst>
                                        </p:cTn>
                                        <p:tgtEl>
                                          <p:spTgt spid="46"/>
                                        </p:tgtEl>
                                        <p:attrNameLst>
                                          <p:attrName>style.visibility</p:attrName>
                                        </p:attrNameLst>
                                      </p:cBhvr>
                                      <p:to>
                                        <p:strVal val="hidden"/>
                                      </p:to>
                                    </p:set>
                                  </p:childTnLst>
                                </p:cTn>
                              </p:par>
                              <p:par>
                                <p:cTn id="648" presetID="2" presetClass="exit" presetSubtype="8" fill="hold" grpId="3" nodeType="withEffect">
                                  <p:stCondLst>
                                    <p:cond delay="0"/>
                                  </p:stCondLst>
                                  <p:childTnLst>
                                    <p:anim calcmode="lin" valueType="num">
                                      <p:cBhvr additive="base">
                                        <p:cTn id="649" dur="2000"/>
                                        <p:tgtEl>
                                          <p:spTgt spid="48"/>
                                        </p:tgtEl>
                                        <p:attrNameLst>
                                          <p:attrName>ppt_x</p:attrName>
                                        </p:attrNameLst>
                                      </p:cBhvr>
                                      <p:tavLst>
                                        <p:tav tm="0">
                                          <p:val>
                                            <p:strVal val="ppt_x"/>
                                          </p:val>
                                        </p:tav>
                                        <p:tav tm="100000">
                                          <p:val>
                                            <p:strVal val="0-ppt_w/2"/>
                                          </p:val>
                                        </p:tav>
                                      </p:tavLst>
                                    </p:anim>
                                    <p:anim calcmode="lin" valueType="num">
                                      <p:cBhvr additive="base">
                                        <p:cTn id="650" dur="2000"/>
                                        <p:tgtEl>
                                          <p:spTgt spid="48"/>
                                        </p:tgtEl>
                                        <p:attrNameLst>
                                          <p:attrName>ppt_y</p:attrName>
                                        </p:attrNameLst>
                                      </p:cBhvr>
                                      <p:tavLst>
                                        <p:tav tm="0">
                                          <p:val>
                                            <p:strVal val="ppt_y"/>
                                          </p:val>
                                        </p:tav>
                                        <p:tav tm="100000">
                                          <p:val>
                                            <p:strVal val="ppt_y"/>
                                          </p:val>
                                        </p:tav>
                                      </p:tavLst>
                                    </p:anim>
                                    <p:set>
                                      <p:cBhvr>
                                        <p:cTn id="651" dur="1" fill="hold">
                                          <p:stCondLst>
                                            <p:cond delay="1999"/>
                                          </p:stCondLst>
                                        </p:cTn>
                                        <p:tgtEl>
                                          <p:spTgt spid="48"/>
                                        </p:tgtEl>
                                        <p:attrNameLst>
                                          <p:attrName>style.visibility</p:attrName>
                                        </p:attrNameLst>
                                      </p:cBhvr>
                                      <p:to>
                                        <p:strVal val="hidden"/>
                                      </p:to>
                                    </p:set>
                                  </p:childTnLst>
                                </p:cTn>
                              </p:par>
                              <p:par>
                                <p:cTn id="652" presetID="8" presetClass="emph" presetSubtype="0" fill="hold" grpId="4" nodeType="withEffect">
                                  <p:stCondLst>
                                    <p:cond delay="0"/>
                                  </p:stCondLst>
                                  <p:childTnLst>
                                    <p:animRot by="-21600000">
                                      <p:cBhvr>
                                        <p:cTn id="653" dur="2000" fill="hold"/>
                                        <p:tgtEl>
                                          <p:spTgt spid="4"/>
                                        </p:tgtEl>
                                        <p:attrNameLst>
                                          <p:attrName>r</p:attrName>
                                        </p:attrNameLst>
                                      </p:cBhvr>
                                    </p:animRot>
                                  </p:childTnLst>
                                </p:cTn>
                              </p:par>
                              <p:par>
                                <p:cTn id="654" presetID="8" presetClass="emph" presetSubtype="0" fill="hold" grpId="4" nodeType="withEffect">
                                  <p:stCondLst>
                                    <p:cond delay="0"/>
                                  </p:stCondLst>
                                  <p:childTnLst>
                                    <p:animRot by="-21600000">
                                      <p:cBhvr>
                                        <p:cTn id="655" dur="2000" fill="hold"/>
                                        <p:tgtEl>
                                          <p:spTgt spid="6"/>
                                        </p:tgtEl>
                                        <p:attrNameLst>
                                          <p:attrName>r</p:attrName>
                                        </p:attrNameLst>
                                      </p:cBhvr>
                                    </p:animRot>
                                  </p:childTnLst>
                                </p:cTn>
                              </p:par>
                              <p:par>
                                <p:cTn id="656" presetID="8" presetClass="emph" presetSubtype="0" fill="hold" grpId="4" nodeType="withEffect">
                                  <p:stCondLst>
                                    <p:cond delay="0"/>
                                  </p:stCondLst>
                                  <p:childTnLst>
                                    <p:animRot by="-21600000">
                                      <p:cBhvr>
                                        <p:cTn id="657" dur="2000" fill="hold"/>
                                        <p:tgtEl>
                                          <p:spTgt spid="8"/>
                                        </p:tgtEl>
                                        <p:attrNameLst>
                                          <p:attrName>r</p:attrName>
                                        </p:attrNameLst>
                                      </p:cBhvr>
                                    </p:animRot>
                                  </p:childTnLst>
                                </p:cTn>
                              </p:par>
                              <p:par>
                                <p:cTn id="658" presetID="8" presetClass="emph" presetSubtype="0" fill="hold" grpId="4" nodeType="withEffect">
                                  <p:stCondLst>
                                    <p:cond delay="0"/>
                                  </p:stCondLst>
                                  <p:childTnLst>
                                    <p:animRot by="-21600000">
                                      <p:cBhvr>
                                        <p:cTn id="659" dur="2000" fill="hold"/>
                                        <p:tgtEl>
                                          <p:spTgt spid="10"/>
                                        </p:tgtEl>
                                        <p:attrNameLst>
                                          <p:attrName>r</p:attrName>
                                        </p:attrNameLst>
                                      </p:cBhvr>
                                    </p:animRot>
                                  </p:childTnLst>
                                </p:cTn>
                              </p:par>
                              <p:par>
                                <p:cTn id="660" presetID="8" presetClass="emph" presetSubtype="0" fill="hold" grpId="4" nodeType="withEffect">
                                  <p:stCondLst>
                                    <p:cond delay="0"/>
                                  </p:stCondLst>
                                  <p:childTnLst>
                                    <p:animRot by="-21600000">
                                      <p:cBhvr>
                                        <p:cTn id="661" dur="2000" fill="hold"/>
                                        <p:tgtEl>
                                          <p:spTgt spid="12"/>
                                        </p:tgtEl>
                                        <p:attrNameLst>
                                          <p:attrName>r</p:attrName>
                                        </p:attrNameLst>
                                      </p:cBhvr>
                                    </p:animRot>
                                  </p:childTnLst>
                                </p:cTn>
                              </p:par>
                              <p:par>
                                <p:cTn id="662" presetID="8" presetClass="emph" presetSubtype="0" fill="hold" grpId="4" nodeType="withEffect">
                                  <p:stCondLst>
                                    <p:cond delay="0"/>
                                  </p:stCondLst>
                                  <p:childTnLst>
                                    <p:animRot by="-21600000">
                                      <p:cBhvr>
                                        <p:cTn id="663" dur="2000" fill="hold"/>
                                        <p:tgtEl>
                                          <p:spTgt spid="14"/>
                                        </p:tgtEl>
                                        <p:attrNameLst>
                                          <p:attrName>r</p:attrName>
                                        </p:attrNameLst>
                                      </p:cBhvr>
                                    </p:animRot>
                                  </p:childTnLst>
                                </p:cTn>
                              </p:par>
                              <p:par>
                                <p:cTn id="664" presetID="8" presetClass="emph" presetSubtype="0" fill="hold" grpId="4" nodeType="withEffect">
                                  <p:stCondLst>
                                    <p:cond delay="0"/>
                                  </p:stCondLst>
                                  <p:childTnLst>
                                    <p:animRot by="-21600000">
                                      <p:cBhvr>
                                        <p:cTn id="665" dur="2000" fill="hold"/>
                                        <p:tgtEl>
                                          <p:spTgt spid="16"/>
                                        </p:tgtEl>
                                        <p:attrNameLst>
                                          <p:attrName>r</p:attrName>
                                        </p:attrNameLst>
                                      </p:cBhvr>
                                    </p:animRot>
                                  </p:childTnLst>
                                </p:cTn>
                              </p:par>
                              <p:par>
                                <p:cTn id="666" presetID="8" presetClass="emph" presetSubtype="0" fill="hold" grpId="4" nodeType="withEffect">
                                  <p:stCondLst>
                                    <p:cond delay="0"/>
                                  </p:stCondLst>
                                  <p:childTnLst>
                                    <p:animRot by="-21600000">
                                      <p:cBhvr>
                                        <p:cTn id="667" dur="2000" fill="hold"/>
                                        <p:tgtEl>
                                          <p:spTgt spid="18"/>
                                        </p:tgtEl>
                                        <p:attrNameLst>
                                          <p:attrName>r</p:attrName>
                                        </p:attrNameLst>
                                      </p:cBhvr>
                                    </p:animRot>
                                  </p:childTnLst>
                                </p:cTn>
                              </p:par>
                              <p:par>
                                <p:cTn id="668" presetID="8" presetClass="emph" presetSubtype="0" fill="hold" grpId="4" nodeType="withEffect">
                                  <p:stCondLst>
                                    <p:cond delay="0"/>
                                  </p:stCondLst>
                                  <p:childTnLst>
                                    <p:animRot by="-21600000">
                                      <p:cBhvr>
                                        <p:cTn id="669" dur="2000" fill="hold"/>
                                        <p:tgtEl>
                                          <p:spTgt spid="20"/>
                                        </p:tgtEl>
                                        <p:attrNameLst>
                                          <p:attrName>r</p:attrName>
                                        </p:attrNameLst>
                                      </p:cBhvr>
                                    </p:animRot>
                                  </p:childTnLst>
                                </p:cTn>
                              </p:par>
                              <p:par>
                                <p:cTn id="670" presetID="8" presetClass="emph" presetSubtype="0" fill="hold" grpId="4" nodeType="withEffect">
                                  <p:stCondLst>
                                    <p:cond delay="0"/>
                                  </p:stCondLst>
                                  <p:childTnLst>
                                    <p:animRot by="-21600000">
                                      <p:cBhvr>
                                        <p:cTn id="671" dur="2000" fill="hold"/>
                                        <p:tgtEl>
                                          <p:spTgt spid="22"/>
                                        </p:tgtEl>
                                        <p:attrNameLst>
                                          <p:attrName>r</p:attrName>
                                        </p:attrNameLst>
                                      </p:cBhvr>
                                    </p:animRot>
                                  </p:childTnLst>
                                </p:cTn>
                              </p:par>
                              <p:par>
                                <p:cTn id="672" presetID="8" presetClass="emph" presetSubtype="0" fill="hold" grpId="4" nodeType="withEffect">
                                  <p:stCondLst>
                                    <p:cond delay="0"/>
                                  </p:stCondLst>
                                  <p:childTnLst>
                                    <p:animRot by="-21600000">
                                      <p:cBhvr>
                                        <p:cTn id="673" dur="2000" fill="hold"/>
                                        <p:tgtEl>
                                          <p:spTgt spid="24"/>
                                        </p:tgtEl>
                                        <p:attrNameLst>
                                          <p:attrName>r</p:attrName>
                                        </p:attrNameLst>
                                      </p:cBhvr>
                                    </p:animRot>
                                  </p:childTnLst>
                                </p:cTn>
                              </p:par>
                              <p:par>
                                <p:cTn id="674" presetID="8" presetClass="emph" presetSubtype="0" fill="hold" grpId="4" nodeType="withEffect">
                                  <p:stCondLst>
                                    <p:cond delay="0"/>
                                  </p:stCondLst>
                                  <p:childTnLst>
                                    <p:animRot by="-21600000">
                                      <p:cBhvr>
                                        <p:cTn id="675" dur="2000" fill="hold"/>
                                        <p:tgtEl>
                                          <p:spTgt spid="26"/>
                                        </p:tgtEl>
                                        <p:attrNameLst>
                                          <p:attrName>r</p:attrName>
                                        </p:attrNameLst>
                                      </p:cBhvr>
                                    </p:animRot>
                                  </p:childTnLst>
                                </p:cTn>
                              </p:par>
                              <p:par>
                                <p:cTn id="676" presetID="8" presetClass="emph" presetSubtype="0" fill="hold" grpId="4" nodeType="withEffect">
                                  <p:stCondLst>
                                    <p:cond delay="0"/>
                                  </p:stCondLst>
                                  <p:childTnLst>
                                    <p:animRot by="-21600000">
                                      <p:cBhvr>
                                        <p:cTn id="677" dur="2000" fill="hold"/>
                                        <p:tgtEl>
                                          <p:spTgt spid="28"/>
                                        </p:tgtEl>
                                        <p:attrNameLst>
                                          <p:attrName>r</p:attrName>
                                        </p:attrNameLst>
                                      </p:cBhvr>
                                    </p:animRot>
                                  </p:childTnLst>
                                </p:cTn>
                              </p:par>
                              <p:par>
                                <p:cTn id="678" presetID="8" presetClass="emph" presetSubtype="0" fill="hold" grpId="4" nodeType="withEffect">
                                  <p:stCondLst>
                                    <p:cond delay="0"/>
                                  </p:stCondLst>
                                  <p:childTnLst>
                                    <p:animRot by="-21600000">
                                      <p:cBhvr>
                                        <p:cTn id="679" dur="2000" fill="hold"/>
                                        <p:tgtEl>
                                          <p:spTgt spid="30"/>
                                        </p:tgtEl>
                                        <p:attrNameLst>
                                          <p:attrName>r</p:attrName>
                                        </p:attrNameLst>
                                      </p:cBhvr>
                                    </p:animRot>
                                  </p:childTnLst>
                                </p:cTn>
                              </p:par>
                              <p:par>
                                <p:cTn id="680" presetID="8" presetClass="emph" presetSubtype="0" fill="hold" grpId="4" nodeType="withEffect">
                                  <p:stCondLst>
                                    <p:cond delay="0"/>
                                  </p:stCondLst>
                                  <p:childTnLst>
                                    <p:animRot by="-21600000">
                                      <p:cBhvr>
                                        <p:cTn id="681" dur="2000" fill="hold"/>
                                        <p:tgtEl>
                                          <p:spTgt spid="32"/>
                                        </p:tgtEl>
                                        <p:attrNameLst>
                                          <p:attrName>r</p:attrName>
                                        </p:attrNameLst>
                                      </p:cBhvr>
                                    </p:animRot>
                                  </p:childTnLst>
                                </p:cTn>
                              </p:par>
                              <p:par>
                                <p:cTn id="682" presetID="8" presetClass="emph" presetSubtype="0" fill="hold" grpId="4" nodeType="withEffect">
                                  <p:stCondLst>
                                    <p:cond delay="0"/>
                                  </p:stCondLst>
                                  <p:childTnLst>
                                    <p:animRot by="-21600000">
                                      <p:cBhvr>
                                        <p:cTn id="683" dur="2000" fill="hold"/>
                                        <p:tgtEl>
                                          <p:spTgt spid="34"/>
                                        </p:tgtEl>
                                        <p:attrNameLst>
                                          <p:attrName>r</p:attrName>
                                        </p:attrNameLst>
                                      </p:cBhvr>
                                    </p:animRot>
                                  </p:childTnLst>
                                </p:cTn>
                              </p:par>
                              <p:par>
                                <p:cTn id="684" presetID="8" presetClass="emph" presetSubtype="0" fill="hold" grpId="4" nodeType="withEffect">
                                  <p:stCondLst>
                                    <p:cond delay="0"/>
                                  </p:stCondLst>
                                  <p:childTnLst>
                                    <p:animRot by="-21600000">
                                      <p:cBhvr>
                                        <p:cTn id="685" dur="2000" fill="hold"/>
                                        <p:tgtEl>
                                          <p:spTgt spid="36"/>
                                        </p:tgtEl>
                                        <p:attrNameLst>
                                          <p:attrName>r</p:attrName>
                                        </p:attrNameLst>
                                      </p:cBhvr>
                                    </p:animRot>
                                  </p:childTnLst>
                                </p:cTn>
                              </p:par>
                              <p:par>
                                <p:cTn id="686" presetID="8" presetClass="emph" presetSubtype="0" fill="hold" grpId="4" nodeType="withEffect">
                                  <p:stCondLst>
                                    <p:cond delay="0"/>
                                  </p:stCondLst>
                                  <p:childTnLst>
                                    <p:animRot by="-21600000">
                                      <p:cBhvr>
                                        <p:cTn id="687" dur="2000" fill="hold"/>
                                        <p:tgtEl>
                                          <p:spTgt spid="38"/>
                                        </p:tgtEl>
                                        <p:attrNameLst>
                                          <p:attrName>r</p:attrName>
                                        </p:attrNameLst>
                                      </p:cBhvr>
                                    </p:animRot>
                                  </p:childTnLst>
                                </p:cTn>
                              </p:par>
                              <p:par>
                                <p:cTn id="688" presetID="8" presetClass="emph" presetSubtype="0" fill="hold" grpId="4" nodeType="withEffect">
                                  <p:stCondLst>
                                    <p:cond delay="0"/>
                                  </p:stCondLst>
                                  <p:childTnLst>
                                    <p:animRot by="-21600000">
                                      <p:cBhvr>
                                        <p:cTn id="689" dur="2000" fill="hold"/>
                                        <p:tgtEl>
                                          <p:spTgt spid="40"/>
                                        </p:tgtEl>
                                        <p:attrNameLst>
                                          <p:attrName>r</p:attrName>
                                        </p:attrNameLst>
                                      </p:cBhvr>
                                    </p:animRot>
                                  </p:childTnLst>
                                </p:cTn>
                              </p:par>
                              <p:par>
                                <p:cTn id="690" presetID="8" presetClass="emph" presetSubtype="0" fill="hold" grpId="4" nodeType="withEffect">
                                  <p:stCondLst>
                                    <p:cond delay="0"/>
                                  </p:stCondLst>
                                  <p:childTnLst>
                                    <p:animRot by="-21600000">
                                      <p:cBhvr>
                                        <p:cTn id="691" dur="2000" fill="hold"/>
                                        <p:tgtEl>
                                          <p:spTgt spid="42"/>
                                        </p:tgtEl>
                                        <p:attrNameLst>
                                          <p:attrName>r</p:attrName>
                                        </p:attrNameLst>
                                      </p:cBhvr>
                                    </p:animRot>
                                  </p:childTnLst>
                                </p:cTn>
                              </p:par>
                              <p:par>
                                <p:cTn id="692" presetID="8" presetClass="emph" presetSubtype="0" fill="hold" grpId="4" nodeType="withEffect">
                                  <p:stCondLst>
                                    <p:cond delay="0"/>
                                  </p:stCondLst>
                                  <p:childTnLst>
                                    <p:animRot by="-21600000">
                                      <p:cBhvr>
                                        <p:cTn id="693" dur="2000" fill="hold"/>
                                        <p:tgtEl>
                                          <p:spTgt spid="44"/>
                                        </p:tgtEl>
                                        <p:attrNameLst>
                                          <p:attrName>r</p:attrName>
                                        </p:attrNameLst>
                                      </p:cBhvr>
                                    </p:animRot>
                                  </p:childTnLst>
                                </p:cTn>
                              </p:par>
                              <p:par>
                                <p:cTn id="694" presetID="8" presetClass="emph" presetSubtype="0" fill="hold" grpId="4" nodeType="withEffect">
                                  <p:stCondLst>
                                    <p:cond delay="0"/>
                                  </p:stCondLst>
                                  <p:childTnLst>
                                    <p:animRot by="-21600000">
                                      <p:cBhvr>
                                        <p:cTn id="695" dur="2000" fill="hold"/>
                                        <p:tgtEl>
                                          <p:spTgt spid="46"/>
                                        </p:tgtEl>
                                        <p:attrNameLst>
                                          <p:attrName>r</p:attrName>
                                        </p:attrNameLst>
                                      </p:cBhvr>
                                    </p:animRot>
                                  </p:childTnLst>
                                </p:cTn>
                              </p:par>
                              <p:par>
                                <p:cTn id="696" presetID="8" presetClass="emph" presetSubtype="0" fill="hold" grpId="4" nodeType="withEffect">
                                  <p:stCondLst>
                                    <p:cond delay="0"/>
                                  </p:stCondLst>
                                  <p:childTnLst>
                                    <p:animRot by="-21600000">
                                      <p:cBhvr>
                                        <p:cTn id="697" dur="2000" fill="hold"/>
                                        <p:tgtEl>
                                          <p:spTgt spid="48"/>
                                        </p:tgtEl>
                                        <p:attrNameLst>
                                          <p:attrName>r</p:attrName>
                                        </p:attrNameLst>
                                      </p:cBhvr>
                                    </p:animRot>
                                  </p:childTnLst>
                                </p:cTn>
                              </p:par>
                              <p:par>
                                <p:cTn id="698" presetID="17" presetClass="entr" presetSubtype="10" fill="hold" nodeType="withEffect">
                                  <p:stCondLst>
                                    <p:cond delay="0"/>
                                  </p:stCondLst>
                                  <p:childTnLst>
                                    <p:set>
                                      <p:cBhvr>
                                        <p:cTn id="699" dur="1" fill="hold">
                                          <p:stCondLst>
                                            <p:cond delay="0"/>
                                          </p:stCondLst>
                                        </p:cTn>
                                        <p:tgtEl>
                                          <p:spTgt spid="2"/>
                                        </p:tgtEl>
                                        <p:attrNameLst>
                                          <p:attrName>style.visibility</p:attrName>
                                        </p:attrNameLst>
                                      </p:cBhvr>
                                      <p:to>
                                        <p:strVal val="visible"/>
                                      </p:to>
                                    </p:set>
                                    <p:anim calcmode="lin" valueType="num">
                                      <p:cBhvr>
                                        <p:cTn id="700" dur="2000" fill="hold"/>
                                        <p:tgtEl>
                                          <p:spTgt spid="2"/>
                                        </p:tgtEl>
                                        <p:attrNameLst>
                                          <p:attrName>ppt_w</p:attrName>
                                        </p:attrNameLst>
                                      </p:cBhvr>
                                      <p:tavLst>
                                        <p:tav tm="0">
                                          <p:val>
                                            <p:fltVal val="0"/>
                                          </p:val>
                                        </p:tav>
                                        <p:tav tm="100000">
                                          <p:val>
                                            <p:strVal val="#ppt_w"/>
                                          </p:val>
                                        </p:tav>
                                      </p:tavLst>
                                    </p:anim>
                                    <p:anim calcmode="lin" valueType="num">
                                      <p:cBhvr>
                                        <p:cTn id="70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99"/>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girls-462072_19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16200000">
            <a:off x="3723675" y="2009157"/>
            <a:ext cx="1768091" cy="4500594"/>
          </a:xfrm>
          <a:prstGeom prst="moon">
            <a:avLst>
              <a:gd name="adj" fmla="val 8277"/>
            </a:avLst>
          </a:prstGeom>
          <a:gradFill flip="none" rotWithShape="1">
            <a:gsLst>
              <a:gs pos="68000">
                <a:srgbClr val="92D050"/>
              </a:gs>
              <a:gs pos="50000">
                <a:srgbClr val="CC0000">
                  <a:shade val="67500"/>
                  <a:satMod val="115000"/>
                </a:srgbClr>
              </a:gs>
              <a:gs pos="100000">
                <a:srgbClr val="CC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6200000">
            <a:off x="3723675" y="1419813"/>
            <a:ext cx="1768091" cy="4500594"/>
          </a:xfrm>
          <a:prstGeom prst="moon">
            <a:avLst>
              <a:gd name="adj" fmla="val 10952"/>
            </a:avLst>
          </a:prstGeom>
          <a:gradFill flip="none" rotWithShape="1">
            <a:gsLst>
              <a:gs pos="68000">
                <a:srgbClr val="92D050"/>
              </a:gs>
              <a:gs pos="50000">
                <a:srgbClr val="CC0000">
                  <a:shade val="67500"/>
                  <a:satMod val="115000"/>
                </a:srgbClr>
              </a:gs>
              <a:gs pos="100000">
                <a:srgbClr val="CC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6200000">
            <a:off x="3723674" y="705433"/>
            <a:ext cx="1768091" cy="4500594"/>
          </a:xfrm>
          <a:prstGeom prst="moon">
            <a:avLst>
              <a:gd name="adj" fmla="val 10952"/>
            </a:avLst>
          </a:prstGeom>
          <a:gradFill flip="none" rotWithShape="1">
            <a:gsLst>
              <a:gs pos="68000">
                <a:srgbClr val="92D050"/>
              </a:gs>
              <a:gs pos="50000">
                <a:srgbClr val="CC0000">
                  <a:shade val="67500"/>
                  <a:satMod val="115000"/>
                </a:srgbClr>
              </a:gs>
              <a:gs pos="100000">
                <a:srgbClr val="CC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3723675" y="133929"/>
            <a:ext cx="1768091" cy="4500594"/>
          </a:xfrm>
          <a:prstGeom prst="moon">
            <a:avLst>
              <a:gd name="adj" fmla="val 11845"/>
            </a:avLst>
          </a:prstGeom>
          <a:gradFill flip="none" rotWithShape="1">
            <a:gsLst>
              <a:gs pos="68000">
                <a:srgbClr val="92D050"/>
              </a:gs>
              <a:gs pos="50000">
                <a:srgbClr val="CC0000">
                  <a:shade val="67500"/>
                  <a:satMod val="115000"/>
                </a:srgbClr>
              </a:gs>
              <a:gs pos="100000">
                <a:srgbClr val="CC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723674" y="-509013"/>
            <a:ext cx="1768091" cy="4500594"/>
          </a:xfrm>
          <a:prstGeom prst="moon">
            <a:avLst>
              <a:gd name="adj" fmla="val 10952"/>
            </a:avLst>
          </a:prstGeom>
          <a:gradFill flip="none" rotWithShape="1">
            <a:gsLst>
              <a:gs pos="68000">
                <a:srgbClr val="92D050"/>
              </a:gs>
              <a:gs pos="50000">
                <a:srgbClr val="CC0000">
                  <a:shade val="67500"/>
                  <a:satMod val="115000"/>
                </a:srgbClr>
              </a:gs>
              <a:gs pos="100000">
                <a:srgbClr val="CC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652236" y="-1080517"/>
            <a:ext cx="1768091" cy="4500594"/>
          </a:xfrm>
          <a:prstGeom prst="moon">
            <a:avLst>
              <a:gd name="adj" fmla="val 10952"/>
            </a:avLst>
          </a:prstGeom>
          <a:gradFill flip="none" rotWithShape="1">
            <a:gsLst>
              <a:gs pos="68000">
                <a:srgbClr val="92D050"/>
              </a:gs>
              <a:gs pos="50000">
                <a:srgbClr val="CC0000">
                  <a:shade val="67500"/>
                  <a:satMod val="115000"/>
                </a:srgbClr>
              </a:gs>
              <a:gs pos="100000">
                <a:srgbClr val="CC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3652236" y="-1723459"/>
            <a:ext cx="1768091" cy="4500594"/>
          </a:xfrm>
          <a:prstGeom prst="moon">
            <a:avLst>
              <a:gd name="adj" fmla="val 11844"/>
            </a:avLst>
          </a:prstGeom>
          <a:gradFill flip="none" rotWithShape="1">
            <a:gsLst>
              <a:gs pos="68000">
                <a:srgbClr val="92D050"/>
              </a:gs>
              <a:gs pos="50000">
                <a:srgbClr val="CC0000">
                  <a:shade val="67500"/>
                  <a:satMod val="115000"/>
                </a:srgbClr>
              </a:gs>
              <a:gs pos="100000">
                <a:srgbClr val="CC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28660" y="-357208"/>
            <a:ext cx="9787006" cy="678661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3" presetClass="entr" presetSubtype="5" fill="hold" grpId="1" nodeType="with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blinds(vertical)">
                                      <p:cBhvr>
                                        <p:cTn id="37" dur="2000"/>
                                        <p:tgtEl>
                                          <p:spTgt spid="3"/>
                                        </p:tgtEl>
                                      </p:cBhvr>
                                    </p:animEffect>
                                  </p:childTnLst>
                                </p:cTn>
                              </p:par>
                              <p:par>
                                <p:cTn id="38" presetID="3" presetClass="entr" presetSubtype="5" fill="hold" grpId="1" nodeType="with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blinds(vertical)">
                                      <p:cBhvr>
                                        <p:cTn id="40" dur="2000"/>
                                        <p:tgtEl>
                                          <p:spTgt spid="4"/>
                                        </p:tgtEl>
                                      </p:cBhvr>
                                    </p:animEffect>
                                  </p:childTnLst>
                                </p:cTn>
                              </p:par>
                              <p:par>
                                <p:cTn id="41" presetID="3" presetClass="entr" presetSubtype="5" fill="hold" grpId="1" nodeType="with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blinds(vertical)">
                                      <p:cBhvr>
                                        <p:cTn id="43" dur="2000"/>
                                        <p:tgtEl>
                                          <p:spTgt spid="5"/>
                                        </p:tgtEl>
                                      </p:cBhvr>
                                    </p:animEffect>
                                  </p:childTnLst>
                                </p:cTn>
                              </p:par>
                              <p:par>
                                <p:cTn id="44" presetID="3" presetClass="entr" presetSubtype="5"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blinds(vertical)">
                                      <p:cBhvr>
                                        <p:cTn id="46" dur="2000"/>
                                        <p:tgtEl>
                                          <p:spTgt spid="6"/>
                                        </p:tgtEl>
                                      </p:cBhvr>
                                    </p:animEffect>
                                  </p:childTnLst>
                                </p:cTn>
                              </p:par>
                              <p:par>
                                <p:cTn id="47" presetID="3" presetClass="entr" presetSubtype="5" fill="hold" grpId="1" nodeType="with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blinds(vertical)">
                                      <p:cBhvr>
                                        <p:cTn id="49" dur="2000"/>
                                        <p:tgtEl>
                                          <p:spTgt spid="7"/>
                                        </p:tgtEl>
                                      </p:cBhvr>
                                    </p:animEffect>
                                  </p:childTnLst>
                                </p:cTn>
                              </p:par>
                              <p:par>
                                <p:cTn id="50" presetID="3" presetClass="entr" presetSubtype="5" fill="hold" grpId="1" nodeType="with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blinds(vertical)">
                                      <p:cBhvr>
                                        <p:cTn id="52" dur="2000"/>
                                        <p:tgtEl>
                                          <p:spTgt spid="8"/>
                                        </p:tgtEl>
                                      </p:cBhvr>
                                    </p:animEffect>
                                  </p:childTnLst>
                                </p:cTn>
                              </p:par>
                              <p:par>
                                <p:cTn id="53" presetID="3" presetClass="entr" presetSubtype="5" fill="hold" grpId="1" nodeType="with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blinds(vertical)">
                                      <p:cBhvr>
                                        <p:cTn id="55" dur="2000"/>
                                        <p:tgtEl>
                                          <p:spTgt spid="9"/>
                                        </p:tgtEl>
                                      </p:cBhvr>
                                    </p:animEffect>
                                  </p:childTnLst>
                                </p:cTn>
                              </p:par>
                              <p:par>
                                <p:cTn id="56" presetID="19" presetClass="entr" presetSubtype="5" fill="hold" grpId="2"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2000" fill="hold"/>
                                        <p:tgtEl>
                                          <p:spTgt spid="3"/>
                                        </p:tgtEl>
                                        <p:attrNameLst>
                                          <p:attrName>ppt_w</p:attrName>
                                        </p:attrNameLst>
                                      </p:cBhvr>
                                      <p:tavLst>
                                        <p:tav tm="0">
                                          <p:val>
                                            <p:strVal val="#ppt_w"/>
                                          </p:val>
                                        </p:tav>
                                        <p:tav tm="100000">
                                          <p:val>
                                            <p:strVal val="#ppt_w"/>
                                          </p:val>
                                        </p:tav>
                                      </p:tavLst>
                                    </p:anim>
                                    <p:anim calcmode="lin" valueType="num">
                                      <p:cBhvr>
                                        <p:cTn id="59" dur="2000" fill="hold"/>
                                        <p:tgtEl>
                                          <p:spTgt spid="3"/>
                                        </p:tgtEl>
                                        <p:attrNameLst>
                                          <p:attrName>ppt_h</p:attrName>
                                        </p:attrNameLst>
                                      </p:cBhvr>
                                      <p:tavLst>
                                        <p:tav tm="0" fmla="#ppt_h*sin(2.5*pi*$)">
                                          <p:val>
                                            <p:fltVal val="0"/>
                                          </p:val>
                                        </p:tav>
                                        <p:tav tm="100000">
                                          <p:val>
                                            <p:fltVal val="1"/>
                                          </p:val>
                                        </p:tav>
                                      </p:tavLst>
                                    </p:anim>
                                  </p:childTnLst>
                                </p:cTn>
                              </p:par>
                              <p:par>
                                <p:cTn id="60" presetID="19" presetClass="entr" presetSubtype="5" fill="hold" grpId="2"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2000" fill="hold"/>
                                        <p:tgtEl>
                                          <p:spTgt spid="4"/>
                                        </p:tgtEl>
                                        <p:attrNameLst>
                                          <p:attrName>ppt_w</p:attrName>
                                        </p:attrNameLst>
                                      </p:cBhvr>
                                      <p:tavLst>
                                        <p:tav tm="0">
                                          <p:val>
                                            <p:strVal val="#ppt_w"/>
                                          </p:val>
                                        </p:tav>
                                        <p:tav tm="100000">
                                          <p:val>
                                            <p:strVal val="#ppt_w"/>
                                          </p:val>
                                        </p:tav>
                                      </p:tavLst>
                                    </p:anim>
                                    <p:anim calcmode="lin" valueType="num">
                                      <p:cBhvr>
                                        <p:cTn id="63" dur="2000" fill="hold"/>
                                        <p:tgtEl>
                                          <p:spTgt spid="4"/>
                                        </p:tgtEl>
                                        <p:attrNameLst>
                                          <p:attrName>ppt_h</p:attrName>
                                        </p:attrNameLst>
                                      </p:cBhvr>
                                      <p:tavLst>
                                        <p:tav tm="0" fmla="#ppt_h*sin(2.5*pi*$)">
                                          <p:val>
                                            <p:fltVal val="0"/>
                                          </p:val>
                                        </p:tav>
                                        <p:tav tm="100000">
                                          <p:val>
                                            <p:fltVal val="1"/>
                                          </p:val>
                                        </p:tav>
                                      </p:tavLst>
                                    </p:anim>
                                  </p:childTnLst>
                                </p:cTn>
                              </p:par>
                              <p:par>
                                <p:cTn id="64" presetID="19" presetClass="entr" presetSubtype="5" fill="hold" grpId="2"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p:cTn id="66" dur="2000" fill="hold"/>
                                        <p:tgtEl>
                                          <p:spTgt spid="5"/>
                                        </p:tgtEl>
                                        <p:attrNameLst>
                                          <p:attrName>ppt_w</p:attrName>
                                        </p:attrNameLst>
                                      </p:cBhvr>
                                      <p:tavLst>
                                        <p:tav tm="0">
                                          <p:val>
                                            <p:strVal val="#ppt_w"/>
                                          </p:val>
                                        </p:tav>
                                        <p:tav tm="100000">
                                          <p:val>
                                            <p:strVal val="#ppt_w"/>
                                          </p:val>
                                        </p:tav>
                                      </p:tavLst>
                                    </p:anim>
                                    <p:anim calcmode="lin" valueType="num">
                                      <p:cBhvr>
                                        <p:cTn id="67" dur="2000" fill="hold"/>
                                        <p:tgtEl>
                                          <p:spTgt spid="5"/>
                                        </p:tgtEl>
                                        <p:attrNameLst>
                                          <p:attrName>ppt_h</p:attrName>
                                        </p:attrNameLst>
                                      </p:cBhvr>
                                      <p:tavLst>
                                        <p:tav tm="0" fmla="#ppt_h*sin(2.5*pi*$)">
                                          <p:val>
                                            <p:fltVal val="0"/>
                                          </p:val>
                                        </p:tav>
                                        <p:tav tm="100000">
                                          <p:val>
                                            <p:fltVal val="1"/>
                                          </p:val>
                                        </p:tav>
                                      </p:tavLst>
                                    </p:anim>
                                  </p:childTnLst>
                                </p:cTn>
                              </p:par>
                              <p:par>
                                <p:cTn id="68" presetID="19" presetClass="entr" presetSubtype="5" fill="hold" grpId="2"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2000" fill="hold"/>
                                        <p:tgtEl>
                                          <p:spTgt spid="6"/>
                                        </p:tgtEl>
                                        <p:attrNameLst>
                                          <p:attrName>ppt_w</p:attrName>
                                        </p:attrNameLst>
                                      </p:cBhvr>
                                      <p:tavLst>
                                        <p:tav tm="0">
                                          <p:val>
                                            <p:strVal val="#ppt_w"/>
                                          </p:val>
                                        </p:tav>
                                        <p:tav tm="100000">
                                          <p:val>
                                            <p:strVal val="#ppt_w"/>
                                          </p:val>
                                        </p:tav>
                                      </p:tavLst>
                                    </p:anim>
                                    <p:anim calcmode="lin" valueType="num">
                                      <p:cBhvr>
                                        <p:cTn id="71" dur="2000" fill="hold"/>
                                        <p:tgtEl>
                                          <p:spTgt spid="6"/>
                                        </p:tgtEl>
                                        <p:attrNameLst>
                                          <p:attrName>ppt_h</p:attrName>
                                        </p:attrNameLst>
                                      </p:cBhvr>
                                      <p:tavLst>
                                        <p:tav tm="0" fmla="#ppt_h*sin(2.5*pi*$)">
                                          <p:val>
                                            <p:fltVal val="0"/>
                                          </p:val>
                                        </p:tav>
                                        <p:tav tm="100000">
                                          <p:val>
                                            <p:fltVal val="1"/>
                                          </p:val>
                                        </p:tav>
                                      </p:tavLst>
                                    </p:anim>
                                  </p:childTnLst>
                                </p:cTn>
                              </p:par>
                              <p:par>
                                <p:cTn id="72" presetID="19" presetClass="entr" presetSubtype="5" fill="hold" grpId="2"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2000" fill="hold"/>
                                        <p:tgtEl>
                                          <p:spTgt spid="7"/>
                                        </p:tgtEl>
                                        <p:attrNameLst>
                                          <p:attrName>ppt_w</p:attrName>
                                        </p:attrNameLst>
                                      </p:cBhvr>
                                      <p:tavLst>
                                        <p:tav tm="0">
                                          <p:val>
                                            <p:strVal val="#ppt_w"/>
                                          </p:val>
                                        </p:tav>
                                        <p:tav tm="100000">
                                          <p:val>
                                            <p:strVal val="#ppt_w"/>
                                          </p:val>
                                        </p:tav>
                                      </p:tavLst>
                                    </p:anim>
                                    <p:anim calcmode="lin" valueType="num">
                                      <p:cBhvr>
                                        <p:cTn id="75" dur="2000" fill="hold"/>
                                        <p:tgtEl>
                                          <p:spTgt spid="7"/>
                                        </p:tgtEl>
                                        <p:attrNameLst>
                                          <p:attrName>ppt_h</p:attrName>
                                        </p:attrNameLst>
                                      </p:cBhvr>
                                      <p:tavLst>
                                        <p:tav tm="0" fmla="#ppt_h*sin(2.5*pi*$)">
                                          <p:val>
                                            <p:fltVal val="0"/>
                                          </p:val>
                                        </p:tav>
                                        <p:tav tm="100000">
                                          <p:val>
                                            <p:fltVal val="1"/>
                                          </p:val>
                                        </p:tav>
                                      </p:tavLst>
                                    </p:anim>
                                  </p:childTnLst>
                                </p:cTn>
                              </p:par>
                              <p:par>
                                <p:cTn id="76" presetID="19" presetClass="entr" presetSubtype="5" fill="hold" grpId="2"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2000" fill="hold"/>
                                        <p:tgtEl>
                                          <p:spTgt spid="8"/>
                                        </p:tgtEl>
                                        <p:attrNameLst>
                                          <p:attrName>ppt_w</p:attrName>
                                        </p:attrNameLst>
                                      </p:cBhvr>
                                      <p:tavLst>
                                        <p:tav tm="0">
                                          <p:val>
                                            <p:strVal val="#ppt_w"/>
                                          </p:val>
                                        </p:tav>
                                        <p:tav tm="100000">
                                          <p:val>
                                            <p:strVal val="#ppt_w"/>
                                          </p:val>
                                        </p:tav>
                                      </p:tavLst>
                                    </p:anim>
                                    <p:anim calcmode="lin" valueType="num">
                                      <p:cBhvr>
                                        <p:cTn id="79" dur="2000" fill="hold"/>
                                        <p:tgtEl>
                                          <p:spTgt spid="8"/>
                                        </p:tgtEl>
                                        <p:attrNameLst>
                                          <p:attrName>ppt_h</p:attrName>
                                        </p:attrNameLst>
                                      </p:cBhvr>
                                      <p:tavLst>
                                        <p:tav tm="0" fmla="#ppt_h*sin(2.5*pi*$)">
                                          <p:val>
                                            <p:fltVal val="0"/>
                                          </p:val>
                                        </p:tav>
                                        <p:tav tm="100000">
                                          <p:val>
                                            <p:fltVal val="1"/>
                                          </p:val>
                                        </p:tav>
                                      </p:tavLst>
                                    </p:anim>
                                  </p:childTnLst>
                                </p:cTn>
                              </p:par>
                              <p:par>
                                <p:cTn id="80" presetID="19" presetClass="entr" presetSubtype="5" fill="hold" grpId="2"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2000" fill="hold"/>
                                        <p:tgtEl>
                                          <p:spTgt spid="9"/>
                                        </p:tgtEl>
                                        <p:attrNameLst>
                                          <p:attrName>ppt_w</p:attrName>
                                        </p:attrNameLst>
                                      </p:cBhvr>
                                      <p:tavLst>
                                        <p:tav tm="0">
                                          <p:val>
                                            <p:strVal val="#ppt_w"/>
                                          </p:val>
                                        </p:tav>
                                        <p:tav tm="100000">
                                          <p:val>
                                            <p:strVal val="#ppt_w"/>
                                          </p:val>
                                        </p:tav>
                                      </p:tavLst>
                                    </p:anim>
                                    <p:anim calcmode="lin" valueType="num">
                                      <p:cBhvr>
                                        <p:cTn id="83" dur="2000" fill="hold"/>
                                        <p:tgtEl>
                                          <p:spTgt spid="9"/>
                                        </p:tgtEl>
                                        <p:attrNameLst>
                                          <p:attrName>ppt_h</p:attrName>
                                        </p:attrNameLst>
                                      </p:cBhvr>
                                      <p:tavLst>
                                        <p:tav tm="0" fmla="#ppt_h*sin(2.5*pi*$)">
                                          <p:val>
                                            <p:fltVal val="0"/>
                                          </p:val>
                                        </p:tav>
                                        <p:tav tm="100000">
                                          <p:val>
                                            <p:fltVal val="1"/>
                                          </p:val>
                                        </p:tav>
                                      </p:tavLst>
                                    </p:anim>
                                  </p:childTnLst>
                                </p:cTn>
                              </p:par>
                            </p:childTnLst>
                          </p:cTn>
                        </p:par>
                        <p:par>
                          <p:cTn id="84" fill="hold">
                            <p:stCondLst>
                              <p:cond delay="2000"/>
                            </p:stCondLst>
                            <p:childTnLst>
                              <p:par>
                                <p:cTn id="85" presetID="2" presetClass="exit" presetSubtype="4" fill="hold" grpId="3" nodeType="afterEffect">
                                  <p:stCondLst>
                                    <p:cond delay="0"/>
                                  </p:stCondLst>
                                  <p:childTnLst>
                                    <p:anim calcmode="lin" valueType="num">
                                      <p:cBhvr additive="base">
                                        <p:cTn id="86" dur="2000"/>
                                        <p:tgtEl>
                                          <p:spTgt spid="3"/>
                                        </p:tgtEl>
                                        <p:attrNameLst>
                                          <p:attrName>ppt_x</p:attrName>
                                        </p:attrNameLst>
                                      </p:cBhvr>
                                      <p:tavLst>
                                        <p:tav tm="0">
                                          <p:val>
                                            <p:strVal val="ppt_x"/>
                                          </p:val>
                                        </p:tav>
                                        <p:tav tm="100000">
                                          <p:val>
                                            <p:strVal val="ppt_x"/>
                                          </p:val>
                                        </p:tav>
                                      </p:tavLst>
                                    </p:anim>
                                    <p:anim calcmode="lin" valueType="num">
                                      <p:cBhvr additive="base">
                                        <p:cTn id="87" dur="2000"/>
                                        <p:tgtEl>
                                          <p:spTgt spid="3"/>
                                        </p:tgtEl>
                                        <p:attrNameLst>
                                          <p:attrName>ppt_y</p:attrName>
                                        </p:attrNameLst>
                                      </p:cBhvr>
                                      <p:tavLst>
                                        <p:tav tm="0">
                                          <p:val>
                                            <p:strVal val="ppt_y"/>
                                          </p:val>
                                        </p:tav>
                                        <p:tav tm="100000">
                                          <p:val>
                                            <p:strVal val="1+ppt_h/2"/>
                                          </p:val>
                                        </p:tav>
                                      </p:tavLst>
                                    </p:anim>
                                    <p:set>
                                      <p:cBhvr>
                                        <p:cTn id="88" dur="1" fill="hold">
                                          <p:stCondLst>
                                            <p:cond delay="1999"/>
                                          </p:stCondLst>
                                        </p:cTn>
                                        <p:tgtEl>
                                          <p:spTgt spid="3"/>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2000"/>
                                        <p:tgtEl>
                                          <p:spTgt spid="4"/>
                                        </p:tgtEl>
                                        <p:attrNameLst>
                                          <p:attrName>ppt_x</p:attrName>
                                        </p:attrNameLst>
                                      </p:cBhvr>
                                      <p:tavLst>
                                        <p:tav tm="0">
                                          <p:val>
                                            <p:strVal val="ppt_x"/>
                                          </p:val>
                                        </p:tav>
                                        <p:tav tm="100000">
                                          <p:val>
                                            <p:strVal val="ppt_x"/>
                                          </p:val>
                                        </p:tav>
                                      </p:tavLst>
                                    </p:anim>
                                    <p:anim calcmode="lin" valueType="num">
                                      <p:cBhvr additive="base">
                                        <p:cTn id="91" dur="2000"/>
                                        <p:tgtEl>
                                          <p:spTgt spid="4"/>
                                        </p:tgtEl>
                                        <p:attrNameLst>
                                          <p:attrName>ppt_y</p:attrName>
                                        </p:attrNameLst>
                                      </p:cBhvr>
                                      <p:tavLst>
                                        <p:tav tm="0">
                                          <p:val>
                                            <p:strVal val="ppt_y"/>
                                          </p:val>
                                        </p:tav>
                                        <p:tav tm="100000">
                                          <p:val>
                                            <p:strVal val="1+ppt_h/2"/>
                                          </p:val>
                                        </p:tav>
                                      </p:tavLst>
                                    </p:anim>
                                    <p:set>
                                      <p:cBhvr>
                                        <p:cTn id="92" dur="1" fill="hold">
                                          <p:stCondLst>
                                            <p:cond delay="1999"/>
                                          </p:stCondLst>
                                        </p:cTn>
                                        <p:tgtEl>
                                          <p:spTgt spid="4"/>
                                        </p:tgtEl>
                                        <p:attrNameLst>
                                          <p:attrName>style.visibility</p:attrName>
                                        </p:attrNameLst>
                                      </p:cBhvr>
                                      <p:to>
                                        <p:strVal val="hidden"/>
                                      </p:to>
                                    </p:set>
                                  </p:childTnLst>
                                </p:cTn>
                              </p:par>
                              <p:par>
                                <p:cTn id="93" presetID="2" presetClass="exit" presetSubtype="4" fill="hold" grpId="3" nodeType="with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ppt_x"/>
                                          </p:val>
                                        </p:tav>
                                      </p:tavLst>
                                    </p:anim>
                                    <p:anim calcmode="lin" valueType="num">
                                      <p:cBhvr additive="base">
                                        <p:cTn id="95" dur="2000"/>
                                        <p:tgtEl>
                                          <p:spTgt spid="5"/>
                                        </p:tgtEl>
                                        <p:attrNameLst>
                                          <p:attrName>ppt_y</p:attrName>
                                        </p:attrNameLst>
                                      </p:cBhvr>
                                      <p:tavLst>
                                        <p:tav tm="0">
                                          <p:val>
                                            <p:strVal val="ppt_y"/>
                                          </p:val>
                                        </p:tav>
                                        <p:tav tm="100000">
                                          <p:val>
                                            <p:strVal val="1+ppt_h/2"/>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4" fill="hold" grpId="3" nodeType="withEffect">
                                  <p:stCondLst>
                                    <p:cond delay="0"/>
                                  </p:stCondLst>
                                  <p:childTnLst>
                                    <p:anim calcmode="lin" valueType="num">
                                      <p:cBhvr additive="base">
                                        <p:cTn id="98" dur="2000"/>
                                        <p:tgtEl>
                                          <p:spTgt spid="6"/>
                                        </p:tgtEl>
                                        <p:attrNameLst>
                                          <p:attrName>ppt_x</p:attrName>
                                        </p:attrNameLst>
                                      </p:cBhvr>
                                      <p:tavLst>
                                        <p:tav tm="0">
                                          <p:val>
                                            <p:strVal val="ppt_x"/>
                                          </p:val>
                                        </p:tav>
                                        <p:tav tm="100000">
                                          <p:val>
                                            <p:strVal val="ppt_x"/>
                                          </p:val>
                                        </p:tav>
                                      </p:tavLst>
                                    </p:anim>
                                    <p:anim calcmode="lin" valueType="num">
                                      <p:cBhvr additive="base">
                                        <p:cTn id="99" dur="2000"/>
                                        <p:tgtEl>
                                          <p:spTgt spid="6"/>
                                        </p:tgtEl>
                                        <p:attrNameLst>
                                          <p:attrName>ppt_y</p:attrName>
                                        </p:attrNameLst>
                                      </p:cBhvr>
                                      <p:tavLst>
                                        <p:tav tm="0">
                                          <p:val>
                                            <p:strVal val="ppt_y"/>
                                          </p:val>
                                        </p:tav>
                                        <p:tav tm="100000">
                                          <p:val>
                                            <p:strVal val="1+ppt_h/2"/>
                                          </p:val>
                                        </p:tav>
                                      </p:tavLst>
                                    </p:anim>
                                    <p:set>
                                      <p:cBhvr>
                                        <p:cTn id="100" dur="1" fill="hold">
                                          <p:stCondLst>
                                            <p:cond delay="1999"/>
                                          </p:stCondLst>
                                        </p:cTn>
                                        <p:tgtEl>
                                          <p:spTgt spid="6"/>
                                        </p:tgtEl>
                                        <p:attrNameLst>
                                          <p:attrName>style.visibility</p:attrName>
                                        </p:attrNameLst>
                                      </p:cBhvr>
                                      <p:to>
                                        <p:strVal val="hidden"/>
                                      </p:to>
                                    </p:set>
                                  </p:childTnLst>
                                </p:cTn>
                              </p:par>
                              <p:par>
                                <p:cTn id="101" presetID="2" presetClass="exit" presetSubtype="4" fill="hold" grpId="3" nodeType="withEffect">
                                  <p:stCondLst>
                                    <p:cond delay="0"/>
                                  </p:stCondLst>
                                  <p:childTnLst>
                                    <p:anim calcmode="lin" valueType="num">
                                      <p:cBhvr additive="base">
                                        <p:cTn id="102" dur="2000"/>
                                        <p:tgtEl>
                                          <p:spTgt spid="7"/>
                                        </p:tgtEl>
                                        <p:attrNameLst>
                                          <p:attrName>ppt_x</p:attrName>
                                        </p:attrNameLst>
                                      </p:cBhvr>
                                      <p:tavLst>
                                        <p:tav tm="0">
                                          <p:val>
                                            <p:strVal val="ppt_x"/>
                                          </p:val>
                                        </p:tav>
                                        <p:tav tm="100000">
                                          <p:val>
                                            <p:strVal val="ppt_x"/>
                                          </p:val>
                                        </p:tav>
                                      </p:tavLst>
                                    </p:anim>
                                    <p:anim calcmode="lin" valueType="num">
                                      <p:cBhvr additive="base">
                                        <p:cTn id="103" dur="2000"/>
                                        <p:tgtEl>
                                          <p:spTgt spid="7"/>
                                        </p:tgtEl>
                                        <p:attrNameLst>
                                          <p:attrName>ppt_y</p:attrName>
                                        </p:attrNameLst>
                                      </p:cBhvr>
                                      <p:tavLst>
                                        <p:tav tm="0">
                                          <p:val>
                                            <p:strVal val="ppt_y"/>
                                          </p:val>
                                        </p:tav>
                                        <p:tav tm="100000">
                                          <p:val>
                                            <p:strVal val="1+ppt_h/2"/>
                                          </p:val>
                                        </p:tav>
                                      </p:tavLst>
                                    </p:anim>
                                    <p:set>
                                      <p:cBhvr>
                                        <p:cTn id="104" dur="1" fill="hold">
                                          <p:stCondLst>
                                            <p:cond delay="1999"/>
                                          </p:stCondLst>
                                        </p:cTn>
                                        <p:tgtEl>
                                          <p:spTgt spid="7"/>
                                        </p:tgtEl>
                                        <p:attrNameLst>
                                          <p:attrName>style.visibility</p:attrName>
                                        </p:attrNameLst>
                                      </p:cBhvr>
                                      <p:to>
                                        <p:strVal val="hidden"/>
                                      </p:to>
                                    </p:set>
                                  </p:childTnLst>
                                </p:cTn>
                              </p:par>
                              <p:par>
                                <p:cTn id="105" presetID="2" presetClass="exit" presetSubtype="4" fill="hold" grpId="3" nodeType="withEffect">
                                  <p:stCondLst>
                                    <p:cond delay="0"/>
                                  </p:stCondLst>
                                  <p:childTnLst>
                                    <p:anim calcmode="lin" valueType="num">
                                      <p:cBhvr additive="base">
                                        <p:cTn id="106" dur="2000"/>
                                        <p:tgtEl>
                                          <p:spTgt spid="8"/>
                                        </p:tgtEl>
                                        <p:attrNameLst>
                                          <p:attrName>ppt_x</p:attrName>
                                        </p:attrNameLst>
                                      </p:cBhvr>
                                      <p:tavLst>
                                        <p:tav tm="0">
                                          <p:val>
                                            <p:strVal val="ppt_x"/>
                                          </p:val>
                                        </p:tav>
                                        <p:tav tm="100000">
                                          <p:val>
                                            <p:strVal val="ppt_x"/>
                                          </p:val>
                                        </p:tav>
                                      </p:tavLst>
                                    </p:anim>
                                    <p:anim calcmode="lin" valueType="num">
                                      <p:cBhvr additive="base">
                                        <p:cTn id="107" dur="2000"/>
                                        <p:tgtEl>
                                          <p:spTgt spid="8"/>
                                        </p:tgtEl>
                                        <p:attrNameLst>
                                          <p:attrName>ppt_y</p:attrName>
                                        </p:attrNameLst>
                                      </p:cBhvr>
                                      <p:tavLst>
                                        <p:tav tm="0">
                                          <p:val>
                                            <p:strVal val="ppt_y"/>
                                          </p:val>
                                        </p:tav>
                                        <p:tav tm="100000">
                                          <p:val>
                                            <p:strVal val="1+ppt_h/2"/>
                                          </p:val>
                                        </p:tav>
                                      </p:tavLst>
                                    </p:anim>
                                    <p:set>
                                      <p:cBhvr>
                                        <p:cTn id="108" dur="1" fill="hold">
                                          <p:stCondLst>
                                            <p:cond delay="1999"/>
                                          </p:stCondLst>
                                        </p:cTn>
                                        <p:tgtEl>
                                          <p:spTgt spid="8"/>
                                        </p:tgtEl>
                                        <p:attrNameLst>
                                          <p:attrName>style.visibility</p:attrName>
                                        </p:attrNameLst>
                                      </p:cBhvr>
                                      <p:to>
                                        <p:strVal val="hidden"/>
                                      </p:to>
                                    </p:set>
                                  </p:childTnLst>
                                </p:cTn>
                              </p:par>
                              <p:par>
                                <p:cTn id="109" presetID="2" presetClass="exit" presetSubtype="4" fill="hold" grpId="3" nodeType="withEffect">
                                  <p:stCondLst>
                                    <p:cond delay="0"/>
                                  </p:stCondLst>
                                  <p:childTnLst>
                                    <p:anim calcmode="lin" valueType="num">
                                      <p:cBhvr additive="base">
                                        <p:cTn id="110" dur="2000"/>
                                        <p:tgtEl>
                                          <p:spTgt spid="9"/>
                                        </p:tgtEl>
                                        <p:attrNameLst>
                                          <p:attrName>ppt_x</p:attrName>
                                        </p:attrNameLst>
                                      </p:cBhvr>
                                      <p:tavLst>
                                        <p:tav tm="0">
                                          <p:val>
                                            <p:strVal val="ppt_x"/>
                                          </p:val>
                                        </p:tav>
                                        <p:tav tm="100000">
                                          <p:val>
                                            <p:strVal val="ppt_x"/>
                                          </p:val>
                                        </p:tav>
                                      </p:tavLst>
                                    </p:anim>
                                    <p:anim calcmode="lin" valueType="num">
                                      <p:cBhvr additive="base">
                                        <p:cTn id="111" dur="2000"/>
                                        <p:tgtEl>
                                          <p:spTgt spid="9"/>
                                        </p:tgtEl>
                                        <p:attrNameLst>
                                          <p:attrName>ppt_y</p:attrName>
                                        </p:attrNameLst>
                                      </p:cBhvr>
                                      <p:tavLst>
                                        <p:tav tm="0">
                                          <p:val>
                                            <p:strVal val="ppt_y"/>
                                          </p:val>
                                        </p:tav>
                                        <p:tav tm="100000">
                                          <p:val>
                                            <p:strVal val="1+ppt_h/2"/>
                                          </p:val>
                                        </p:tav>
                                      </p:tavLst>
                                    </p:anim>
                                    <p:set>
                                      <p:cBhvr>
                                        <p:cTn id="112" dur="1" fill="hold">
                                          <p:stCondLst>
                                            <p:cond delay="1999"/>
                                          </p:stCondLst>
                                        </p:cTn>
                                        <p:tgtEl>
                                          <p:spTgt spid="9"/>
                                        </p:tgtEl>
                                        <p:attrNameLst>
                                          <p:attrName>style.visibility</p:attrName>
                                        </p:attrNameLst>
                                      </p:cBhvr>
                                      <p:to>
                                        <p:strVal val="hidden"/>
                                      </p:to>
                                    </p:set>
                                  </p:childTnLst>
                                </p:cTn>
                              </p:par>
                              <p:par>
                                <p:cTn id="113" presetID="19" presetClass="exit" presetSubtype="5" fill="hold" grpId="4" nodeType="withEffect">
                                  <p:stCondLst>
                                    <p:cond delay="0"/>
                                  </p:stCondLst>
                                  <p:childTnLst>
                                    <p:anim calcmode="lin" valueType="num">
                                      <p:cBhvr>
                                        <p:cTn id="114" dur="2000"/>
                                        <p:tgtEl>
                                          <p:spTgt spid="3"/>
                                        </p:tgtEl>
                                        <p:attrNameLst>
                                          <p:attrName>ppt_w</p:attrName>
                                        </p:attrNameLst>
                                      </p:cBhvr>
                                      <p:tavLst>
                                        <p:tav tm="0">
                                          <p:val>
                                            <p:strVal val="ppt_w"/>
                                          </p:val>
                                        </p:tav>
                                        <p:tav tm="100000">
                                          <p:val>
                                            <p:strVal val="ppt_w"/>
                                          </p:val>
                                        </p:tav>
                                      </p:tavLst>
                                    </p:anim>
                                    <p:anim calcmode="lin" valueType="num">
                                      <p:cBhvr>
                                        <p:cTn id="115"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6" dur="1" fill="hold">
                                          <p:stCondLst>
                                            <p:cond delay="1999"/>
                                          </p:stCondLst>
                                        </p:cTn>
                                        <p:tgtEl>
                                          <p:spTgt spid="3"/>
                                        </p:tgtEl>
                                        <p:attrNameLst>
                                          <p:attrName>style.visibility</p:attrName>
                                        </p:attrNameLst>
                                      </p:cBhvr>
                                      <p:to>
                                        <p:strVal val="hidden"/>
                                      </p:to>
                                    </p:set>
                                  </p:childTnLst>
                                </p:cTn>
                              </p:par>
                              <p:par>
                                <p:cTn id="117" presetID="19" presetClass="exit" presetSubtype="5" fill="hold" grpId="4" nodeType="withEffect">
                                  <p:stCondLst>
                                    <p:cond delay="0"/>
                                  </p:stCondLst>
                                  <p:childTnLst>
                                    <p:anim calcmode="lin" valueType="num">
                                      <p:cBhvr>
                                        <p:cTn id="118" dur="2000"/>
                                        <p:tgtEl>
                                          <p:spTgt spid="4"/>
                                        </p:tgtEl>
                                        <p:attrNameLst>
                                          <p:attrName>ppt_w</p:attrName>
                                        </p:attrNameLst>
                                      </p:cBhvr>
                                      <p:tavLst>
                                        <p:tav tm="0">
                                          <p:val>
                                            <p:strVal val="ppt_w"/>
                                          </p:val>
                                        </p:tav>
                                        <p:tav tm="100000">
                                          <p:val>
                                            <p:strVal val="ppt_w"/>
                                          </p:val>
                                        </p:tav>
                                      </p:tavLst>
                                    </p:anim>
                                    <p:anim calcmode="lin" valueType="num">
                                      <p:cBhvr>
                                        <p:cTn id="119"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1999"/>
                                          </p:stCondLst>
                                        </p:cTn>
                                        <p:tgtEl>
                                          <p:spTgt spid="4"/>
                                        </p:tgtEl>
                                        <p:attrNameLst>
                                          <p:attrName>style.visibility</p:attrName>
                                        </p:attrNameLst>
                                      </p:cBhvr>
                                      <p:to>
                                        <p:strVal val="hidden"/>
                                      </p:to>
                                    </p:set>
                                  </p:childTnLst>
                                </p:cTn>
                              </p:par>
                              <p:par>
                                <p:cTn id="121" presetID="19" presetClass="exit" presetSubtype="5" fill="hold" grpId="4" nodeType="withEffect">
                                  <p:stCondLst>
                                    <p:cond delay="0"/>
                                  </p:stCondLst>
                                  <p:childTnLst>
                                    <p:anim calcmode="lin" valueType="num">
                                      <p:cBhvr>
                                        <p:cTn id="122" dur="2000"/>
                                        <p:tgtEl>
                                          <p:spTgt spid="5"/>
                                        </p:tgtEl>
                                        <p:attrNameLst>
                                          <p:attrName>ppt_w</p:attrName>
                                        </p:attrNameLst>
                                      </p:cBhvr>
                                      <p:tavLst>
                                        <p:tav tm="0">
                                          <p:val>
                                            <p:strVal val="ppt_w"/>
                                          </p:val>
                                        </p:tav>
                                        <p:tav tm="100000">
                                          <p:val>
                                            <p:strVal val="ppt_w"/>
                                          </p:val>
                                        </p:tav>
                                      </p:tavLst>
                                    </p:anim>
                                    <p:anim calcmode="lin" valueType="num">
                                      <p:cBhvr>
                                        <p:cTn id="123"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1999"/>
                                          </p:stCondLst>
                                        </p:cTn>
                                        <p:tgtEl>
                                          <p:spTgt spid="5"/>
                                        </p:tgtEl>
                                        <p:attrNameLst>
                                          <p:attrName>style.visibility</p:attrName>
                                        </p:attrNameLst>
                                      </p:cBhvr>
                                      <p:to>
                                        <p:strVal val="hidden"/>
                                      </p:to>
                                    </p:set>
                                  </p:childTnLst>
                                </p:cTn>
                              </p:par>
                              <p:par>
                                <p:cTn id="125" presetID="19" presetClass="exit" presetSubtype="5" fill="hold" grpId="4" nodeType="withEffect">
                                  <p:stCondLst>
                                    <p:cond delay="0"/>
                                  </p:stCondLst>
                                  <p:childTnLst>
                                    <p:anim calcmode="lin" valueType="num">
                                      <p:cBhvr>
                                        <p:cTn id="126" dur="2000"/>
                                        <p:tgtEl>
                                          <p:spTgt spid="6"/>
                                        </p:tgtEl>
                                        <p:attrNameLst>
                                          <p:attrName>ppt_w</p:attrName>
                                        </p:attrNameLst>
                                      </p:cBhvr>
                                      <p:tavLst>
                                        <p:tav tm="0">
                                          <p:val>
                                            <p:strVal val="ppt_w"/>
                                          </p:val>
                                        </p:tav>
                                        <p:tav tm="100000">
                                          <p:val>
                                            <p:strVal val="ppt_w"/>
                                          </p:val>
                                        </p:tav>
                                      </p:tavLst>
                                    </p:anim>
                                    <p:anim calcmode="lin" valueType="num">
                                      <p:cBhvr>
                                        <p:cTn id="127"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1999"/>
                                          </p:stCondLst>
                                        </p:cTn>
                                        <p:tgtEl>
                                          <p:spTgt spid="6"/>
                                        </p:tgtEl>
                                        <p:attrNameLst>
                                          <p:attrName>style.visibility</p:attrName>
                                        </p:attrNameLst>
                                      </p:cBhvr>
                                      <p:to>
                                        <p:strVal val="hidden"/>
                                      </p:to>
                                    </p:set>
                                  </p:childTnLst>
                                </p:cTn>
                              </p:par>
                              <p:par>
                                <p:cTn id="129" presetID="19" presetClass="exit" presetSubtype="5" fill="hold" grpId="4" nodeType="withEffect">
                                  <p:stCondLst>
                                    <p:cond delay="0"/>
                                  </p:stCondLst>
                                  <p:childTnLst>
                                    <p:anim calcmode="lin" valueType="num">
                                      <p:cBhvr>
                                        <p:cTn id="130" dur="2000"/>
                                        <p:tgtEl>
                                          <p:spTgt spid="7"/>
                                        </p:tgtEl>
                                        <p:attrNameLst>
                                          <p:attrName>ppt_w</p:attrName>
                                        </p:attrNameLst>
                                      </p:cBhvr>
                                      <p:tavLst>
                                        <p:tav tm="0">
                                          <p:val>
                                            <p:strVal val="ppt_w"/>
                                          </p:val>
                                        </p:tav>
                                        <p:tav tm="100000">
                                          <p:val>
                                            <p:strVal val="ppt_w"/>
                                          </p:val>
                                        </p:tav>
                                      </p:tavLst>
                                    </p:anim>
                                    <p:anim calcmode="lin" valueType="num">
                                      <p:cBhvr>
                                        <p:cTn id="131"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1999"/>
                                          </p:stCondLst>
                                        </p:cTn>
                                        <p:tgtEl>
                                          <p:spTgt spid="7"/>
                                        </p:tgtEl>
                                        <p:attrNameLst>
                                          <p:attrName>style.visibility</p:attrName>
                                        </p:attrNameLst>
                                      </p:cBhvr>
                                      <p:to>
                                        <p:strVal val="hidden"/>
                                      </p:to>
                                    </p:set>
                                  </p:childTnLst>
                                </p:cTn>
                              </p:par>
                              <p:par>
                                <p:cTn id="133" presetID="19" presetClass="exit" presetSubtype="5" fill="hold" grpId="4" nodeType="withEffect">
                                  <p:stCondLst>
                                    <p:cond delay="0"/>
                                  </p:stCondLst>
                                  <p:childTnLst>
                                    <p:anim calcmode="lin" valueType="num">
                                      <p:cBhvr>
                                        <p:cTn id="134" dur="2000"/>
                                        <p:tgtEl>
                                          <p:spTgt spid="8"/>
                                        </p:tgtEl>
                                        <p:attrNameLst>
                                          <p:attrName>ppt_w</p:attrName>
                                        </p:attrNameLst>
                                      </p:cBhvr>
                                      <p:tavLst>
                                        <p:tav tm="0">
                                          <p:val>
                                            <p:strVal val="ppt_w"/>
                                          </p:val>
                                        </p:tav>
                                        <p:tav tm="100000">
                                          <p:val>
                                            <p:strVal val="ppt_w"/>
                                          </p:val>
                                        </p:tav>
                                      </p:tavLst>
                                    </p:anim>
                                    <p:anim calcmode="lin" valueType="num">
                                      <p:cBhvr>
                                        <p:cTn id="135"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1999"/>
                                          </p:stCondLst>
                                        </p:cTn>
                                        <p:tgtEl>
                                          <p:spTgt spid="8"/>
                                        </p:tgtEl>
                                        <p:attrNameLst>
                                          <p:attrName>style.visibility</p:attrName>
                                        </p:attrNameLst>
                                      </p:cBhvr>
                                      <p:to>
                                        <p:strVal val="hidden"/>
                                      </p:to>
                                    </p:set>
                                  </p:childTnLst>
                                </p:cTn>
                              </p:par>
                              <p:par>
                                <p:cTn id="137" presetID="19" presetClass="exit" presetSubtype="5" fill="hold" grpId="4" nodeType="withEffect">
                                  <p:stCondLst>
                                    <p:cond delay="0"/>
                                  </p:stCondLst>
                                  <p:childTnLst>
                                    <p:anim calcmode="lin" valueType="num">
                                      <p:cBhvr>
                                        <p:cTn id="138" dur="2000"/>
                                        <p:tgtEl>
                                          <p:spTgt spid="9"/>
                                        </p:tgtEl>
                                        <p:attrNameLst>
                                          <p:attrName>ppt_w</p:attrName>
                                        </p:attrNameLst>
                                      </p:cBhvr>
                                      <p:tavLst>
                                        <p:tav tm="0">
                                          <p:val>
                                            <p:strVal val="ppt_w"/>
                                          </p:val>
                                        </p:tav>
                                        <p:tav tm="100000">
                                          <p:val>
                                            <p:strVal val="ppt_w"/>
                                          </p:val>
                                        </p:tav>
                                      </p:tavLst>
                                    </p:anim>
                                    <p:anim calcmode="lin" valueType="num">
                                      <p:cBhvr>
                                        <p:cTn id="139"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1999"/>
                                          </p:stCondLst>
                                        </p:cTn>
                                        <p:tgtEl>
                                          <p:spTgt spid="9"/>
                                        </p:tgtEl>
                                        <p:attrNameLst>
                                          <p:attrName>style.visibility</p:attrName>
                                        </p:attrNameLst>
                                      </p:cBhvr>
                                      <p:to>
                                        <p:strVal val="hidden"/>
                                      </p:to>
                                    </p:set>
                                  </p:childTnLst>
                                </p:cTn>
                              </p:par>
                              <p:par>
                                <p:cTn id="141" presetID="3" presetClass="exit" presetSubtype="5" fill="hold" grpId="5" nodeType="withEffect">
                                  <p:stCondLst>
                                    <p:cond delay="0"/>
                                  </p:stCondLst>
                                  <p:childTnLst>
                                    <p:animEffect transition="out" filter="blinds(vertical)">
                                      <p:cBhvr>
                                        <p:cTn id="142" dur="2000"/>
                                        <p:tgtEl>
                                          <p:spTgt spid="3"/>
                                        </p:tgtEl>
                                      </p:cBhvr>
                                    </p:animEffect>
                                    <p:set>
                                      <p:cBhvr>
                                        <p:cTn id="143" dur="1" fill="hold">
                                          <p:stCondLst>
                                            <p:cond delay="1999"/>
                                          </p:stCondLst>
                                        </p:cTn>
                                        <p:tgtEl>
                                          <p:spTgt spid="3"/>
                                        </p:tgtEl>
                                        <p:attrNameLst>
                                          <p:attrName>style.visibility</p:attrName>
                                        </p:attrNameLst>
                                      </p:cBhvr>
                                      <p:to>
                                        <p:strVal val="hidden"/>
                                      </p:to>
                                    </p:set>
                                  </p:childTnLst>
                                </p:cTn>
                              </p:par>
                              <p:par>
                                <p:cTn id="144" presetID="3" presetClass="exit" presetSubtype="5" fill="hold" grpId="5" nodeType="withEffect">
                                  <p:stCondLst>
                                    <p:cond delay="0"/>
                                  </p:stCondLst>
                                  <p:childTnLst>
                                    <p:animEffect transition="out" filter="blinds(vertical)">
                                      <p:cBhvr>
                                        <p:cTn id="145" dur="2000"/>
                                        <p:tgtEl>
                                          <p:spTgt spid="4"/>
                                        </p:tgtEl>
                                      </p:cBhvr>
                                    </p:animEffect>
                                    <p:set>
                                      <p:cBhvr>
                                        <p:cTn id="146" dur="1" fill="hold">
                                          <p:stCondLst>
                                            <p:cond delay="1999"/>
                                          </p:stCondLst>
                                        </p:cTn>
                                        <p:tgtEl>
                                          <p:spTgt spid="4"/>
                                        </p:tgtEl>
                                        <p:attrNameLst>
                                          <p:attrName>style.visibility</p:attrName>
                                        </p:attrNameLst>
                                      </p:cBhvr>
                                      <p:to>
                                        <p:strVal val="hidden"/>
                                      </p:to>
                                    </p:set>
                                  </p:childTnLst>
                                </p:cTn>
                              </p:par>
                              <p:par>
                                <p:cTn id="147" presetID="3" presetClass="exit" presetSubtype="5" fill="hold" grpId="5" nodeType="withEffect">
                                  <p:stCondLst>
                                    <p:cond delay="0"/>
                                  </p:stCondLst>
                                  <p:childTnLst>
                                    <p:animEffect transition="out" filter="blinds(vertical)">
                                      <p:cBhvr>
                                        <p:cTn id="148" dur="2000"/>
                                        <p:tgtEl>
                                          <p:spTgt spid="5"/>
                                        </p:tgtEl>
                                      </p:cBhvr>
                                    </p:animEffect>
                                    <p:set>
                                      <p:cBhvr>
                                        <p:cTn id="149" dur="1" fill="hold">
                                          <p:stCondLst>
                                            <p:cond delay="1999"/>
                                          </p:stCondLst>
                                        </p:cTn>
                                        <p:tgtEl>
                                          <p:spTgt spid="5"/>
                                        </p:tgtEl>
                                        <p:attrNameLst>
                                          <p:attrName>style.visibility</p:attrName>
                                        </p:attrNameLst>
                                      </p:cBhvr>
                                      <p:to>
                                        <p:strVal val="hidden"/>
                                      </p:to>
                                    </p:set>
                                  </p:childTnLst>
                                </p:cTn>
                              </p:par>
                              <p:par>
                                <p:cTn id="150" presetID="3" presetClass="exit" presetSubtype="5" fill="hold" grpId="5" nodeType="withEffect">
                                  <p:stCondLst>
                                    <p:cond delay="0"/>
                                  </p:stCondLst>
                                  <p:childTnLst>
                                    <p:animEffect transition="out" filter="blinds(vertical)">
                                      <p:cBhvr>
                                        <p:cTn id="151" dur="2000"/>
                                        <p:tgtEl>
                                          <p:spTgt spid="6"/>
                                        </p:tgtEl>
                                      </p:cBhvr>
                                    </p:animEffect>
                                    <p:set>
                                      <p:cBhvr>
                                        <p:cTn id="152" dur="1" fill="hold">
                                          <p:stCondLst>
                                            <p:cond delay="1999"/>
                                          </p:stCondLst>
                                        </p:cTn>
                                        <p:tgtEl>
                                          <p:spTgt spid="6"/>
                                        </p:tgtEl>
                                        <p:attrNameLst>
                                          <p:attrName>style.visibility</p:attrName>
                                        </p:attrNameLst>
                                      </p:cBhvr>
                                      <p:to>
                                        <p:strVal val="hidden"/>
                                      </p:to>
                                    </p:set>
                                  </p:childTnLst>
                                </p:cTn>
                              </p:par>
                              <p:par>
                                <p:cTn id="153" presetID="3" presetClass="exit" presetSubtype="5" fill="hold" grpId="5" nodeType="withEffect">
                                  <p:stCondLst>
                                    <p:cond delay="0"/>
                                  </p:stCondLst>
                                  <p:childTnLst>
                                    <p:animEffect transition="out" filter="blinds(vertical)">
                                      <p:cBhvr>
                                        <p:cTn id="154" dur="2000"/>
                                        <p:tgtEl>
                                          <p:spTgt spid="7"/>
                                        </p:tgtEl>
                                      </p:cBhvr>
                                    </p:animEffect>
                                    <p:set>
                                      <p:cBhvr>
                                        <p:cTn id="155" dur="1" fill="hold">
                                          <p:stCondLst>
                                            <p:cond delay="1999"/>
                                          </p:stCondLst>
                                        </p:cTn>
                                        <p:tgtEl>
                                          <p:spTgt spid="7"/>
                                        </p:tgtEl>
                                        <p:attrNameLst>
                                          <p:attrName>style.visibility</p:attrName>
                                        </p:attrNameLst>
                                      </p:cBhvr>
                                      <p:to>
                                        <p:strVal val="hidden"/>
                                      </p:to>
                                    </p:set>
                                  </p:childTnLst>
                                </p:cTn>
                              </p:par>
                              <p:par>
                                <p:cTn id="156" presetID="3" presetClass="exit" presetSubtype="5" fill="hold" grpId="5" nodeType="withEffect">
                                  <p:stCondLst>
                                    <p:cond delay="0"/>
                                  </p:stCondLst>
                                  <p:childTnLst>
                                    <p:animEffect transition="out" filter="blinds(vertical)">
                                      <p:cBhvr>
                                        <p:cTn id="157" dur="2000"/>
                                        <p:tgtEl>
                                          <p:spTgt spid="8"/>
                                        </p:tgtEl>
                                      </p:cBhvr>
                                    </p:animEffect>
                                    <p:set>
                                      <p:cBhvr>
                                        <p:cTn id="158" dur="1" fill="hold">
                                          <p:stCondLst>
                                            <p:cond delay="1999"/>
                                          </p:stCondLst>
                                        </p:cTn>
                                        <p:tgtEl>
                                          <p:spTgt spid="8"/>
                                        </p:tgtEl>
                                        <p:attrNameLst>
                                          <p:attrName>style.visibility</p:attrName>
                                        </p:attrNameLst>
                                      </p:cBhvr>
                                      <p:to>
                                        <p:strVal val="hidden"/>
                                      </p:to>
                                    </p:set>
                                  </p:childTnLst>
                                </p:cTn>
                              </p:par>
                              <p:par>
                                <p:cTn id="159" presetID="3" presetClass="exit" presetSubtype="5" fill="hold" grpId="5" nodeType="withEffect">
                                  <p:stCondLst>
                                    <p:cond delay="0"/>
                                  </p:stCondLst>
                                  <p:childTnLst>
                                    <p:animEffect transition="out" filter="blinds(vertical)">
                                      <p:cBhvr>
                                        <p:cTn id="160" dur="2000"/>
                                        <p:tgtEl>
                                          <p:spTgt spid="9"/>
                                        </p:tgtEl>
                                      </p:cBhvr>
                                    </p:animEffect>
                                    <p:set>
                                      <p:cBhvr>
                                        <p:cTn id="161" dur="1" fill="hold">
                                          <p:stCondLst>
                                            <p:cond delay="1999"/>
                                          </p:stCondLst>
                                        </p:cTn>
                                        <p:tgtEl>
                                          <p:spTgt spid="9"/>
                                        </p:tgtEl>
                                        <p:attrNameLst>
                                          <p:attrName>style.visibility</p:attrName>
                                        </p:attrNameLst>
                                      </p:cBhvr>
                                      <p:to>
                                        <p:strVal val="hidden"/>
                                      </p:to>
                                    </p:set>
                                  </p:childTnLst>
                                </p:cTn>
                              </p:par>
                              <p:par>
                                <p:cTn id="162" presetID="17" presetClass="entr" presetSubtype="1" fill="hold" nodeType="withEffect">
                                  <p:stCondLst>
                                    <p:cond delay="0"/>
                                  </p:stCondLst>
                                  <p:childTnLst>
                                    <p:set>
                                      <p:cBhvr>
                                        <p:cTn id="163" dur="1" fill="hold">
                                          <p:stCondLst>
                                            <p:cond delay="0"/>
                                          </p:stCondLst>
                                        </p:cTn>
                                        <p:tgtEl>
                                          <p:spTgt spid="2"/>
                                        </p:tgtEl>
                                        <p:attrNameLst>
                                          <p:attrName>style.visibility</p:attrName>
                                        </p:attrNameLst>
                                      </p:cBhvr>
                                      <p:to>
                                        <p:strVal val="visible"/>
                                      </p:to>
                                    </p:set>
                                    <p:anim calcmode="lin" valueType="num">
                                      <p:cBhvr>
                                        <p:cTn id="164" dur="2000" fill="hold"/>
                                        <p:tgtEl>
                                          <p:spTgt spid="2"/>
                                        </p:tgtEl>
                                        <p:attrNameLst>
                                          <p:attrName>ppt_x</p:attrName>
                                        </p:attrNameLst>
                                      </p:cBhvr>
                                      <p:tavLst>
                                        <p:tav tm="0">
                                          <p:val>
                                            <p:strVal val="#ppt_x"/>
                                          </p:val>
                                        </p:tav>
                                        <p:tav tm="100000">
                                          <p:val>
                                            <p:strVal val="#ppt_x"/>
                                          </p:val>
                                        </p:tav>
                                      </p:tavLst>
                                    </p:anim>
                                    <p:anim calcmode="lin" valueType="num">
                                      <p:cBhvr>
                                        <p:cTn id="165" dur="2000" fill="hold"/>
                                        <p:tgtEl>
                                          <p:spTgt spid="2"/>
                                        </p:tgtEl>
                                        <p:attrNameLst>
                                          <p:attrName>ppt_y</p:attrName>
                                        </p:attrNameLst>
                                      </p:cBhvr>
                                      <p:tavLst>
                                        <p:tav tm="0">
                                          <p:val>
                                            <p:strVal val="#ppt_y-#ppt_h/2"/>
                                          </p:val>
                                        </p:tav>
                                        <p:tav tm="100000">
                                          <p:val>
                                            <p:strVal val="#ppt_y"/>
                                          </p:val>
                                        </p:tav>
                                      </p:tavLst>
                                    </p:anim>
                                    <p:anim calcmode="lin" valueType="num">
                                      <p:cBhvr>
                                        <p:cTn id="166" dur="2000" fill="hold"/>
                                        <p:tgtEl>
                                          <p:spTgt spid="2"/>
                                        </p:tgtEl>
                                        <p:attrNameLst>
                                          <p:attrName>ppt_w</p:attrName>
                                        </p:attrNameLst>
                                      </p:cBhvr>
                                      <p:tavLst>
                                        <p:tav tm="0">
                                          <p:val>
                                            <p:strVal val="#ppt_w"/>
                                          </p:val>
                                        </p:tav>
                                        <p:tav tm="100000">
                                          <p:val>
                                            <p:strVal val="#ppt_w"/>
                                          </p:val>
                                        </p:tav>
                                      </p:tavLst>
                                    </p:anim>
                                    <p:anim calcmode="lin" valueType="num">
                                      <p:cBhvr>
                                        <p:cTn id="16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kid-1241817_19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1285866"/>
            <a:ext cx="1714512" cy="1232306"/>
          </a:xfrm>
          <a:prstGeom prst="parallelogram">
            <a:avLst>
              <a:gd name="adj" fmla="val 67898"/>
            </a:avLst>
          </a:prstGeom>
          <a:gradFill flip="none" rotWithShape="1">
            <a:gsLst>
              <a:gs pos="100000">
                <a:srgbClr val="002060"/>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rot="10800000" flipH="1">
            <a:off x="0" y="2625328"/>
            <a:ext cx="1714480" cy="1232306"/>
          </a:xfrm>
          <a:prstGeom prst="parallelogram">
            <a:avLst>
              <a:gd name="adj" fmla="val 69003"/>
            </a:avLst>
          </a:prstGeom>
          <a:gradFill flip="none" rotWithShape="1">
            <a:gsLst>
              <a:gs pos="100000">
                <a:srgbClr val="002060"/>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857224" y="1285866"/>
            <a:ext cx="1714512" cy="1232306"/>
          </a:xfrm>
          <a:prstGeom prst="parallelogram">
            <a:avLst>
              <a:gd name="adj" fmla="val 67898"/>
            </a:avLst>
          </a:prstGeom>
          <a:gradFill flip="none" rotWithShape="1">
            <a:gsLst>
              <a:gs pos="100000">
                <a:srgbClr val="002060"/>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10800000" flipH="1">
            <a:off x="857224" y="2625328"/>
            <a:ext cx="1714480" cy="1232306"/>
          </a:xfrm>
          <a:prstGeom prst="parallelogram">
            <a:avLst>
              <a:gd name="adj" fmla="val 69003"/>
            </a:avLst>
          </a:prstGeom>
          <a:gradFill flip="none" rotWithShape="1">
            <a:gsLst>
              <a:gs pos="100000">
                <a:srgbClr val="002060"/>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1643074" y="1285866"/>
            <a:ext cx="1714512" cy="1232306"/>
          </a:xfrm>
          <a:prstGeom prst="parallelogram">
            <a:avLst>
              <a:gd name="adj" fmla="val 67898"/>
            </a:avLst>
          </a:prstGeom>
          <a:gradFill flip="none" rotWithShape="1">
            <a:gsLst>
              <a:gs pos="100000">
                <a:srgbClr val="002060"/>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0800000" flipH="1">
            <a:off x="1643074" y="2625328"/>
            <a:ext cx="1714480" cy="1232306"/>
          </a:xfrm>
          <a:prstGeom prst="parallelogram">
            <a:avLst>
              <a:gd name="adj" fmla="val 69003"/>
            </a:avLst>
          </a:prstGeom>
          <a:gradFill flip="none" rotWithShape="1">
            <a:gsLst>
              <a:gs pos="100000">
                <a:srgbClr val="002060"/>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500298" y="1285866"/>
            <a:ext cx="1714512" cy="1232306"/>
          </a:xfrm>
          <a:prstGeom prst="parallelogram">
            <a:avLst>
              <a:gd name="adj" fmla="val 67898"/>
            </a:avLst>
          </a:prstGeom>
          <a:gradFill flip="none" rotWithShape="1">
            <a:gsLst>
              <a:gs pos="100000">
                <a:srgbClr val="002060"/>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0800000" flipH="1">
            <a:off x="2500298" y="2625328"/>
            <a:ext cx="1714480" cy="1232306"/>
          </a:xfrm>
          <a:prstGeom prst="parallelogram">
            <a:avLst>
              <a:gd name="adj" fmla="val 69003"/>
            </a:avLst>
          </a:prstGeom>
          <a:gradFill flip="none" rotWithShape="1">
            <a:gsLst>
              <a:gs pos="100000">
                <a:srgbClr val="002060"/>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286148" y="1285866"/>
            <a:ext cx="1714512" cy="1232306"/>
          </a:xfrm>
          <a:prstGeom prst="parallelogram">
            <a:avLst>
              <a:gd name="adj" fmla="val 67898"/>
            </a:avLst>
          </a:prstGeom>
          <a:gradFill flip="none" rotWithShape="1">
            <a:gsLst>
              <a:gs pos="100000">
                <a:srgbClr val="002060"/>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0800000" flipH="1">
            <a:off x="3286148" y="2625328"/>
            <a:ext cx="1714480" cy="1232306"/>
          </a:xfrm>
          <a:prstGeom prst="parallelogram">
            <a:avLst>
              <a:gd name="adj" fmla="val 69003"/>
            </a:avLst>
          </a:prstGeom>
          <a:gradFill flip="none" rotWithShape="1">
            <a:gsLst>
              <a:gs pos="100000">
                <a:srgbClr val="002060"/>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4143372" y="1285866"/>
            <a:ext cx="1714512" cy="1232306"/>
          </a:xfrm>
          <a:prstGeom prst="parallelogram">
            <a:avLst>
              <a:gd name="adj" fmla="val 67898"/>
            </a:avLst>
          </a:prstGeom>
          <a:gradFill flip="none" rotWithShape="1">
            <a:gsLst>
              <a:gs pos="100000">
                <a:srgbClr val="002060"/>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0800000" flipH="1">
            <a:off x="4143372" y="2625328"/>
            <a:ext cx="1714480" cy="1232306"/>
          </a:xfrm>
          <a:prstGeom prst="parallelogram">
            <a:avLst>
              <a:gd name="adj" fmla="val 69003"/>
            </a:avLst>
          </a:prstGeom>
          <a:gradFill flip="none" rotWithShape="1">
            <a:gsLst>
              <a:gs pos="100000">
                <a:srgbClr val="002060"/>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4929222" y="1285866"/>
            <a:ext cx="1714512" cy="1232306"/>
          </a:xfrm>
          <a:prstGeom prst="parallelogram">
            <a:avLst>
              <a:gd name="adj" fmla="val 67898"/>
            </a:avLst>
          </a:prstGeom>
          <a:gradFill flip="none" rotWithShape="1">
            <a:gsLst>
              <a:gs pos="100000">
                <a:srgbClr val="002060"/>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0800000" flipH="1">
            <a:off x="4929222" y="2625328"/>
            <a:ext cx="1714480" cy="1232306"/>
          </a:xfrm>
          <a:prstGeom prst="parallelogram">
            <a:avLst>
              <a:gd name="adj" fmla="val 69003"/>
            </a:avLst>
          </a:prstGeom>
          <a:gradFill flip="none" rotWithShape="1">
            <a:gsLst>
              <a:gs pos="100000">
                <a:srgbClr val="002060"/>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5786446" y="1285866"/>
            <a:ext cx="1714512" cy="1232306"/>
          </a:xfrm>
          <a:prstGeom prst="parallelogram">
            <a:avLst>
              <a:gd name="adj" fmla="val 67898"/>
            </a:avLst>
          </a:prstGeom>
          <a:gradFill flip="none" rotWithShape="1">
            <a:gsLst>
              <a:gs pos="100000">
                <a:srgbClr val="002060"/>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0800000" flipH="1">
            <a:off x="5786446" y="2625328"/>
            <a:ext cx="1714480" cy="1232306"/>
          </a:xfrm>
          <a:prstGeom prst="parallelogram">
            <a:avLst>
              <a:gd name="adj" fmla="val 69003"/>
            </a:avLst>
          </a:prstGeom>
          <a:gradFill flip="none" rotWithShape="1">
            <a:gsLst>
              <a:gs pos="100000">
                <a:srgbClr val="002060"/>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6572296" y="1285866"/>
            <a:ext cx="1714512" cy="1232306"/>
          </a:xfrm>
          <a:prstGeom prst="parallelogram">
            <a:avLst>
              <a:gd name="adj" fmla="val 67898"/>
            </a:avLst>
          </a:prstGeom>
          <a:gradFill flip="none" rotWithShape="1">
            <a:gsLst>
              <a:gs pos="100000">
                <a:srgbClr val="002060"/>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0800000" flipH="1">
            <a:off x="6572296" y="2625328"/>
            <a:ext cx="1714480" cy="1232306"/>
          </a:xfrm>
          <a:prstGeom prst="parallelogram">
            <a:avLst>
              <a:gd name="adj" fmla="val 69003"/>
            </a:avLst>
          </a:prstGeom>
          <a:gradFill flip="none" rotWithShape="1">
            <a:gsLst>
              <a:gs pos="100000">
                <a:srgbClr val="002060"/>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7429520" y="1285866"/>
            <a:ext cx="1714512" cy="1232306"/>
          </a:xfrm>
          <a:prstGeom prst="parallelogram">
            <a:avLst>
              <a:gd name="adj" fmla="val 67898"/>
            </a:avLst>
          </a:prstGeom>
          <a:gradFill flip="none" rotWithShape="1">
            <a:gsLst>
              <a:gs pos="100000">
                <a:srgbClr val="002060"/>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0800000" flipH="1">
            <a:off x="7429520" y="2625328"/>
            <a:ext cx="1714480" cy="1232306"/>
          </a:xfrm>
          <a:prstGeom prst="parallelogram">
            <a:avLst>
              <a:gd name="adj" fmla="val 69003"/>
            </a:avLst>
          </a:prstGeom>
          <a:gradFill flip="none" rotWithShape="1">
            <a:gsLst>
              <a:gs pos="100000">
                <a:srgbClr val="002060"/>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3" presetClass="entr" presetSubtype="10" fill="hold" grpId="1" nodeType="withEffect">
                                  <p:stCondLst>
                                    <p:cond delay="0"/>
                                  </p:stCondLst>
                                  <p:childTnLst>
                                    <p:set>
                                      <p:cBhvr>
                                        <p:cTn id="88" dur="1" fill="hold">
                                          <p:stCondLst>
                                            <p:cond delay="0"/>
                                          </p:stCondLst>
                                        </p:cTn>
                                        <p:tgtEl>
                                          <p:spTgt spid="3"/>
                                        </p:tgtEl>
                                        <p:attrNameLst>
                                          <p:attrName>style.visibility</p:attrName>
                                        </p:attrNameLst>
                                      </p:cBhvr>
                                      <p:to>
                                        <p:strVal val="visible"/>
                                      </p:to>
                                    </p:set>
                                    <p:animEffect transition="in" filter="blinds(horizontal)">
                                      <p:cBhvr>
                                        <p:cTn id="89" dur="2000"/>
                                        <p:tgtEl>
                                          <p:spTgt spid="3"/>
                                        </p:tgtEl>
                                      </p:cBhvr>
                                    </p:animEffect>
                                  </p:childTnLst>
                                </p:cTn>
                              </p:par>
                              <p:par>
                                <p:cTn id="90" presetID="3" presetClass="entr" presetSubtype="10" fill="hold" grpId="1" nodeType="with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blinds(horizontal)">
                                      <p:cBhvr>
                                        <p:cTn id="92" dur="2000"/>
                                        <p:tgtEl>
                                          <p:spTgt spid="4"/>
                                        </p:tgtEl>
                                      </p:cBhvr>
                                    </p:animEffect>
                                  </p:childTnLst>
                                </p:cTn>
                              </p:par>
                              <p:par>
                                <p:cTn id="93" presetID="3" presetClass="entr" presetSubtype="10" fill="hold" grpId="1" nodeType="withEffect">
                                  <p:stCondLst>
                                    <p:cond delay="0"/>
                                  </p:stCondLst>
                                  <p:childTnLst>
                                    <p:set>
                                      <p:cBhvr>
                                        <p:cTn id="94" dur="1" fill="hold">
                                          <p:stCondLst>
                                            <p:cond delay="0"/>
                                          </p:stCondLst>
                                        </p:cTn>
                                        <p:tgtEl>
                                          <p:spTgt spid="5"/>
                                        </p:tgtEl>
                                        <p:attrNameLst>
                                          <p:attrName>style.visibility</p:attrName>
                                        </p:attrNameLst>
                                      </p:cBhvr>
                                      <p:to>
                                        <p:strVal val="visible"/>
                                      </p:to>
                                    </p:set>
                                    <p:animEffect transition="in" filter="blinds(horizontal)">
                                      <p:cBhvr>
                                        <p:cTn id="95" dur="2000"/>
                                        <p:tgtEl>
                                          <p:spTgt spid="5"/>
                                        </p:tgtEl>
                                      </p:cBhvr>
                                    </p:animEffect>
                                  </p:childTnLst>
                                </p:cTn>
                              </p:par>
                              <p:par>
                                <p:cTn id="96" presetID="3" presetClass="entr" presetSubtype="10"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blinds(horizontal)">
                                      <p:cBhvr>
                                        <p:cTn id="98" dur="2000"/>
                                        <p:tgtEl>
                                          <p:spTgt spid="6"/>
                                        </p:tgtEl>
                                      </p:cBhvr>
                                    </p:animEffect>
                                  </p:childTnLst>
                                </p:cTn>
                              </p:par>
                              <p:par>
                                <p:cTn id="99" presetID="3" presetClass="entr" presetSubtype="10" fill="hold" grpId="1" nodeType="withEffect">
                                  <p:stCondLst>
                                    <p:cond delay="0"/>
                                  </p:stCondLst>
                                  <p:childTnLst>
                                    <p:set>
                                      <p:cBhvr>
                                        <p:cTn id="100" dur="1" fill="hold">
                                          <p:stCondLst>
                                            <p:cond delay="0"/>
                                          </p:stCondLst>
                                        </p:cTn>
                                        <p:tgtEl>
                                          <p:spTgt spid="7"/>
                                        </p:tgtEl>
                                        <p:attrNameLst>
                                          <p:attrName>style.visibility</p:attrName>
                                        </p:attrNameLst>
                                      </p:cBhvr>
                                      <p:to>
                                        <p:strVal val="visible"/>
                                      </p:to>
                                    </p:set>
                                    <p:animEffect transition="in" filter="blinds(horizontal)">
                                      <p:cBhvr>
                                        <p:cTn id="101" dur="2000"/>
                                        <p:tgtEl>
                                          <p:spTgt spid="7"/>
                                        </p:tgtEl>
                                      </p:cBhvr>
                                    </p:animEffect>
                                  </p:childTnLst>
                                </p:cTn>
                              </p:par>
                              <p:par>
                                <p:cTn id="102" presetID="3" presetClass="entr" presetSubtype="10" fill="hold" grpId="1" nodeType="withEffect">
                                  <p:stCondLst>
                                    <p:cond delay="0"/>
                                  </p:stCondLst>
                                  <p:childTnLst>
                                    <p:set>
                                      <p:cBhvr>
                                        <p:cTn id="103" dur="1" fill="hold">
                                          <p:stCondLst>
                                            <p:cond delay="0"/>
                                          </p:stCondLst>
                                        </p:cTn>
                                        <p:tgtEl>
                                          <p:spTgt spid="8"/>
                                        </p:tgtEl>
                                        <p:attrNameLst>
                                          <p:attrName>style.visibility</p:attrName>
                                        </p:attrNameLst>
                                      </p:cBhvr>
                                      <p:to>
                                        <p:strVal val="visible"/>
                                      </p:to>
                                    </p:set>
                                    <p:animEffect transition="in" filter="blinds(horizontal)">
                                      <p:cBhvr>
                                        <p:cTn id="104" dur="2000"/>
                                        <p:tgtEl>
                                          <p:spTgt spid="8"/>
                                        </p:tgtEl>
                                      </p:cBhvr>
                                    </p:animEffect>
                                  </p:childTnLst>
                                </p:cTn>
                              </p:par>
                              <p:par>
                                <p:cTn id="105" presetID="3" presetClass="entr" presetSubtype="10" fill="hold" grpId="1" nodeType="withEffect">
                                  <p:stCondLst>
                                    <p:cond delay="0"/>
                                  </p:stCondLst>
                                  <p:childTnLst>
                                    <p:set>
                                      <p:cBhvr>
                                        <p:cTn id="106" dur="1" fill="hold">
                                          <p:stCondLst>
                                            <p:cond delay="0"/>
                                          </p:stCondLst>
                                        </p:cTn>
                                        <p:tgtEl>
                                          <p:spTgt spid="9"/>
                                        </p:tgtEl>
                                        <p:attrNameLst>
                                          <p:attrName>style.visibility</p:attrName>
                                        </p:attrNameLst>
                                      </p:cBhvr>
                                      <p:to>
                                        <p:strVal val="visible"/>
                                      </p:to>
                                    </p:set>
                                    <p:animEffect transition="in" filter="blinds(horizontal)">
                                      <p:cBhvr>
                                        <p:cTn id="107" dur="2000"/>
                                        <p:tgtEl>
                                          <p:spTgt spid="9"/>
                                        </p:tgtEl>
                                      </p:cBhvr>
                                    </p:animEffect>
                                  </p:childTnLst>
                                </p:cTn>
                              </p:par>
                              <p:par>
                                <p:cTn id="108" presetID="3" presetClass="entr" presetSubtype="10" fill="hold" grpId="1" nodeType="withEffect">
                                  <p:stCondLst>
                                    <p:cond delay="0"/>
                                  </p:stCondLst>
                                  <p:childTnLst>
                                    <p:set>
                                      <p:cBhvr>
                                        <p:cTn id="109" dur="1" fill="hold">
                                          <p:stCondLst>
                                            <p:cond delay="0"/>
                                          </p:stCondLst>
                                        </p:cTn>
                                        <p:tgtEl>
                                          <p:spTgt spid="10"/>
                                        </p:tgtEl>
                                        <p:attrNameLst>
                                          <p:attrName>style.visibility</p:attrName>
                                        </p:attrNameLst>
                                      </p:cBhvr>
                                      <p:to>
                                        <p:strVal val="visible"/>
                                      </p:to>
                                    </p:set>
                                    <p:animEffect transition="in" filter="blinds(horizontal)">
                                      <p:cBhvr>
                                        <p:cTn id="110" dur="2000"/>
                                        <p:tgtEl>
                                          <p:spTgt spid="10"/>
                                        </p:tgtEl>
                                      </p:cBhvr>
                                    </p:animEffect>
                                  </p:childTnLst>
                                </p:cTn>
                              </p:par>
                              <p:par>
                                <p:cTn id="111" presetID="3" presetClass="entr" presetSubtype="10"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Effect transition="in" filter="blinds(horizontal)">
                                      <p:cBhvr>
                                        <p:cTn id="113" dur="2000"/>
                                        <p:tgtEl>
                                          <p:spTgt spid="11"/>
                                        </p:tgtEl>
                                      </p:cBhvr>
                                    </p:animEffect>
                                  </p:childTnLst>
                                </p:cTn>
                              </p:par>
                              <p:par>
                                <p:cTn id="114" presetID="3" presetClass="entr" presetSubtype="10" fill="hold" grpId="1" nodeType="with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blinds(horizontal)">
                                      <p:cBhvr>
                                        <p:cTn id="116" dur="2000"/>
                                        <p:tgtEl>
                                          <p:spTgt spid="12"/>
                                        </p:tgtEl>
                                      </p:cBhvr>
                                    </p:animEffect>
                                  </p:childTnLst>
                                </p:cTn>
                              </p:par>
                              <p:par>
                                <p:cTn id="117" presetID="3" presetClass="entr" presetSubtype="10" fill="hold" grpId="1" nodeType="withEffect">
                                  <p:stCondLst>
                                    <p:cond delay="0"/>
                                  </p:stCondLst>
                                  <p:childTnLst>
                                    <p:set>
                                      <p:cBhvr>
                                        <p:cTn id="118" dur="1" fill="hold">
                                          <p:stCondLst>
                                            <p:cond delay="0"/>
                                          </p:stCondLst>
                                        </p:cTn>
                                        <p:tgtEl>
                                          <p:spTgt spid="13"/>
                                        </p:tgtEl>
                                        <p:attrNameLst>
                                          <p:attrName>style.visibility</p:attrName>
                                        </p:attrNameLst>
                                      </p:cBhvr>
                                      <p:to>
                                        <p:strVal val="visible"/>
                                      </p:to>
                                    </p:set>
                                    <p:animEffect transition="in" filter="blinds(horizontal)">
                                      <p:cBhvr>
                                        <p:cTn id="119" dur="2000"/>
                                        <p:tgtEl>
                                          <p:spTgt spid="13"/>
                                        </p:tgtEl>
                                      </p:cBhvr>
                                    </p:animEffect>
                                  </p:childTnLst>
                                </p:cTn>
                              </p:par>
                              <p:par>
                                <p:cTn id="120" presetID="3" presetClass="entr" presetSubtype="10" fill="hold" grpId="1" nodeType="withEffect">
                                  <p:stCondLst>
                                    <p:cond delay="0"/>
                                  </p:stCondLst>
                                  <p:childTnLst>
                                    <p:set>
                                      <p:cBhvr>
                                        <p:cTn id="121" dur="1" fill="hold">
                                          <p:stCondLst>
                                            <p:cond delay="0"/>
                                          </p:stCondLst>
                                        </p:cTn>
                                        <p:tgtEl>
                                          <p:spTgt spid="14"/>
                                        </p:tgtEl>
                                        <p:attrNameLst>
                                          <p:attrName>style.visibility</p:attrName>
                                        </p:attrNameLst>
                                      </p:cBhvr>
                                      <p:to>
                                        <p:strVal val="visible"/>
                                      </p:to>
                                    </p:set>
                                    <p:animEffect transition="in" filter="blinds(horizontal)">
                                      <p:cBhvr>
                                        <p:cTn id="122" dur="2000"/>
                                        <p:tgtEl>
                                          <p:spTgt spid="14"/>
                                        </p:tgtEl>
                                      </p:cBhvr>
                                    </p:animEffect>
                                  </p:childTnLst>
                                </p:cTn>
                              </p:par>
                              <p:par>
                                <p:cTn id="123" presetID="3" presetClass="entr" presetSubtype="10" fill="hold" grpId="1" nodeType="withEffect">
                                  <p:stCondLst>
                                    <p:cond delay="0"/>
                                  </p:stCondLst>
                                  <p:childTnLst>
                                    <p:set>
                                      <p:cBhvr>
                                        <p:cTn id="124" dur="1" fill="hold">
                                          <p:stCondLst>
                                            <p:cond delay="0"/>
                                          </p:stCondLst>
                                        </p:cTn>
                                        <p:tgtEl>
                                          <p:spTgt spid="15"/>
                                        </p:tgtEl>
                                        <p:attrNameLst>
                                          <p:attrName>style.visibility</p:attrName>
                                        </p:attrNameLst>
                                      </p:cBhvr>
                                      <p:to>
                                        <p:strVal val="visible"/>
                                      </p:to>
                                    </p:set>
                                    <p:animEffect transition="in" filter="blinds(horizontal)">
                                      <p:cBhvr>
                                        <p:cTn id="125" dur="2000"/>
                                        <p:tgtEl>
                                          <p:spTgt spid="15"/>
                                        </p:tgtEl>
                                      </p:cBhvr>
                                    </p:animEffect>
                                  </p:childTnLst>
                                </p:cTn>
                              </p:par>
                              <p:par>
                                <p:cTn id="126" presetID="3" presetClass="entr" presetSubtype="10"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Effect transition="in" filter="blinds(horizontal)">
                                      <p:cBhvr>
                                        <p:cTn id="128" dur="2000"/>
                                        <p:tgtEl>
                                          <p:spTgt spid="16"/>
                                        </p:tgtEl>
                                      </p:cBhvr>
                                    </p:animEffect>
                                  </p:childTnLst>
                                </p:cTn>
                              </p:par>
                              <p:par>
                                <p:cTn id="129" presetID="3" presetClass="entr" presetSubtype="10" fill="hold" grpId="1" nodeType="withEffect">
                                  <p:stCondLst>
                                    <p:cond delay="0"/>
                                  </p:stCondLst>
                                  <p:childTnLst>
                                    <p:set>
                                      <p:cBhvr>
                                        <p:cTn id="130" dur="1" fill="hold">
                                          <p:stCondLst>
                                            <p:cond delay="0"/>
                                          </p:stCondLst>
                                        </p:cTn>
                                        <p:tgtEl>
                                          <p:spTgt spid="17"/>
                                        </p:tgtEl>
                                        <p:attrNameLst>
                                          <p:attrName>style.visibility</p:attrName>
                                        </p:attrNameLst>
                                      </p:cBhvr>
                                      <p:to>
                                        <p:strVal val="visible"/>
                                      </p:to>
                                    </p:set>
                                    <p:animEffect transition="in" filter="blinds(horizontal)">
                                      <p:cBhvr>
                                        <p:cTn id="131" dur="2000"/>
                                        <p:tgtEl>
                                          <p:spTgt spid="17"/>
                                        </p:tgtEl>
                                      </p:cBhvr>
                                    </p:animEffect>
                                  </p:childTnLst>
                                </p:cTn>
                              </p:par>
                              <p:par>
                                <p:cTn id="132" presetID="3" presetClass="entr" presetSubtype="10"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Effect transition="in" filter="blinds(horizontal)">
                                      <p:cBhvr>
                                        <p:cTn id="134" dur="2000"/>
                                        <p:tgtEl>
                                          <p:spTgt spid="18"/>
                                        </p:tgtEl>
                                      </p:cBhvr>
                                    </p:animEffect>
                                  </p:childTnLst>
                                </p:cTn>
                              </p:par>
                              <p:par>
                                <p:cTn id="135" presetID="3" presetClass="entr" presetSubtype="10" fill="hold" grpId="1" nodeType="withEffect">
                                  <p:stCondLst>
                                    <p:cond delay="0"/>
                                  </p:stCondLst>
                                  <p:childTnLst>
                                    <p:set>
                                      <p:cBhvr>
                                        <p:cTn id="136" dur="1" fill="hold">
                                          <p:stCondLst>
                                            <p:cond delay="0"/>
                                          </p:stCondLst>
                                        </p:cTn>
                                        <p:tgtEl>
                                          <p:spTgt spid="19"/>
                                        </p:tgtEl>
                                        <p:attrNameLst>
                                          <p:attrName>style.visibility</p:attrName>
                                        </p:attrNameLst>
                                      </p:cBhvr>
                                      <p:to>
                                        <p:strVal val="visible"/>
                                      </p:to>
                                    </p:set>
                                    <p:animEffect transition="in" filter="blinds(horizontal)">
                                      <p:cBhvr>
                                        <p:cTn id="137" dur="2000"/>
                                        <p:tgtEl>
                                          <p:spTgt spid="19"/>
                                        </p:tgtEl>
                                      </p:cBhvr>
                                    </p:animEffect>
                                  </p:childTnLst>
                                </p:cTn>
                              </p:par>
                              <p:par>
                                <p:cTn id="138" presetID="3" presetClass="entr" presetSubtype="10" fill="hold" grpId="1" nodeType="withEffect">
                                  <p:stCondLst>
                                    <p:cond delay="0"/>
                                  </p:stCondLst>
                                  <p:childTnLst>
                                    <p:set>
                                      <p:cBhvr>
                                        <p:cTn id="139" dur="1" fill="hold">
                                          <p:stCondLst>
                                            <p:cond delay="0"/>
                                          </p:stCondLst>
                                        </p:cTn>
                                        <p:tgtEl>
                                          <p:spTgt spid="20"/>
                                        </p:tgtEl>
                                        <p:attrNameLst>
                                          <p:attrName>style.visibility</p:attrName>
                                        </p:attrNameLst>
                                      </p:cBhvr>
                                      <p:to>
                                        <p:strVal val="visible"/>
                                      </p:to>
                                    </p:set>
                                    <p:animEffect transition="in" filter="blinds(horizontal)">
                                      <p:cBhvr>
                                        <p:cTn id="140" dur="2000"/>
                                        <p:tgtEl>
                                          <p:spTgt spid="20"/>
                                        </p:tgtEl>
                                      </p:cBhvr>
                                    </p:animEffect>
                                  </p:childTnLst>
                                </p:cTn>
                              </p:par>
                              <p:par>
                                <p:cTn id="141" presetID="3" presetClass="entr" presetSubtype="10" fill="hold" grpId="1" nodeType="withEffect">
                                  <p:stCondLst>
                                    <p:cond delay="0"/>
                                  </p:stCondLst>
                                  <p:childTnLst>
                                    <p:set>
                                      <p:cBhvr>
                                        <p:cTn id="142" dur="1" fill="hold">
                                          <p:stCondLst>
                                            <p:cond delay="0"/>
                                          </p:stCondLst>
                                        </p:cTn>
                                        <p:tgtEl>
                                          <p:spTgt spid="21"/>
                                        </p:tgtEl>
                                        <p:attrNameLst>
                                          <p:attrName>style.visibility</p:attrName>
                                        </p:attrNameLst>
                                      </p:cBhvr>
                                      <p:to>
                                        <p:strVal val="visible"/>
                                      </p:to>
                                    </p:set>
                                    <p:animEffect transition="in" filter="blinds(horizontal)">
                                      <p:cBhvr>
                                        <p:cTn id="143" dur="2000"/>
                                        <p:tgtEl>
                                          <p:spTgt spid="21"/>
                                        </p:tgtEl>
                                      </p:cBhvr>
                                    </p:animEffect>
                                  </p:childTnLst>
                                </p:cTn>
                              </p:par>
                              <p:par>
                                <p:cTn id="144" presetID="3" presetClass="entr" presetSubtype="10" fill="hold" grpId="1" nodeType="withEffect">
                                  <p:stCondLst>
                                    <p:cond delay="0"/>
                                  </p:stCondLst>
                                  <p:childTnLst>
                                    <p:set>
                                      <p:cBhvr>
                                        <p:cTn id="145" dur="1" fill="hold">
                                          <p:stCondLst>
                                            <p:cond delay="0"/>
                                          </p:stCondLst>
                                        </p:cTn>
                                        <p:tgtEl>
                                          <p:spTgt spid="22"/>
                                        </p:tgtEl>
                                        <p:attrNameLst>
                                          <p:attrName>style.visibility</p:attrName>
                                        </p:attrNameLst>
                                      </p:cBhvr>
                                      <p:to>
                                        <p:strVal val="visible"/>
                                      </p:to>
                                    </p:set>
                                    <p:animEffect transition="in" filter="blinds(horizontal)">
                                      <p:cBhvr>
                                        <p:cTn id="146" dur="2000"/>
                                        <p:tgtEl>
                                          <p:spTgt spid="22"/>
                                        </p:tgtEl>
                                      </p:cBhvr>
                                    </p:animEffect>
                                  </p:childTnLst>
                                </p:cTn>
                              </p:par>
                              <p:par>
                                <p:cTn id="147" presetID="8" presetClass="emph" presetSubtype="0" fill="hold" grpId="2" nodeType="withEffect">
                                  <p:stCondLst>
                                    <p:cond delay="0"/>
                                  </p:stCondLst>
                                  <p:childTnLst>
                                    <p:animRot by="21600000">
                                      <p:cBhvr>
                                        <p:cTn id="148" dur="2000" fill="hold"/>
                                        <p:tgtEl>
                                          <p:spTgt spid="3"/>
                                        </p:tgtEl>
                                        <p:attrNameLst>
                                          <p:attrName>r</p:attrName>
                                        </p:attrNameLst>
                                      </p:cBhvr>
                                    </p:animRot>
                                  </p:childTnLst>
                                </p:cTn>
                              </p:par>
                              <p:par>
                                <p:cTn id="149" presetID="8" presetClass="emph" presetSubtype="0" fill="hold" grpId="2" nodeType="withEffect">
                                  <p:stCondLst>
                                    <p:cond delay="0"/>
                                  </p:stCondLst>
                                  <p:childTnLst>
                                    <p:animRot by="21600000">
                                      <p:cBhvr>
                                        <p:cTn id="150" dur="2000" fill="hold"/>
                                        <p:tgtEl>
                                          <p:spTgt spid="5"/>
                                        </p:tgtEl>
                                        <p:attrNameLst>
                                          <p:attrName>r</p:attrName>
                                        </p:attrNameLst>
                                      </p:cBhvr>
                                    </p:animRot>
                                  </p:childTnLst>
                                </p:cTn>
                              </p:par>
                              <p:par>
                                <p:cTn id="151" presetID="8" presetClass="emph" presetSubtype="0" fill="hold" grpId="2" nodeType="withEffect">
                                  <p:stCondLst>
                                    <p:cond delay="0"/>
                                  </p:stCondLst>
                                  <p:childTnLst>
                                    <p:animRot by="21600000">
                                      <p:cBhvr>
                                        <p:cTn id="152" dur="2000" fill="hold"/>
                                        <p:tgtEl>
                                          <p:spTgt spid="7"/>
                                        </p:tgtEl>
                                        <p:attrNameLst>
                                          <p:attrName>r</p:attrName>
                                        </p:attrNameLst>
                                      </p:cBhvr>
                                    </p:animRot>
                                  </p:childTnLst>
                                </p:cTn>
                              </p:par>
                              <p:par>
                                <p:cTn id="153" presetID="8" presetClass="emph" presetSubtype="0" fill="hold" grpId="2" nodeType="withEffect">
                                  <p:stCondLst>
                                    <p:cond delay="0"/>
                                  </p:stCondLst>
                                  <p:childTnLst>
                                    <p:animRot by="21600000">
                                      <p:cBhvr>
                                        <p:cTn id="154" dur="2000" fill="hold"/>
                                        <p:tgtEl>
                                          <p:spTgt spid="9"/>
                                        </p:tgtEl>
                                        <p:attrNameLst>
                                          <p:attrName>r</p:attrName>
                                        </p:attrNameLst>
                                      </p:cBhvr>
                                    </p:animRot>
                                  </p:childTnLst>
                                </p:cTn>
                              </p:par>
                              <p:par>
                                <p:cTn id="155" presetID="8" presetClass="emph" presetSubtype="0" fill="hold" grpId="2" nodeType="withEffect">
                                  <p:stCondLst>
                                    <p:cond delay="0"/>
                                  </p:stCondLst>
                                  <p:childTnLst>
                                    <p:animRot by="21600000">
                                      <p:cBhvr>
                                        <p:cTn id="156" dur="2000" fill="hold"/>
                                        <p:tgtEl>
                                          <p:spTgt spid="11"/>
                                        </p:tgtEl>
                                        <p:attrNameLst>
                                          <p:attrName>r</p:attrName>
                                        </p:attrNameLst>
                                      </p:cBhvr>
                                    </p:animRot>
                                  </p:childTnLst>
                                </p:cTn>
                              </p:par>
                              <p:par>
                                <p:cTn id="157" presetID="8" presetClass="emph" presetSubtype="0" fill="hold" grpId="2" nodeType="withEffect">
                                  <p:stCondLst>
                                    <p:cond delay="0"/>
                                  </p:stCondLst>
                                  <p:childTnLst>
                                    <p:animRot by="21600000">
                                      <p:cBhvr>
                                        <p:cTn id="158" dur="2000" fill="hold"/>
                                        <p:tgtEl>
                                          <p:spTgt spid="13"/>
                                        </p:tgtEl>
                                        <p:attrNameLst>
                                          <p:attrName>r</p:attrName>
                                        </p:attrNameLst>
                                      </p:cBhvr>
                                    </p:animRot>
                                  </p:childTnLst>
                                </p:cTn>
                              </p:par>
                              <p:par>
                                <p:cTn id="159" presetID="8" presetClass="emph" presetSubtype="0" fill="hold" grpId="2" nodeType="withEffect">
                                  <p:stCondLst>
                                    <p:cond delay="0"/>
                                  </p:stCondLst>
                                  <p:childTnLst>
                                    <p:animRot by="21600000">
                                      <p:cBhvr>
                                        <p:cTn id="160" dur="2000" fill="hold"/>
                                        <p:tgtEl>
                                          <p:spTgt spid="15"/>
                                        </p:tgtEl>
                                        <p:attrNameLst>
                                          <p:attrName>r</p:attrName>
                                        </p:attrNameLst>
                                      </p:cBhvr>
                                    </p:animRot>
                                  </p:childTnLst>
                                </p:cTn>
                              </p:par>
                              <p:par>
                                <p:cTn id="161" presetID="8" presetClass="emph" presetSubtype="0" fill="hold" grpId="2" nodeType="withEffect">
                                  <p:stCondLst>
                                    <p:cond delay="0"/>
                                  </p:stCondLst>
                                  <p:childTnLst>
                                    <p:animRot by="21600000">
                                      <p:cBhvr>
                                        <p:cTn id="162" dur="2000" fill="hold"/>
                                        <p:tgtEl>
                                          <p:spTgt spid="17"/>
                                        </p:tgtEl>
                                        <p:attrNameLst>
                                          <p:attrName>r</p:attrName>
                                        </p:attrNameLst>
                                      </p:cBhvr>
                                    </p:animRot>
                                  </p:childTnLst>
                                </p:cTn>
                              </p:par>
                              <p:par>
                                <p:cTn id="163" presetID="8" presetClass="emph" presetSubtype="0" fill="hold" grpId="2" nodeType="withEffect">
                                  <p:stCondLst>
                                    <p:cond delay="0"/>
                                  </p:stCondLst>
                                  <p:childTnLst>
                                    <p:animRot by="21600000">
                                      <p:cBhvr>
                                        <p:cTn id="164" dur="2000" fill="hold"/>
                                        <p:tgtEl>
                                          <p:spTgt spid="19"/>
                                        </p:tgtEl>
                                        <p:attrNameLst>
                                          <p:attrName>r</p:attrName>
                                        </p:attrNameLst>
                                      </p:cBhvr>
                                    </p:animRot>
                                  </p:childTnLst>
                                </p:cTn>
                              </p:par>
                              <p:par>
                                <p:cTn id="165" presetID="8" presetClass="emph" presetSubtype="0" fill="hold" grpId="2" nodeType="withEffect">
                                  <p:stCondLst>
                                    <p:cond delay="0"/>
                                  </p:stCondLst>
                                  <p:childTnLst>
                                    <p:animRot by="21600000">
                                      <p:cBhvr>
                                        <p:cTn id="166" dur="2000" fill="hold"/>
                                        <p:tgtEl>
                                          <p:spTgt spid="21"/>
                                        </p:tgtEl>
                                        <p:attrNameLst>
                                          <p:attrName>r</p:attrName>
                                        </p:attrNameLst>
                                      </p:cBhvr>
                                    </p:animRot>
                                  </p:childTnLst>
                                </p:cTn>
                              </p:par>
                              <p:par>
                                <p:cTn id="167" presetID="8" presetClass="emph" presetSubtype="0" fill="hold" grpId="2" nodeType="withEffect">
                                  <p:stCondLst>
                                    <p:cond delay="0"/>
                                  </p:stCondLst>
                                  <p:childTnLst>
                                    <p:animRot by="-21600000">
                                      <p:cBhvr>
                                        <p:cTn id="168" dur="2000" fill="hold"/>
                                        <p:tgtEl>
                                          <p:spTgt spid="4"/>
                                        </p:tgtEl>
                                        <p:attrNameLst>
                                          <p:attrName>r</p:attrName>
                                        </p:attrNameLst>
                                      </p:cBhvr>
                                    </p:animRot>
                                  </p:childTnLst>
                                </p:cTn>
                              </p:par>
                              <p:par>
                                <p:cTn id="169" presetID="8" presetClass="emph" presetSubtype="0" fill="hold" grpId="2" nodeType="withEffect">
                                  <p:stCondLst>
                                    <p:cond delay="0"/>
                                  </p:stCondLst>
                                  <p:childTnLst>
                                    <p:animRot by="-21600000">
                                      <p:cBhvr>
                                        <p:cTn id="170" dur="2000" fill="hold"/>
                                        <p:tgtEl>
                                          <p:spTgt spid="6"/>
                                        </p:tgtEl>
                                        <p:attrNameLst>
                                          <p:attrName>r</p:attrName>
                                        </p:attrNameLst>
                                      </p:cBhvr>
                                    </p:animRot>
                                  </p:childTnLst>
                                </p:cTn>
                              </p:par>
                              <p:par>
                                <p:cTn id="171" presetID="8" presetClass="emph" presetSubtype="0" fill="hold" grpId="2" nodeType="withEffect">
                                  <p:stCondLst>
                                    <p:cond delay="0"/>
                                  </p:stCondLst>
                                  <p:childTnLst>
                                    <p:animRot by="-21600000">
                                      <p:cBhvr>
                                        <p:cTn id="172" dur="2000" fill="hold"/>
                                        <p:tgtEl>
                                          <p:spTgt spid="8"/>
                                        </p:tgtEl>
                                        <p:attrNameLst>
                                          <p:attrName>r</p:attrName>
                                        </p:attrNameLst>
                                      </p:cBhvr>
                                    </p:animRot>
                                  </p:childTnLst>
                                </p:cTn>
                              </p:par>
                              <p:par>
                                <p:cTn id="173" presetID="8" presetClass="emph" presetSubtype="0" fill="hold" grpId="2" nodeType="withEffect">
                                  <p:stCondLst>
                                    <p:cond delay="0"/>
                                  </p:stCondLst>
                                  <p:childTnLst>
                                    <p:animRot by="-21600000">
                                      <p:cBhvr>
                                        <p:cTn id="174" dur="2000" fill="hold"/>
                                        <p:tgtEl>
                                          <p:spTgt spid="10"/>
                                        </p:tgtEl>
                                        <p:attrNameLst>
                                          <p:attrName>r</p:attrName>
                                        </p:attrNameLst>
                                      </p:cBhvr>
                                    </p:animRot>
                                  </p:childTnLst>
                                </p:cTn>
                              </p:par>
                              <p:par>
                                <p:cTn id="175" presetID="8" presetClass="emph" presetSubtype="0" fill="hold" grpId="2" nodeType="withEffect">
                                  <p:stCondLst>
                                    <p:cond delay="0"/>
                                  </p:stCondLst>
                                  <p:childTnLst>
                                    <p:animRot by="-21600000">
                                      <p:cBhvr>
                                        <p:cTn id="176" dur="2000" fill="hold"/>
                                        <p:tgtEl>
                                          <p:spTgt spid="12"/>
                                        </p:tgtEl>
                                        <p:attrNameLst>
                                          <p:attrName>r</p:attrName>
                                        </p:attrNameLst>
                                      </p:cBhvr>
                                    </p:animRot>
                                  </p:childTnLst>
                                </p:cTn>
                              </p:par>
                              <p:par>
                                <p:cTn id="177" presetID="8" presetClass="emph" presetSubtype="0" fill="hold" grpId="2" nodeType="withEffect">
                                  <p:stCondLst>
                                    <p:cond delay="0"/>
                                  </p:stCondLst>
                                  <p:childTnLst>
                                    <p:animRot by="-21600000">
                                      <p:cBhvr>
                                        <p:cTn id="178" dur="2000" fill="hold"/>
                                        <p:tgtEl>
                                          <p:spTgt spid="14"/>
                                        </p:tgtEl>
                                        <p:attrNameLst>
                                          <p:attrName>r</p:attrName>
                                        </p:attrNameLst>
                                      </p:cBhvr>
                                    </p:animRot>
                                  </p:childTnLst>
                                </p:cTn>
                              </p:par>
                              <p:par>
                                <p:cTn id="179" presetID="8" presetClass="emph" presetSubtype="0" fill="hold" grpId="2" nodeType="withEffect">
                                  <p:stCondLst>
                                    <p:cond delay="0"/>
                                  </p:stCondLst>
                                  <p:childTnLst>
                                    <p:animRot by="-21600000">
                                      <p:cBhvr>
                                        <p:cTn id="180" dur="2000" fill="hold"/>
                                        <p:tgtEl>
                                          <p:spTgt spid="16"/>
                                        </p:tgtEl>
                                        <p:attrNameLst>
                                          <p:attrName>r</p:attrName>
                                        </p:attrNameLst>
                                      </p:cBhvr>
                                    </p:animRot>
                                  </p:childTnLst>
                                </p:cTn>
                              </p:par>
                              <p:par>
                                <p:cTn id="181" presetID="8" presetClass="emph" presetSubtype="0" fill="hold" grpId="2" nodeType="withEffect">
                                  <p:stCondLst>
                                    <p:cond delay="0"/>
                                  </p:stCondLst>
                                  <p:childTnLst>
                                    <p:animRot by="-21600000">
                                      <p:cBhvr>
                                        <p:cTn id="182" dur="2000" fill="hold"/>
                                        <p:tgtEl>
                                          <p:spTgt spid="18"/>
                                        </p:tgtEl>
                                        <p:attrNameLst>
                                          <p:attrName>r</p:attrName>
                                        </p:attrNameLst>
                                      </p:cBhvr>
                                    </p:animRot>
                                  </p:childTnLst>
                                </p:cTn>
                              </p:par>
                              <p:par>
                                <p:cTn id="183" presetID="8" presetClass="emph" presetSubtype="0" fill="hold" grpId="2" nodeType="withEffect">
                                  <p:stCondLst>
                                    <p:cond delay="0"/>
                                  </p:stCondLst>
                                  <p:childTnLst>
                                    <p:animRot by="-21600000">
                                      <p:cBhvr>
                                        <p:cTn id="184" dur="2000" fill="hold"/>
                                        <p:tgtEl>
                                          <p:spTgt spid="20"/>
                                        </p:tgtEl>
                                        <p:attrNameLst>
                                          <p:attrName>r</p:attrName>
                                        </p:attrNameLst>
                                      </p:cBhvr>
                                    </p:animRot>
                                  </p:childTnLst>
                                </p:cTn>
                              </p:par>
                              <p:par>
                                <p:cTn id="185" presetID="8" presetClass="emph" presetSubtype="0" fill="hold" grpId="2" nodeType="withEffect">
                                  <p:stCondLst>
                                    <p:cond delay="0"/>
                                  </p:stCondLst>
                                  <p:childTnLst>
                                    <p:animRot by="-21600000">
                                      <p:cBhvr>
                                        <p:cTn id="186" dur="2000" fill="hold"/>
                                        <p:tgtEl>
                                          <p:spTgt spid="22"/>
                                        </p:tgtEl>
                                        <p:attrNameLst>
                                          <p:attrName>r</p:attrName>
                                        </p:attrNameLst>
                                      </p:cBhvr>
                                    </p:animRot>
                                  </p:childTnLst>
                                </p:cTn>
                              </p:par>
                            </p:childTnLst>
                          </p:cTn>
                        </p:par>
                        <p:par>
                          <p:cTn id="187" fill="hold">
                            <p:stCondLst>
                              <p:cond delay="2000"/>
                            </p:stCondLst>
                            <p:childTnLst>
                              <p:par>
                                <p:cTn id="188" presetID="2" presetClass="exit" presetSubtype="3" fill="hold" grpId="3" nodeType="afterEffect">
                                  <p:stCondLst>
                                    <p:cond delay="0"/>
                                  </p:stCondLst>
                                  <p:childTnLst>
                                    <p:anim calcmode="lin" valueType="num">
                                      <p:cBhvr additive="base">
                                        <p:cTn id="189" dur="2000"/>
                                        <p:tgtEl>
                                          <p:spTgt spid="3"/>
                                        </p:tgtEl>
                                        <p:attrNameLst>
                                          <p:attrName>ppt_x</p:attrName>
                                        </p:attrNameLst>
                                      </p:cBhvr>
                                      <p:tavLst>
                                        <p:tav tm="0">
                                          <p:val>
                                            <p:strVal val="ppt_x"/>
                                          </p:val>
                                        </p:tav>
                                        <p:tav tm="100000">
                                          <p:val>
                                            <p:strVal val="1+ppt_w/2"/>
                                          </p:val>
                                        </p:tav>
                                      </p:tavLst>
                                    </p:anim>
                                    <p:anim calcmode="lin" valueType="num">
                                      <p:cBhvr additive="base">
                                        <p:cTn id="190" dur="2000"/>
                                        <p:tgtEl>
                                          <p:spTgt spid="3"/>
                                        </p:tgtEl>
                                        <p:attrNameLst>
                                          <p:attrName>ppt_y</p:attrName>
                                        </p:attrNameLst>
                                      </p:cBhvr>
                                      <p:tavLst>
                                        <p:tav tm="0">
                                          <p:val>
                                            <p:strVal val="ppt_y"/>
                                          </p:val>
                                        </p:tav>
                                        <p:tav tm="100000">
                                          <p:val>
                                            <p:strVal val="0-ppt_h/2"/>
                                          </p:val>
                                        </p:tav>
                                      </p:tavLst>
                                    </p:anim>
                                    <p:set>
                                      <p:cBhvr>
                                        <p:cTn id="191" dur="1" fill="hold">
                                          <p:stCondLst>
                                            <p:cond delay="1999"/>
                                          </p:stCondLst>
                                        </p:cTn>
                                        <p:tgtEl>
                                          <p:spTgt spid="3"/>
                                        </p:tgtEl>
                                        <p:attrNameLst>
                                          <p:attrName>style.visibility</p:attrName>
                                        </p:attrNameLst>
                                      </p:cBhvr>
                                      <p:to>
                                        <p:strVal val="hidden"/>
                                      </p:to>
                                    </p:set>
                                  </p:childTnLst>
                                </p:cTn>
                              </p:par>
                              <p:par>
                                <p:cTn id="192" presetID="2" presetClass="exit" presetSubtype="3" fill="hold" grpId="3"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1+ppt_w/2"/>
                                          </p:val>
                                        </p:tav>
                                      </p:tavLst>
                                    </p:anim>
                                    <p:anim calcmode="lin" valueType="num">
                                      <p:cBhvr additive="base">
                                        <p:cTn id="194" dur="2000"/>
                                        <p:tgtEl>
                                          <p:spTgt spid="5"/>
                                        </p:tgtEl>
                                        <p:attrNameLst>
                                          <p:attrName>ppt_y</p:attrName>
                                        </p:attrNameLst>
                                      </p:cBhvr>
                                      <p:tavLst>
                                        <p:tav tm="0">
                                          <p:val>
                                            <p:strVal val="ppt_y"/>
                                          </p:val>
                                        </p:tav>
                                        <p:tav tm="100000">
                                          <p:val>
                                            <p:strVal val="0-ppt_h/2"/>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3" fill="hold" grpId="3" nodeType="withEffect">
                                  <p:stCondLst>
                                    <p:cond delay="0"/>
                                  </p:stCondLst>
                                  <p:childTnLst>
                                    <p:anim calcmode="lin" valueType="num">
                                      <p:cBhvr additive="base">
                                        <p:cTn id="197" dur="2000"/>
                                        <p:tgtEl>
                                          <p:spTgt spid="7"/>
                                        </p:tgtEl>
                                        <p:attrNameLst>
                                          <p:attrName>ppt_x</p:attrName>
                                        </p:attrNameLst>
                                      </p:cBhvr>
                                      <p:tavLst>
                                        <p:tav tm="0">
                                          <p:val>
                                            <p:strVal val="ppt_x"/>
                                          </p:val>
                                        </p:tav>
                                        <p:tav tm="100000">
                                          <p:val>
                                            <p:strVal val="1+ppt_w/2"/>
                                          </p:val>
                                        </p:tav>
                                      </p:tavLst>
                                    </p:anim>
                                    <p:anim calcmode="lin" valueType="num">
                                      <p:cBhvr additive="base">
                                        <p:cTn id="198" dur="2000"/>
                                        <p:tgtEl>
                                          <p:spTgt spid="7"/>
                                        </p:tgtEl>
                                        <p:attrNameLst>
                                          <p:attrName>ppt_y</p:attrName>
                                        </p:attrNameLst>
                                      </p:cBhvr>
                                      <p:tavLst>
                                        <p:tav tm="0">
                                          <p:val>
                                            <p:strVal val="ppt_y"/>
                                          </p:val>
                                        </p:tav>
                                        <p:tav tm="100000">
                                          <p:val>
                                            <p:strVal val="0-ppt_h/2"/>
                                          </p:val>
                                        </p:tav>
                                      </p:tavLst>
                                    </p:anim>
                                    <p:set>
                                      <p:cBhvr>
                                        <p:cTn id="199" dur="1" fill="hold">
                                          <p:stCondLst>
                                            <p:cond delay="1999"/>
                                          </p:stCondLst>
                                        </p:cTn>
                                        <p:tgtEl>
                                          <p:spTgt spid="7"/>
                                        </p:tgtEl>
                                        <p:attrNameLst>
                                          <p:attrName>style.visibility</p:attrName>
                                        </p:attrNameLst>
                                      </p:cBhvr>
                                      <p:to>
                                        <p:strVal val="hidden"/>
                                      </p:to>
                                    </p:set>
                                  </p:childTnLst>
                                </p:cTn>
                              </p:par>
                              <p:par>
                                <p:cTn id="200" presetID="2" presetClass="exit" presetSubtype="3" fill="hold" grpId="3" nodeType="withEffect">
                                  <p:stCondLst>
                                    <p:cond delay="0"/>
                                  </p:stCondLst>
                                  <p:childTnLst>
                                    <p:anim calcmode="lin" valueType="num">
                                      <p:cBhvr additive="base">
                                        <p:cTn id="201" dur="2000"/>
                                        <p:tgtEl>
                                          <p:spTgt spid="9"/>
                                        </p:tgtEl>
                                        <p:attrNameLst>
                                          <p:attrName>ppt_x</p:attrName>
                                        </p:attrNameLst>
                                      </p:cBhvr>
                                      <p:tavLst>
                                        <p:tav tm="0">
                                          <p:val>
                                            <p:strVal val="ppt_x"/>
                                          </p:val>
                                        </p:tav>
                                        <p:tav tm="100000">
                                          <p:val>
                                            <p:strVal val="1+ppt_w/2"/>
                                          </p:val>
                                        </p:tav>
                                      </p:tavLst>
                                    </p:anim>
                                    <p:anim calcmode="lin" valueType="num">
                                      <p:cBhvr additive="base">
                                        <p:cTn id="202" dur="2000"/>
                                        <p:tgtEl>
                                          <p:spTgt spid="9"/>
                                        </p:tgtEl>
                                        <p:attrNameLst>
                                          <p:attrName>ppt_y</p:attrName>
                                        </p:attrNameLst>
                                      </p:cBhvr>
                                      <p:tavLst>
                                        <p:tav tm="0">
                                          <p:val>
                                            <p:strVal val="ppt_y"/>
                                          </p:val>
                                        </p:tav>
                                        <p:tav tm="100000">
                                          <p:val>
                                            <p:strVal val="0-ppt_h/2"/>
                                          </p:val>
                                        </p:tav>
                                      </p:tavLst>
                                    </p:anim>
                                    <p:set>
                                      <p:cBhvr>
                                        <p:cTn id="203" dur="1" fill="hold">
                                          <p:stCondLst>
                                            <p:cond delay="1999"/>
                                          </p:stCondLst>
                                        </p:cTn>
                                        <p:tgtEl>
                                          <p:spTgt spid="9"/>
                                        </p:tgtEl>
                                        <p:attrNameLst>
                                          <p:attrName>style.visibility</p:attrName>
                                        </p:attrNameLst>
                                      </p:cBhvr>
                                      <p:to>
                                        <p:strVal val="hidden"/>
                                      </p:to>
                                    </p:set>
                                  </p:childTnLst>
                                </p:cTn>
                              </p:par>
                              <p:par>
                                <p:cTn id="204" presetID="2" presetClass="exit" presetSubtype="3" fill="hold" grpId="3" nodeType="withEffect">
                                  <p:stCondLst>
                                    <p:cond delay="0"/>
                                  </p:stCondLst>
                                  <p:childTnLst>
                                    <p:anim calcmode="lin" valueType="num">
                                      <p:cBhvr additive="base">
                                        <p:cTn id="205" dur="2000"/>
                                        <p:tgtEl>
                                          <p:spTgt spid="11"/>
                                        </p:tgtEl>
                                        <p:attrNameLst>
                                          <p:attrName>ppt_x</p:attrName>
                                        </p:attrNameLst>
                                      </p:cBhvr>
                                      <p:tavLst>
                                        <p:tav tm="0">
                                          <p:val>
                                            <p:strVal val="ppt_x"/>
                                          </p:val>
                                        </p:tav>
                                        <p:tav tm="100000">
                                          <p:val>
                                            <p:strVal val="1+ppt_w/2"/>
                                          </p:val>
                                        </p:tav>
                                      </p:tavLst>
                                    </p:anim>
                                    <p:anim calcmode="lin" valueType="num">
                                      <p:cBhvr additive="base">
                                        <p:cTn id="206" dur="2000"/>
                                        <p:tgtEl>
                                          <p:spTgt spid="11"/>
                                        </p:tgtEl>
                                        <p:attrNameLst>
                                          <p:attrName>ppt_y</p:attrName>
                                        </p:attrNameLst>
                                      </p:cBhvr>
                                      <p:tavLst>
                                        <p:tav tm="0">
                                          <p:val>
                                            <p:strVal val="ppt_y"/>
                                          </p:val>
                                        </p:tav>
                                        <p:tav tm="100000">
                                          <p:val>
                                            <p:strVal val="0-ppt_h/2"/>
                                          </p:val>
                                        </p:tav>
                                      </p:tavLst>
                                    </p:anim>
                                    <p:set>
                                      <p:cBhvr>
                                        <p:cTn id="207" dur="1" fill="hold">
                                          <p:stCondLst>
                                            <p:cond delay="1999"/>
                                          </p:stCondLst>
                                        </p:cTn>
                                        <p:tgtEl>
                                          <p:spTgt spid="11"/>
                                        </p:tgtEl>
                                        <p:attrNameLst>
                                          <p:attrName>style.visibility</p:attrName>
                                        </p:attrNameLst>
                                      </p:cBhvr>
                                      <p:to>
                                        <p:strVal val="hidden"/>
                                      </p:to>
                                    </p:set>
                                  </p:childTnLst>
                                </p:cTn>
                              </p:par>
                              <p:par>
                                <p:cTn id="208" presetID="2" presetClass="exit" presetSubtype="3" fill="hold" grpId="3" nodeType="withEffect">
                                  <p:stCondLst>
                                    <p:cond delay="0"/>
                                  </p:stCondLst>
                                  <p:childTnLst>
                                    <p:anim calcmode="lin" valueType="num">
                                      <p:cBhvr additive="base">
                                        <p:cTn id="209" dur="2000"/>
                                        <p:tgtEl>
                                          <p:spTgt spid="13"/>
                                        </p:tgtEl>
                                        <p:attrNameLst>
                                          <p:attrName>ppt_x</p:attrName>
                                        </p:attrNameLst>
                                      </p:cBhvr>
                                      <p:tavLst>
                                        <p:tav tm="0">
                                          <p:val>
                                            <p:strVal val="ppt_x"/>
                                          </p:val>
                                        </p:tav>
                                        <p:tav tm="100000">
                                          <p:val>
                                            <p:strVal val="1+ppt_w/2"/>
                                          </p:val>
                                        </p:tav>
                                      </p:tavLst>
                                    </p:anim>
                                    <p:anim calcmode="lin" valueType="num">
                                      <p:cBhvr additive="base">
                                        <p:cTn id="210" dur="2000"/>
                                        <p:tgtEl>
                                          <p:spTgt spid="13"/>
                                        </p:tgtEl>
                                        <p:attrNameLst>
                                          <p:attrName>ppt_y</p:attrName>
                                        </p:attrNameLst>
                                      </p:cBhvr>
                                      <p:tavLst>
                                        <p:tav tm="0">
                                          <p:val>
                                            <p:strVal val="ppt_y"/>
                                          </p:val>
                                        </p:tav>
                                        <p:tav tm="100000">
                                          <p:val>
                                            <p:strVal val="0-ppt_h/2"/>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3" fill="hold" grpId="3" nodeType="withEffect">
                                  <p:stCondLst>
                                    <p:cond delay="0"/>
                                  </p:stCondLst>
                                  <p:childTnLst>
                                    <p:anim calcmode="lin" valueType="num">
                                      <p:cBhvr additive="base">
                                        <p:cTn id="213" dur="2000"/>
                                        <p:tgtEl>
                                          <p:spTgt spid="15"/>
                                        </p:tgtEl>
                                        <p:attrNameLst>
                                          <p:attrName>ppt_x</p:attrName>
                                        </p:attrNameLst>
                                      </p:cBhvr>
                                      <p:tavLst>
                                        <p:tav tm="0">
                                          <p:val>
                                            <p:strVal val="ppt_x"/>
                                          </p:val>
                                        </p:tav>
                                        <p:tav tm="100000">
                                          <p:val>
                                            <p:strVal val="1+ppt_w/2"/>
                                          </p:val>
                                        </p:tav>
                                      </p:tavLst>
                                    </p:anim>
                                    <p:anim calcmode="lin" valueType="num">
                                      <p:cBhvr additive="base">
                                        <p:cTn id="214" dur="2000"/>
                                        <p:tgtEl>
                                          <p:spTgt spid="15"/>
                                        </p:tgtEl>
                                        <p:attrNameLst>
                                          <p:attrName>ppt_y</p:attrName>
                                        </p:attrNameLst>
                                      </p:cBhvr>
                                      <p:tavLst>
                                        <p:tav tm="0">
                                          <p:val>
                                            <p:strVal val="ppt_y"/>
                                          </p:val>
                                        </p:tav>
                                        <p:tav tm="100000">
                                          <p:val>
                                            <p:strVal val="0-ppt_h/2"/>
                                          </p:val>
                                        </p:tav>
                                      </p:tavLst>
                                    </p:anim>
                                    <p:set>
                                      <p:cBhvr>
                                        <p:cTn id="215" dur="1" fill="hold">
                                          <p:stCondLst>
                                            <p:cond delay="1999"/>
                                          </p:stCondLst>
                                        </p:cTn>
                                        <p:tgtEl>
                                          <p:spTgt spid="15"/>
                                        </p:tgtEl>
                                        <p:attrNameLst>
                                          <p:attrName>style.visibility</p:attrName>
                                        </p:attrNameLst>
                                      </p:cBhvr>
                                      <p:to>
                                        <p:strVal val="hidden"/>
                                      </p:to>
                                    </p:set>
                                  </p:childTnLst>
                                </p:cTn>
                              </p:par>
                              <p:par>
                                <p:cTn id="216" presetID="2" presetClass="exit" presetSubtype="3" fill="hold" grpId="3" nodeType="withEffect">
                                  <p:stCondLst>
                                    <p:cond delay="0"/>
                                  </p:stCondLst>
                                  <p:childTnLst>
                                    <p:anim calcmode="lin" valueType="num">
                                      <p:cBhvr additive="base">
                                        <p:cTn id="217" dur="2000"/>
                                        <p:tgtEl>
                                          <p:spTgt spid="17"/>
                                        </p:tgtEl>
                                        <p:attrNameLst>
                                          <p:attrName>ppt_x</p:attrName>
                                        </p:attrNameLst>
                                      </p:cBhvr>
                                      <p:tavLst>
                                        <p:tav tm="0">
                                          <p:val>
                                            <p:strVal val="ppt_x"/>
                                          </p:val>
                                        </p:tav>
                                        <p:tav tm="100000">
                                          <p:val>
                                            <p:strVal val="1+ppt_w/2"/>
                                          </p:val>
                                        </p:tav>
                                      </p:tavLst>
                                    </p:anim>
                                    <p:anim calcmode="lin" valueType="num">
                                      <p:cBhvr additive="base">
                                        <p:cTn id="218" dur="2000"/>
                                        <p:tgtEl>
                                          <p:spTgt spid="17"/>
                                        </p:tgtEl>
                                        <p:attrNameLst>
                                          <p:attrName>ppt_y</p:attrName>
                                        </p:attrNameLst>
                                      </p:cBhvr>
                                      <p:tavLst>
                                        <p:tav tm="0">
                                          <p:val>
                                            <p:strVal val="ppt_y"/>
                                          </p:val>
                                        </p:tav>
                                        <p:tav tm="100000">
                                          <p:val>
                                            <p:strVal val="0-ppt_h/2"/>
                                          </p:val>
                                        </p:tav>
                                      </p:tavLst>
                                    </p:anim>
                                    <p:set>
                                      <p:cBhvr>
                                        <p:cTn id="219" dur="1" fill="hold">
                                          <p:stCondLst>
                                            <p:cond delay="1999"/>
                                          </p:stCondLst>
                                        </p:cTn>
                                        <p:tgtEl>
                                          <p:spTgt spid="17"/>
                                        </p:tgtEl>
                                        <p:attrNameLst>
                                          <p:attrName>style.visibility</p:attrName>
                                        </p:attrNameLst>
                                      </p:cBhvr>
                                      <p:to>
                                        <p:strVal val="hidden"/>
                                      </p:to>
                                    </p:set>
                                  </p:childTnLst>
                                </p:cTn>
                              </p:par>
                              <p:par>
                                <p:cTn id="220" presetID="2" presetClass="exit" presetSubtype="3" fill="hold" grpId="3" nodeType="withEffect">
                                  <p:stCondLst>
                                    <p:cond delay="0"/>
                                  </p:stCondLst>
                                  <p:childTnLst>
                                    <p:anim calcmode="lin" valueType="num">
                                      <p:cBhvr additive="base">
                                        <p:cTn id="221" dur="2000"/>
                                        <p:tgtEl>
                                          <p:spTgt spid="19"/>
                                        </p:tgtEl>
                                        <p:attrNameLst>
                                          <p:attrName>ppt_x</p:attrName>
                                        </p:attrNameLst>
                                      </p:cBhvr>
                                      <p:tavLst>
                                        <p:tav tm="0">
                                          <p:val>
                                            <p:strVal val="ppt_x"/>
                                          </p:val>
                                        </p:tav>
                                        <p:tav tm="100000">
                                          <p:val>
                                            <p:strVal val="1+ppt_w/2"/>
                                          </p:val>
                                        </p:tav>
                                      </p:tavLst>
                                    </p:anim>
                                    <p:anim calcmode="lin" valueType="num">
                                      <p:cBhvr additive="base">
                                        <p:cTn id="222" dur="2000"/>
                                        <p:tgtEl>
                                          <p:spTgt spid="19"/>
                                        </p:tgtEl>
                                        <p:attrNameLst>
                                          <p:attrName>ppt_y</p:attrName>
                                        </p:attrNameLst>
                                      </p:cBhvr>
                                      <p:tavLst>
                                        <p:tav tm="0">
                                          <p:val>
                                            <p:strVal val="ppt_y"/>
                                          </p:val>
                                        </p:tav>
                                        <p:tav tm="100000">
                                          <p:val>
                                            <p:strVal val="0-ppt_h/2"/>
                                          </p:val>
                                        </p:tav>
                                      </p:tavLst>
                                    </p:anim>
                                    <p:set>
                                      <p:cBhvr>
                                        <p:cTn id="223" dur="1" fill="hold">
                                          <p:stCondLst>
                                            <p:cond delay="1999"/>
                                          </p:stCondLst>
                                        </p:cTn>
                                        <p:tgtEl>
                                          <p:spTgt spid="19"/>
                                        </p:tgtEl>
                                        <p:attrNameLst>
                                          <p:attrName>style.visibility</p:attrName>
                                        </p:attrNameLst>
                                      </p:cBhvr>
                                      <p:to>
                                        <p:strVal val="hidden"/>
                                      </p:to>
                                    </p:set>
                                  </p:childTnLst>
                                </p:cTn>
                              </p:par>
                              <p:par>
                                <p:cTn id="224" presetID="2" presetClass="exit" presetSubtype="3" fill="hold" grpId="3" nodeType="withEffect">
                                  <p:stCondLst>
                                    <p:cond delay="0"/>
                                  </p:stCondLst>
                                  <p:childTnLst>
                                    <p:anim calcmode="lin" valueType="num">
                                      <p:cBhvr additive="base">
                                        <p:cTn id="225" dur="2000"/>
                                        <p:tgtEl>
                                          <p:spTgt spid="21"/>
                                        </p:tgtEl>
                                        <p:attrNameLst>
                                          <p:attrName>ppt_x</p:attrName>
                                        </p:attrNameLst>
                                      </p:cBhvr>
                                      <p:tavLst>
                                        <p:tav tm="0">
                                          <p:val>
                                            <p:strVal val="ppt_x"/>
                                          </p:val>
                                        </p:tav>
                                        <p:tav tm="100000">
                                          <p:val>
                                            <p:strVal val="1+ppt_w/2"/>
                                          </p:val>
                                        </p:tav>
                                      </p:tavLst>
                                    </p:anim>
                                    <p:anim calcmode="lin" valueType="num">
                                      <p:cBhvr additive="base">
                                        <p:cTn id="226" dur="2000"/>
                                        <p:tgtEl>
                                          <p:spTgt spid="21"/>
                                        </p:tgtEl>
                                        <p:attrNameLst>
                                          <p:attrName>ppt_y</p:attrName>
                                        </p:attrNameLst>
                                      </p:cBhvr>
                                      <p:tavLst>
                                        <p:tav tm="0">
                                          <p:val>
                                            <p:strVal val="ppt_y"/>
                                          </p:val>
                                        </p:tav>
                                        <p:tav tm="100000">
                                          <p:val>
                                            <p:strVal val="0-ppt_h/2"/>
                                          </p:val>
                                        </p:tav>
                                      </p:tavLst>
                                    </p:anim>
                                    <p:set>
                                      <p:cBhvr>
                                        <p:cTn id="227" dur="1" fill="hold">
                                          <p:stCondLst>
                                            <p:cond delay="1999"/>
                                          </p:stCondLst>
                                        </p:cTn>
                                        <p:tgtEl>
                                          <p:spTgt spid="21"/>
                                        </p:tgtEl>
                                        <p:attrNameLst>
                                          <p:attrName>style.visibility</p:attrName>
                                        </p:attrNameLst>
                                      </p:cBhvr>
                                      <p:to>
                                        <p:strVal val="hidden"/>
                                      </p:to>
                                    </p:set>
                                  </p:childTnLst>
                                </p:cTn>
                              </p:par>
                              <p:par>
                                <p:cTn id="228" presetID="2" presetClass="exit" presetSubtype="6" fill="hold" grpId="3" nodeType="withEffect">
                                  <p:stCondLst>
                                    <p:cond delay="0"/>
                                  </p:stCondLst>
                                  <p:childTnLst>
                                    <p:anim calcmode="lin" valueType="num">
                                      <p:cBhvr additive="base">
                                        <p:cTn id="229" dur="2000"/>
                                        <p:tgtEl>
                                          <p:spTgt spid="4"/>
                                        </p:tgtEl>
                                        <p:attrNameLst>
                                          <p:attrName>ppt_x</p:attrName>
                                        </p:attrNameLst>
                                      </p:cBhvr>
                                      <p:tavLst>
                                        <p:tav tm="0">
                                          <p:val>
                                            <p:strVal val="ppt_x"/>
                                          </p:val>
                                        </p:tav>
                                        <p:tav tm="100000">
                                          <p:val>
                                            <p:strVal val="1+ppt_w/2"/>
                                          </p:val>
                                        </p:tav>
                                      </p:tavLst>
                                    </p:anim>
                                    <p:anim calcmode="lin" valueType="num">
                                      <p:cBhvr additive="base">
                                        <p:cTn id="230" dur="2000"/>
                                        <p:tgtEl>
                                          <p:spTgt spid="4"/>
                                        </p:tgtEl>
                                        <p:attrNameLst>
                                          <p:attrName>ppt_y</p:attrName>
                                        </p:attrNameLst>
                                      </p:cBhvr>
                                      <p:tavLst>
                                        <p:tav tm="0">
                                          <p:val>
                                            <p:strVal val="ppt_y"/>
                                          </p:val>
                                        </p:tav>
                                        <p:tav tm="100000">
                                          <p:val>
                                            <p:strVal val="1+ppt_h/2"/>
                                          </p:val>
                                        </p:tav>
                                      </p:tavLst>
                                    </p:anim>
                                    <p:set>
                                      <p:cBhvr>
                                        <p:cTn id="231" dur="1" fill="hold">
                                          <p:stCondLst>
                                            <p:cond delay="1999"/>
                                          </p:stCondLst>
                                        </p:cTn>
                                        <p:tgtEl>
                                          <p:spTgt spid="4"/>
                                        </p:tgtEl>
                                        <p:attrNameLst>
                                          <p:attrName>style.visibility</p:attrName>
                                        </p:attrNameLst>
                                      </p:cBhvr>
                                      <p:to>
                                        <p:strVal val="hidden"/>
                                      </p:to>
                                    </p:set>
                                  </p:childTnLst>
                                </p:cTn>
                              </p:par>
                              <p:par>
                                <p:cTn id="232" presetID="2" presetClass="exit" presetSubtype="6" fill="hold" grpId="3" nodeType="withEffect">
                                  <p:stCondLst>
                                    <p:cond delay="0"/>
                                  </p:stCondLst>
                                  <p:childTnLst>
                                    <p:anim calcmode="lin" valueType="num">
                                      <p:cBhvr additive="base">
                                        <p:cTn id="233" dur="2000"/>
                                        <p:tgtEl>
                                          <p:spTgt spid="6"/>
                                        </p:tgtEl>
                                        <p:attrNameLst>
                                          <p:attrName>ppt_x</p:attrName>
                                        </p:attrNameLst>
                                      </p:cBhvr>
                                      <p:tavLst>
                                        <p:tav tm="0">
                                          <p:val>
                                            <p:strVal val="ppt_x"/>
                                          </p:val>
                                        </p:tav>
                                        <p:tav tm="100000">
                                          <p:val>
                                            <p:strVal val="1+ppt_w/2"/>
                                          </p:val>
                                        </p:tav>
                                      </p:tavLst>
                                    </p:anim>
                                    <p:anim calcmode="lin" valueType="num">
                                      <p:cBhvr additive="base">
                                        <p:cTn id="234" dur="2000"/>
                                        <p:tgtEl>
                                          <p:spTgt spid="6"/>
                                        </p:tgtEl>
                                        <p:attrNameLst>
                                          <p:attrName>ppt_y</p:attrName>
                                        </p:attrNameLst>
                                      </p:cBhvr>
                                      <p:tavLst>
                                        <p:tav tm="0">
                                          <p:val>
                                            <p:strVal val="ppt_y"/>
                                          </p:val>
                                        </p:tav>
                                        <p:tav tm="100000">
                                          <p:val>
                                            <p:strVal val="1+ppt_h/2"/>
                                          </p:val>
                                        </p:tav>
                                      </p:tavLst>
                                    </p:anim>
                                    <p:set>
                                      <p:cBhvr>
                                        <p:cTn id="235" dur="1" fill="hold">
                                          <p:stCondLst>
                                            <p:cond delay="1999"/>
                                          </p:stCondLst>
                                        </p:cTn>
                                        <p:tgtEl>
                                          <p:spTgt spid="6"/>
                                        </p:tgtEl>
                                        <p:attrNameLst>
                                          <p:attrName>style.visibility</p:attrName>
                                        </p:attrNameLst>
                                      </p:cBhvr>
                                      <p:to>
                                        <p:strVal val="hidden"/>
                                      </p:to>
                                    </p:set>
                                  </p:childTnLst>
                                </p:cTn>
                              </p:par>
                              <p:par>
                                <p:cTn id="236" presetID="2" presetClass="exit" presetSubtype="6" fill="hold" grpId="3" nodeType="withEffect">
                                  <p:stCondLst>
                                    <p:cond delay="0"/>
                                  </p:stCondLst>
                                  <p:childTnLst>
                                    <p:anim calcmode="lin" valueType="num">
                                      <p:cBhvr additive="base">
                                        <p:cTn id="237" dur="2000"/>
                                        <p:tgtEl>
                                          <p:spTgt spid="8"/>
                                        </p:tgtEl>
                                        <p:attrNameLst>
                                          <p:attrName>ppt_x</p:attrName>
                                        </p:attrNameLst>
                                      </p:cBhvr>
                                      <p:tavLst>
                                        <p:tav tm="0">
                                          <p:val>
                                            <p:strVal val="ppt_x"/>
                                          </p:val>
                                        </p:tav>
                                        <p:tav tm="100000">
                                          <p:val>
                                            <p:strVal val="1+ppt_w/2"/>
                                          </p:val>
                                        </p:tav>
                                      </p:tavLst>
                                    </p:anim>
                                    <p:anim calcmode="lin" valueType="num">
                                      <p:cBhvr additive="base">
                                        <p:cTn id="238" dur="2000"/>
                                        <p:tgtEl>
                                          <p:spTgt spid="8"/>
                                        </p:tgtEl>
                                        <p:attrNameLst>
                                          <p:attrName>ppt_y</p:attrName>
                                        </p:attrNameLst>
                                      </p:cBhvr>
                                      <p:tavLst>
                                        <p:tav tm="0">
                                          <p:val>
                                            <p:strVal val="ppt_y"/>
                                          </p:val>
                                        </p:tav>
                                        <p:tav tm="100000">
                                          <p:val>
                                            <p:strVal val="1+ppt_h/2"/>
                                          </p:val>
                                        </p:tav>
                                      </p:tavLst>
                                    </p:anim>
                                    <p:set>
                                      <p:cBhvr>
                                        <p:cTn id="239" dur="1" fill="hold">
                                          <p:stCondLst>
                                            <p:cond delay="1999"/>
                                          </p:stCondLst>
                                        </p:cTn>
                                        <p:tgtEl>
                                          <p:spTgt spid="8"/>
                                        </p:tgtEl>
                                        <p:attrNameLst>
                                          <p:attrName>style.visibility</p:attrName>
                                        </p:attrNameLst>
                                      </p:cBhvr>
                                      <p:to>
                                        <p:strVal val="hidden"/>
                                      </p:to>
                                    </p:set>
                                  </p:childTnLst>
                                </p:cTn>
                              </p:par>
                              <p:par>
                                <p:cTn id="240" presetID="2" presetClass="exit" presetSubtype="6" fill="hold" grpId="3" nodeType="withEffect">
                                  <p:stCondLst>
                                    <p:cond delay="0"/>
                                  </p:stCondLst>
                                  <p:childTnLst>
                                    <p:anim calcmode="lin" valueType="num">
                                      <p:cBhvr additive="base">
                                        <p:cTn id="241" dur="2000"/>
                                        <p:tgtEl>
                                          <p:spTgt spid="10"/>
                                        </p:tgtEl>
                                        <p:attrNameLst>
                                          <p:attrName>ppt_x</p:attrName>
                                        </p:attrNameLst>
                                      </p:cBhvr>
                                      <p:tavLst>
                                        <p:tav tm="0">
                                          <p:val>
                                            <p:strVal val="ppt_x"/>
                                          </p:val>
                                        </p:tav>
                                        <p:tav tm="100000">
                                          <p:val>
                                            <p:strVal val="1+ppt_w/2"/>
                                          </p:val>
                                        </p:tav>
                                      </p:tavLst>
                                    </p:anim>
                                    <p:anim calcmode="lin" valueType="num">
                                      <p:cBhvr additive="base">
                                        <p:cTn id="242" dur="2000"/>
                                        <p:tgtEl>
                                          <p:spTgt spid="10"/>
                                        </p:tgtEl>
                                        <p:attrNameLst>
                                          <p:attrName>ppt_y</p:attrName>
                                        </p:attrNameLst>
                                      </p:cBhvr>
                                      <p:tavLst>
                                        <p:tav tm="0">
                                          <p:val>
                                            <p:strVal val="ppt_y"/>
                                          </p:val>
                                        </p:tav>
                                        <p:tav tm="100000">
                                          <p:val>
                                            <p:strVal val="1+ppt_h/2"/>
                                          </p:val>
                                        </p:tav>
                                      </p:tavLst>
                                    </p:anim>
                                    <p:set>
                                      <p:cBhvr>
                                        <p:cTn id="243" dur="1" fill="hold">
                                          <p:stCondLst>
                                            <p:cond delay="1999"/>
                                          </p:stCondLst>
                                        </p:cTn>
                                        <p:tgtEl>
                                          <p:spTgt spid="10"/>
                                        </p:tgtEl>
                                        <p:attrNameLst>
                                          <p:attrName>style.visibility</p:attrName>
                                        </p:attrNameLst>
                                      </p:cBhvr>
                                      <p:to>
                                        <p:strVal val="hidden"/>
                                      </p:to>
                                    </p:set>
                                  </p:childTnLst>
                                </p:cTn>
                              </p:par>
                              <p:par>
                                <p:cTn id="244" presetID="2" presetClass="exit" presetSubtype="6" fill="hold" grpId="3" nodeType="withEffect">
                                  <p:stCondLst>
                                    <p:cond delay="0"/>
                                  </p:stCondLst>
                                  <p:childTnLst>
                                    <p:anim calcmode="lin" valueType="num">
                                      <p:cBhvr additive="base">
                                        <p:cTn id="245" dur="2000"/>
                                        <p:tgtEl>
                                          <p:spTgt spid="12"/>
                                        </p:tgtEl>
                                        <p:attrNameLst>
                                          <p:attrName>ppt_x</p:attrName>
                                        </p:attrNameLst>
                                      </p:cBhvr>
                                      <p:tavLst>
                                        <p:tav tm="0">
                                          <p:val>
                                            <p:strVal val="ppt_x"/>
                                          </p:val>
                                        </p:tav>
                                        <p:tav tm="100000">
                                          <p:val>
                                            <p:strVal val="1+ppt_w/2"/>
                                          </p:val>
                                        </p:tav>
                                      </p:tavLst>
                                    </p:anim>
                                    <p:anim calcmode="lin" valueType="num">
                                      <p:cBhvr additive="base">
                                        <p:cTn id="246" dur="2000"/>
                                        <p:tgtEl>
                                          <p:spTgt spid="12"/>
                                        </p:tgtEl>
                                        <p:attrNameLst>
                                          <p:attrName>ppt_y</p:attrName>
                                        </p:attrNameLst>
                                      </p:cBhvr>
                                      <p:tavLst>
                                        <p:tav tm="0">
                                          <p:val>
                                            <p:strVal val="ppt_y"/>
                                          </p:val>
                                        </p:tav>
                                        <p:tav tm="100000">
                                          <p:val>
                                            <p:strVal val="1+ppt_h/2"/>
                                          </p:val>
                                        </p:tav>
                                      </p:tavLst>
                                    </p:anim>
                                    <p:set>
                                      <p:cBhvr>
                                        <p:cTn id="247" dur="1" fill="hold">
                                          <p:stCondLst>
                                            <p:cond delay="1999"/>
                                          </p:stCondLst>
                                        </p:cTn>
                                        <p:tgtEl>
                                          <p:spTgt spid="12"/>
                                        </p:tgtEl>
                                        <p:attrNameLst>
                                          <p:attrName>style.visibility</p:attrName>
                                        </p:attrNameLst>
                                      </p:cBhvr>
                                      <p:to>
                                        <p:strVal val="hidden"/>
                                      </p:to>
                                    </p:set>
                                  </p:childTnLst>
                                </p:cTn>
                              </p:par>
                              <p:par>
                                <p:cTn id="248" presetID="2" presetClass="exit" presetSubtype="6" fill="hold" grpId="3" nodeType="withEffect">
                                  <p:stCondLst>
                                    <p:cond delay="0"/>
                                  </p:stCondLst>
                                  <p:childTnLst>
                                    <p:anim calcmode="lin" valueType="num">
                                      <p:cBhvr additive="base">
                                        <p:cTn id="249" dur="2000"/>
                                        <p:tgtEl>
                                          <p:spTgt spid="14"/>
                                        </p:tgtEl>
                                        <p:attrNameLst>
                                          <p:attrName>ppt_x</p:attrName>
                                        </p:attrNameLst>
                                      </p:cBhvr>
                                      <p:tavLst>
                                        <p:tav tm="0">
                                          <p:val>
                                            <p:strVal val="ppt_x"/>
                                          </p:val>
                                        </p:tav>
                                        <p:tav tm="100000">
                                          <p:val>
                                            <p:strVal val="1+ppt_w/2"/>
                                          </p:val>
                                        </p:tav>
                                      </p:tavLst>
                                    </p:anim>
                                    <p:anim calcmode="lin" valueType="num">
                                      <p:cBhvr additive="base">
                                        <p:cTn id="250" dur="2000"/>
                                        <p:tgtEl>
                                          <p:spTgt spid="14"/>
                                        </p:tgtEl>
                                        <p:attrNameLst>
                                          <p:attrName>ppt_y</p:attrName>
                                        </p:attrNameLst>
                                      </p:cBhvr>
                                      <p:tavLst>
                                        <p:tav tm="0">
                                          <p:val>
                                            <p:strVal val="ppt_y"/>
                                          </p:val>
                                        </p:tav>
                                        <p:tav tm="100000">
                                          <p:val>
                                            <p:strVal val="1+ppt_h/2"/>
                                          </p:val>
                                        </p:tav>
                                      </p:tavLst>
                                    </p:anim>
                                    <p:set>
                                      <p:cBhvr>
                                        <p:cTn id="251" dur="1" fill="hold">
                                          <p:stCondLst>
                                            <p:cond delay="1999"/>
                                          </p:stCondLst>
                                        </p:cTn>
                                        <p:tgtEl>
                                          <p:spTgt spid="14"/>
                                        </p:tgtEl>
                                        <p:attrNameLst>
                                          <p:attrName>style.visibility</p:attrName>
                                        </p:attrNameLst>
                                      </p:cBhvr>
                                      <p:to>
                                        <p:strVal val="hidden"/>
                                      </p:to>
                                    </p:set>
                                  </p:childTnLst>
                                </p:cTn>
                              </p:par>
                              <p:par>
                                <p:cTn id="252" presetID="2" presetClass="exit" presetSubtype="6" fill="hold" grpId="3" nodeType="withEffect">
                                  <p:stCondLst>
                                    <p:cond delay="0"/>
                                  </p:stCondLst>
                                  <p:childTnLst>
                                    <p:anim calcmode="lin" valueType="num">
                                      <p:cBhvr additive="base">
                                        <p:cTn id="253" dur="2000"/>
                                        <p:tgtEl>
                                          <p:spTgt spid="16"/>
                                        </p:tgtEl>
                                        <p:attrNameLst>
                                          <p:attrName>ppt_x</p:attrName>
                                        </p:attrNameLst>
                                      </p:cBhvr>
                                      <p:tavLst>
                                        <p:tav tm="0">
                                          <p:val>
                                            <p:strVal val="ppt_x"/>
                                          </p:val>
                                        </p:tav>
                                        <p:tav tm="100000">
                                          <p:val>
                                            <p:strVal val="1+ppt_w/2"/>
                                          </p:val>
                                        </p:tav>
                                      </p:tavLst>
                                    </p:anim>
                                    <p:anim calcmode="lin" valueType="num">
                                      <p:cBhvr additive="base">
                                        <p:cTn id="254" dur="2000"/>
                                        <p:tgtEl>
                                          <p:spTgt spid="16"/>
                                        </p:tgtEl>
                                        <p:attrNameLst>
                                          <p:attrName>ppt_y</p:attrName>
                                        </p:attrNameLst>
                                      </p:cBhvr>
                                      <p:tavLst>
                                        <p:tav tm="0">
                                          <p:val>
                                            <p:strVal val="ppt_y"/>
                                          </p:val>
                                        </p:tav>
                                        <p:tav tm="100000">
                                          <p:val>
                                            <p:strVal val="1+ppt_h/2"/>
                                          </p:val>
                                        </p:tav>
                                      </p:tavLst>
                                    </p:anim>
                                    <p:set>
                                      <p:cBhvr>
                                        <p:cTn id="255" dur="1" fill="hold">
                                          <p:stCondLst>
                                            <p:cond delay="1999"/>
                                          </p:stCondLst>
                                        </p:cTn>
                                        <p:tgtEl>
                                          <p:spTgt spid="16"/>
                                        </p:tgtEl>
                                        <p:attrNameLst>
                                          <p:attrName>style.visibility</p:attrName>
                                        </p:attrNameLst>
                                      </p:cBhvr>
                                      <p:to>
                                        <p:strVal val="hidden"/>
                                      </p:to>
                                    </p:set>
                                  </p:childTnLst>
                                </p:cTn>
                              </p:par>
                              <p:par>
                                <p:cTn id="256" presetID="2" presetClass="exit" presetSubtype="6" fill="hold" grpId="3" nodeType="withEffect">
                                  <p:stCondLst>
                                    <p:cond delay="0"/>
                                  </p:stCondLst>
                                  <p:childTnLst>
                                    <p:anim calcmode="lin" valueType="num">
                                      <p:cBhvr additive="base">
                                        <p:cTn id="257" dur="2000"/>
                                        <p:tgtEl>
                                          <p:spTgt spid="18"/>
                                        </p:tgtEl>
                                        <p:attrNameLst>
                                          <p:attrName>ppt_x</p:attrName>
                                        </p:attrNameLst>
                                      </p:cBhvr>
                                      <p:tavLst>
                                        <p:tav tm="0">
                                          <p:val>
                                            <p:strVal val="ppt_x"/>
                                          </p:val>
                                        </p:tav>
                                        <p:tav tm="100000">
                                          <p:val>
                                            <p:strVal val="1+ppt_w/2"/>
                                          </p:val>
                                        </p:tav>
                                      </p:tavLst>
                                    </p:anim>
                                    <p:anim calcmode="lin" valueType="num">
                                      <p:cBhvr additive="base">
                                        <p:cTn id="258" dur="2000"/>
                                        <p:tgtEl>
                                          <p:spTgt spid="18"/>
                                        </p:tgtEl>
                                        <p:attrNameLst>
                                          <p:attrName>ppt_y</p:attrName>
                                        </p:attrNameLst>
                                      </p:cBhvr>
                                      <p:tavLst>
                                        <p:tav tm="0">
                                          <p:val>
                                            <p:strVal val="ppt_y"/>
                                          </p:val>
                                        </p:tav>
                                        <p:tav tm="100000">
                                          <p:val>
                                            <p:strVal val="1+ppt_h/2"/>
                                          </p:val>
                                        </p:tav>
                                      </p:tavLst>
                                    </p:anim>
                                    <p:set>
                                      <p:cBhvr>
                                        <p:cTn id="259" dur="1" fill="hold">
                                          <p:stCondLst>
                                            <p:cond delay="1999"/>
                                          </p:stCondLst>
                                        </p:cTn>
                                        <p:tgtEl>
                                          <p:spTgt spid="18"/>
                                        </p:tgtEl>
                                        <p:attrNameLst>
                                          <p:attrName>style.visibility</p:attrName>
                                        </p:attrNameLst>
                                      </p:cBhvr>
                                      <p:to>
                                        <p:strVal val="hidden"/>
                                      </p:to>
                                    </p:set>
                                  </p:childTnLst>
                                </p:cTn>
                              </p:par>
                              <p:par>
                                <p:cTn id="260" presetID="2" presetClass="exit" presetSubtype="6" fill="hold" grpId="3" nodeType="withEffect">
                                  <p:stCondLst>
                                    <p:cond delay="0"/>
                                  </p:stCondLst>
                                  <p:childTnLst>
                                    <p:anim calcmode="lin" valueType="num">
                                      <p:cBhvr additive="base">
                                        <p:cTn id="261" dur="2000"/>
                                        <p:tgtEl>
                                          <p:spTgt spid="20"/>
                                        </p:tgtEl>
                                        <p:attrNameLst>
                                          <p:attrName>ppt_x</p:attrName>
                                        </p:attrNameLst>
                                      </p:cBhvr>
                                      <p:tavLst>
                                        <p:tav tm="0">
                                          <p:val>
                                            <p:strVal val="ppt_x"/>
                                          </p:val>
                                        </p:tav>
                                        <p:tav tm="100000">
                                          <p:val>
                                            <p:strVal val="1+ppt_w/2"/>
                                          </p:val>
                                        </p:tav>
                                      </p:tavLst>
                                    </p:anim>
                                    <p:anim calcmode="lin" valueType="num">
                                      <p:cBhvr additive="base">
                                        <p:cTn id="262" dur="2000"/>
                                        <p:tgtEl>
                                          <p:spTgt spid="20"/>
                                        </p:tgtEl>
                                        <p:attrNameLst>
                                          <p:attrName>ppt_y</p:attrName>
                                        </p:attrNameLst>
                                      </p:cBhvr>
                                      <p:tavLst>
                                        <p:tav tm="0">
                                          <p:val>
                                            <p:strVal val="ppt_y"/>
                                          </p:val>
                                        </p:tav>
                                        <p:tav tm="100000">
                                          <p:val>
                                            <p:strVal val="1+ppt_h/2"/>
                                          </p:val>
                                        </p:tav>
                                      </p:tavLst>
                                    </p:anim>
                                    <p:set>
                                      <p:cBhvr>
                                        <p:cTn id="263" dur="1" fill="hold">
                                          <p:stCondLst>
                                            <p:cond delay="1999"/>
                                          </p:stCondLst>
                                        </p:cTn>
                                        <p:tgtEl>
                                          <p:spTgt spid="20"/>
                                        </p:tgtEl>
                                        <p:attrNameLst>
                                          <p:attrName>style.visibility</p:attrName>
                                        </p:attrNameLst>
                                      </p:cBhvr>
                                      <p:to>
                                        <p:strVal val="hidden"/>
                                      </p:to>
                                    </p:set>
                                  </p:childTnLst>
                                </p:cTn>
                              </p:par>
                              <p:par>
                                <p:cTn id="264" presetID="2" presetClass="exit" presetSubtype="6" fill="hold" grpId="3" nodeType="withEffect">
                                  <p:stCondLst>
                                    <p:cond delay="0"/>
                                  </p:stCondLst>
                                  <p:childTnLst>
                                    <p:anim calcmode="lin" valueType="num">
                                      <p:cBhvr additive="base">
                                        <p:cTn id="265" dur="2000"/>
                                        <p:tgtEl>
                                          <p:spTgt spid="22"/>
                                        </p:tgtEl>
                                        <p:attrNameLst>
                                          <p:attrName>ppt_x</p:attrName>
                                        </p:attrNameLst>
                                      </p:cBhvr>
                                      <p:tavLst>
                                        <p:tav tm="0">
                                          <p:val>
                                            <p:strVal val="ppt_x"/>
                                          </p:val>
                                        </p:tav>
                                        <p:tav tm="100000">
                                          <p:val>
                                            <p:strVal val="1+ppt_w/2"/>
                                          </p:val>
                                        </p:tav>
                                      </p:tavLst>
                                    </p:anim>
                                    <p:anim calcmode="lin" valueType="num">
                                      <p:cBhvr additive="base">
                                        <p:cTn id="266" dur="2000"/>
                                        <p:tgtEl>
                                          <p:spTgt spid="22"/>
                                        </p:tgtEl>
                                        <p:attrNameLst>
                                          <p:attrName>ppt_y</p:attrName>
                                        </p:attrNameLst>
                                      </p:cBhvr>
                                      <p:tavLst>
                                        <p:tav tm="0">
                                          <p:val>
                                            <p:strVal val="ppt_y"/>
                                          </p:val>
                                        </p:tav>
                                        <p:tav tm="100000">
                                          <p:val>
                                            <p:strVal val="1+ppt_h/2"/>
                                          </p:val>
                                        </p:tav>
                                      </p:tavLst>
                                    </p:anim>
                                    <p:set>
                                      <p:cBhvr>
                                        <p:cTn id="267" dur="1" fill="hold">
                                          <p:stCondLst>
                                            <p:cond delay="1999"/>
                                          </p:stCondLst>
                                        </p:cTn>
                                        <p:tgtEl>
                                          <p:spTgt spid="22"/>
                                        </p:tgtEl>
                                        <p:attrNameLst>
                                          <p:attrName>style.visibility</p:attrName>
                                        </p:attrNameLst>
                                      </p:cBhvr>
                                      <p:to>
                                        <p:strVal val="hidden"/>
                                      </p:to>
                                    </p:set>
                                  </p:childTnLst>
                                </p:cTn>
                              </p:par>
                              <p:par>
                                <p:cTn id="268" presetID="17" presetClass="entr" presetSubtype="8" fill="hold" nodeType="withEffect">
                                  <p:stCondLst>
                                    <p:cond delay="0"/>
                                  </p:stCondLst>
                                  <p:childTnLst>
                                    <p:set>
                                      <p:cBhvr>
                                        <p:cTn id="269" dur="1" fill="hold">
                                          <p:stCondLst>
                                            <p:cond delay="0"/>
                                          </p:stCondLst>
                                        </p:cTn>
                                        <p:tgtEl>
                                          <p:spTgt spid="2"/>
                                        </p:tgtEl>
                                        <p:attrNameLst>
                                          <p:attrName>style.visibility</p:attrName>
                                        </p:attrNameLst>
                                      </p:cBhvr>
                                      <p:to>
                                        <p:strVal val="visible"/>
                                      </p:to>
                                    </p:set>
                                    <p:anim calcmode="lin" valueType="num">
                                      <p:cBhvr>
                                        <p:cTn id="270" dur="2000" fill="hold"/>
                                        <p:tgtEl>
                                          <p:spTgt spid="2"/>
                                        </p:tgtEl>
                                        <p:attrNameLst>
                                          <p:attrName>ppt_x</p:attrName>
                                        </p:attrNameLst>
                                      </p:cBhvr>
                                      <p:tavLst>
                                        <p:tav tm="0">
                                          <p:val>
                                            <p:strVal val="#ppt_x-#ppt_w/2"/>
                                          </p:val>
                                        </p:tav>
                                        <p:tav tm="100000">
                                          <p:val>
                                            <p:strVal val="#ppt_x"/>
                                          </p:val>
                                        </p:tav>
                                      </p:tavLst>
                                    </p:anim>
                                    <p:anim calcmode="lin" valueType="num">
                                      <p:cBhvr>
                                        <p:cTn id="271" dur="2000" fill="hold"/>
                                        <p:tgtEl>
                                          <p:spTgt spid="2"/>
                                        </p:tgtEl>
                                        <p:attrNameLst>
                                          <p:attrName>ppt_y</p:attrName>
                                        </p:attrNameLst>
                                      </p:cBhvr>
                                      <p:tavLst>
                                        <p:tav tm="0">
                                          <p:val>
                                            <p:strVal val="#ppt_y"/>
                                          </p:val>
                                        </p:tav>
                                        <p:tav tm="100000">
                                          <p:val>
                                            <p:strVal val="#ppt_y"/>
                                          </p:val>
                                        </p:tav>
                                      </p:tavLst>
                                    </p:anim>
                                    <p:anim calcmode="lin" valueType="num">
                                      <p:cBhvr>
                                        <p:cTn id="272" dur="2000" fill="hold"/>
                                        <p:tgtEl>
                                          <p:spTgt spid="2"/>
                                        </p:tgtEl>
                                        <p:attrNameLst>
                                          <p:attrName>ppt_w</p:attrName>
                                        </p:attrNameLst>
                                      </p:cBhvr>
                                      <p:tavLst>
                                        <p:tav tm="0">
                                          <p:val>
                                            <p:fltVal val="0"/>
                                          </p:val>
                                        </p:tav>
                                        <p:tav tm="100000">
                                          <p:val>
                                            <p:strVal val="#ppt_w"/>
                                          </p:val>
                                        </p:tav>
                                      </p:tavLst>
                                    </p:anim>
                                    <p:anim calcmode="lin" valueType="num">
                                      <p:cBhvr>
                                        <p:cTn id="273" dur="2000" fill="hold"/>
                                        <p:tgtEl>
                                          <p:spTgt spid="2"/>
                                        </p:tgtEl>
                                        <p:attrNameLst>
                                          <p:attrName>ppt_h</p:attrName>
                                        </p:attrNameLst>
                                      </p:cBhvr>
                                      <p:tavLst>
                                        <p:tav tm="0">
                                          <p:val>
                                            <p:strVal val="#ppt_h"/>
                                          </p:val>
                                        </p:tav>
                                        <p:tav tm="100000">
                                          <p:val>
                                            <p:strVal val="#ppt_h"/>
                                          </p:val>
                                        </p:tav>
                                      </p:tavLst>
                                    </p:anim>
                                  </p:childTnLst>
                                </p:cTn>
                              </p:par>
                              <p:par>
                                <p:cTn id="274" presetID="16" presetClass="entr" presetSubtype="42" fill="hold" nodeType="withEffect">
                                  <p:stCondLst>
                                    <p:cond delay="0"/>
                                  </p:stCondLst>
                                  <p:childTnLst>
                                    <p:set>
                                      <p:cBhvr>
                                        <p:cTn id="275" dur="1" fill="hold">
                                          <p:stCondLst>
                                            <p:cond delay="0"/>
                                          </p:stCondLst>
                                        </p:cTn>
                                        <p:tgtEl>
                                          <p:spTgt spid="2"/>
                                        </p:tgtEl>
                                        <p:attrNameLst>
                                          <p:attrName>style.visibility</p:attrName>
                                        </p:attrNameLst>
                                      </p:cBhvr>
                                      <p:to>
                                        <p:strVal val="visible"/>
                                      </p:to>
                                    </p:set>
                                    <p:animEffect transition="in" filter="barn(outHorizontal)">
                                      <p:cBhvr>
                                        <p:cTn id="27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kid-1531448_19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blinds(vertical)">
                                      <p:cBhvr>
                                        <p:cTn id="57" dur="2000"/>
                                        <p:tgtEl>
                                          <p:spTgt spid="3"/>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blinds(vertical)">
                                      <p:cBhvr>
                                        <p:cTn id="60" dur="2000"/>
                                        <p:tgtEl>
                                          <p:spTgt spid="4"/>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blinds(vertical)">
                                      <p:cBhvr>
                                        <p:cTn id="63" dur="2000"/>
                                        <p:tgtEl>
                                          <p:spTgt spid="5"/>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vertical)">
                                      <p:cBhvr>
                                        <p:cTn id="66" dur="2000"/>
                                        <p:tgtEl>
                                          <p:spTgt spid="6"/>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blinds(vertical)">
                                      <p:cBhvr>
                                        <p:cTn id="69" dur="2000"/>
                                        <p:tgtEl>
                                          <p:spTgt spid="7"/>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blinds(vertical)">
                                      <p:cBhvr>
                                        <p:cTn id="72" dur="2000"/>
                                        <p:tgtEl>
                                          <p:spTgt spid="8"/>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blinds(vertical)">
                                      <p:cBhvr>
                                        <p:cTn id="75" dur="2000"/>
                                        <p:tgtEl>
                                          <p:spTgt spid="9"/>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blinds(vertical)">
                                      <p:cBhvr>
                                        <p:cTn id="78" dur="2000"/>
                                        <p:tgtEl>
                                          <p:spTgt spid="10"/>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blinds(vertical)">
                                      <p:cBhvr>
                                        <p:cTn id="81" dur="2000"/>
                                        <p:tgtEl>
                                          <p:spTgt spid="11"/>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blinds(vertical)">
                                      <p:cBhvr>
                                        <p:cTn id="84" dur="2000"/>
                                        <p:tgtEl>
                                          <p:spTgt spid="12"/>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blinds(vertical)">
                                      <p:cBhvr>
                                        <p:cTn id="87" dur="2000"/>
                                        <p:tgtEl>
                                          <p:spTgt spid="13"/>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blinds(vertical)">
                                      <p:cBhvr>
                                        <p:cTn id="90" dur="2000"/>
                                        <p:tgtEl>
                                          <p:spTgt spid="14"/>
                                        </p:tgtEl>
                                      </p:cBhvr>
                                    </p:animEffect>
                                  </p:childTnLst>
                                </p:cTn>
                              </p:par>
                              <p:par>
                                <p:cTn id="91" presetID="2" presetClass="entr" presetSubtype="3" fill="hold" grpId="0" nodeType="withEffect">
                                  <p:stCondLst>
                                    <p:cond delay="0"/>
                                  </p:stCondLst>
                                  <p:childTnLst>
                                    <p:set>
                                      <p:cBhvr>
                                        <p:cTn id="92" dur="1" fill="hold">
                                          <p:stCondLst>
                                            <p:cond delay="0"/>
                                          </p:stCondLst>
                                        </p:cTn>
                                        <p:tgtEl>
                                          <p:spTgt spid="15"/>
                                        </p:tgtEl>
                                        <p:attrNameLst>
                                          <p:attrName>style.visibility</p:attrName>
                                        </p:attrNameLst>
                                      </p:cBhvr>
                                      <p:to>
                                        <p:strVal val="visible"/>
                                      </p:to>
                                    </p:set>
                                    <p:anim calcmode="lin" valueType="num">
                                      <p:cBhvr additive="base">
                                        <p:cTn id="93" dur="2000" fill="hold"/>
                                        <p:tgtEl>
                                          <p:spTgt spid="15"/>
                                        </p:tgtEl>
                                        <p:attrNameLst>
                                          <p:attrName>ppt_x</p:attrName>
                                        </p:attrNameLst>
                                      </p:cBhvr>
                                      <p:tavLst>
                                        <p:tav tm="0">
                                          <p:val>
                                            <p:strVal val="1+#ppt_w/2"/>
                                          </p:val>
                                        </p:tav>
                                        <p:tav tm="100000">
                                          <p:val>
                                            <p:strVal val="#ppt_x"/>
                                          </p:val>
                                        </p:tav>
                                      </p:tavLst>
                                    </p:anim>
                                    <p:anim calcmode="lin" valueType="num">
                                      <p:cBhvr additive="base">
                                        <p:cTn id="94" dur="2000" fill="hold"/>
                                        <p:tgtEl>
                                          <p:spTgt spid="15"/>
                                        </p:tgtEl>
                                        <p:attrNameLst>
                                          <p:attrName>ppt_y</p:attrName>
                                        </p:attrNameLst>
                                      </p:cBhvr>
                                      <p:tavLst>
                                        <p:tav tm="0">
                                          <p:val>
                                            <p:strVal val="0-#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2000" fill="hold"/>
                                        <p:tgtEl>
                                          <p:spTgt spid="16"/>
                                        </p:tgtEl>
                                        <p:attrNameLst>
                                          <p:attrName>ppt_x</p:attrName>
                                        </p:attrNameLst>
                                      </p:cBhvr>
                                      <p:tavLst>
                                        <p:tav tm="0">
                                          <p:val>
                                            <p:strVal val="1+#ppt_w/2"/>
                                          </p:val>
                                        </p:tav>
                                        <p:tav tm="100000">
                                          <p:val>
                                            <p:strVal val="#ppt_x"/>
                                          </p:val>
                                        </p:tav>
                                      </p:tavLst>
                                    </p:anim>
                                    <p:anim calcmode="lin" valueType="num">
                                      <p:cBhvr additive="base">
                                        <p:cTn id="98" dur="2000" fill="hold"/>
                                        <p:tgtEl>
                                          <p:spTgt spid="16"/>
                                        </p:tgtEl>
                                        <p:attrNameLst>
                                          <p:attrName>ppt_y</p:attrName>
                                        </p:attrNameLst>
                                      </p:cBhvr>
                                      <p:tavLst>
                                        <p:tav tm="0">
                                          <p:val>
                                            <p:strVal val="1+#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17"/>
                                        </p:tgtEl>
                                        <p:attrNameLst>
                                          <p:attrName>style.visibility</p:attrName>
                                        </p:attrNameLst>
                                      </p:cBhvr>
                                      <p:to>
                                        <p:strVal val="visible"/>
                                      </p:to>
                                    </p:set>
                                    <p:anim calcmode="lin" valueType="num">
                                      <p:cBhvr additive="base">
                                        <p:cTn id="101" dur="2000" fill="hold"/>
                                        <p:tgtEl>
                                          <p:spTgt spid="17"/>
                                        </p:tgtEl>
                                        <p:attrNameLst>
                                          <p:attrName>ppt_x</p:attrName>
                                        </p:attrNameLst>
                                      </p:cBhvr>
                                      <p:tavLst>
                                        <p:tav tm="0">
                                          <p:val>
                                            <p:strVal val="1+#ppt_w/2"/>
                                          </p:val>
                                        </p:tav>
                                        <p:tav tm="100000">
                                          <p:val>
                                            <p:strVal val="#ppt_x"/>
                                          </p:val>
                                        </p:tav>
                                      </p:tavLst>
                                    </p:anim>
                                    <p:anim calcmode="lin" valueType="num">
                                      <p:cBhvr additive="base">
                                        <p:cTn id="102" dur="2000" fill="hold"/>
                                        <p:tgtEl>
                                          <p:spTgt spid="17"/>
                                        </p:tgtEl>
                                        <p:attrNameLst>
                                          <p:attrName>ppt_y</p:attrName>
                                        </p:attrNameLst>
                                      </p:cBhvr>
                                      <p:tavLst>
                                        <p:tav tm="0">
                                          <p:val>
                                            <p:strVal val="0-#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18"/>
                                        </p:tgtEl>
                                        <p:attrNameLst>
                                          <p:attrName>style.visibility</p:attrName>
                                        </p:attrNameLst>
                                      </p:cBhvr>
                                      <p:to>
                                        <p:strVal val="visible"/>
                                      </p:to>
                                    </p:set>
                                    <p:anim calcmode="lin" valueType="num">
                                      <p:cBhvr additive="base">
                                        <p:cTn id="105" dur="2000" fill="hold"/>
                                        <p:tgtEl>
                                          <p:spTgt spid="18"/>
                                        </p:tgtEl>
                                        <p:attrNameLst>
                                          <p:attrName>ppt_x</p:attrName>
                                        </p:attrNameLst>
                                      </p:cBhvr>
                                      <p:tavLst>
                                        <p:tav tm="0">
                                          <p:val>
                                            <p:strVal val="1+#ppt_w/2"/>
                                          </p:val>
                                        </p:tav>
                                        <p:tav tm="100000">
                                          <p:val>
                                            <p:strVal val="#ppt_x"/>
                                          </p:val>
                                        </p:tav>
                                      </p:tavLst>
                                    </p:anim>
                                    <p:anim calcmode="lin" valueType="num">
                                      <p:cBhvr additive="base">
                                        <p:cTn id="106" dur="2000" fill="hold"/>
                                        <p:tgtEl>
                                          <p:spTgt spid="18"/>
                                        </p:tgtEl>
                                        <p:attrNameLst>
                                          <p:attrName>ppt_y</p:attrName>
                                        </p:attrNameLst>
                                      </p:cBhvr>
                                      <p:tavLst>
                                        <p:tav tm="0">
                                          <p:val>
                                            <p:strVal val="1+#ppt_h/2"/>
                                          </p:val>
                                        </p:tav>
                                        <p:tav tm="100000">
                                          <p:val>
                                            <p:strVal val="#ppt_y"/>
                                          </p:val>
                                        </p:tav>
                                      </p:tavLst>
                                    </p:anim>
                                  </p:childTnLst>
                                </p:cTn>
                              </p:par>
                              <p:par>
                                <p:cTn id="107" presetID="2" presetClass="entr" presetSubtype="3" fill="hold" grpId="0" nodeType="withEffect">
                                  <p:stCondLst>
                                    <p:cond delay="0"/>
                                  </p:stCondLst>
                                  <p:childTnLst>
                                    <p:set>
                                      <p:cBhvr>
                                        <p:cTn id="108" dur="1" fill="hold">
                                          <p:stCondLst>
                                            <p:cond delay="0"/>
                                          </p:stCondLst>
                                        </p:cTn>
                                        <p:tgtEl>
                                          <p:spTgt spid="19"/>
                                        </p:tgtEl>
                                        <p:attrNameLst>
                                          <p:attrName>style.visibility</p:attrName>
                                        </p:attrNameLst>
                                      </p:cBhvr>
                                      <p:to>
                                        <p:strVal val="visible"/>
                                      </p:to>
                                    </p:set>
                                    <p:anim calcmode="lin" valueType="num">
                                      <p:cBhvr additive="base">
                                        <p:cTn id="109" dur="2000" fill="hold"/>
                                        <p:tgtEl>
                                          <p:spTgt spid="19"/>
                                        </p:tgtEl>
                                        <p:attrNameLst>
                                          <p:attrName>ppt_x</p:attrName>
                                        </p:attrNameLst>
                                      </p:cBhvr>
                                      <p:tavLst>
                                        <p:tav tm="0">
                                          <p:val>
                                            <p:strVal val="1+#ppt_w/2"/>
                                          </p:val>
                                        </p:tav>
                                        <p:tav tm="100000">
                                          <p:val>
                                            <p:strVal val="#ppt_x"/>
                                          </p:val>
                                        </p:tav>
                                      </p:tavLst>
                                    </p:anim>
                                    <p:anim calcmode="lin" valueType="num">
                                      <p:cBhvr additive="base">
                                        <p:cTn id="110" dur="2000" fill="hold"/>
                                        <p:tgtEl>
                                          <p:spTgt spid="19"/>
                                        </p:tgtEl>
                                        <p:attrNameLst>
                                          <p:attrName>ppt_y</p:attrName>
                                        </p:attrNameLst>
                                      </p:cBhvr>
                                      <p:tavLst>
                                        <p:tav tm="0">
                                          <p:val>
                                            <p:strVal val="0-#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20"/>
                                        </p:tgtEl>
                                        <p:attrNameLst>
                                          <p:attrName>style.visibility</p:attrName>
                                        </p:attrNameLst>
                                      </p:cBhvr>
                                      <p:to>
                                        <p:strVal val="visible"/>
                                      </p:to>
                                    </p:set>
                                    <p:anim calcmode="lin" valueType="num">
                                      <p:cBhvr additive="base">
                                        <p:cTn id="113" dur="2000" fill="hold"/>
                                        <p:tgtEl>
                                          <p:spTgt spid="20"/>
                                        </p:tgtEl>
                                        <p:attrNameLst>
                                          <p:attrName>ppt_x</p:attrName>
                                        </p:attrNameLst>
                                      </p:cBhvr>
                                      <p:tavLst>
                                        <p:tav tm="0">
                                          <p:val>
                                            <p:strVal val="1+#ppt_w/2"/>
                                          </p:val>
                                        </p:tav>
                                        <p:tav tm="100000">
                                          <p:val>
                                            <p:strVal val="#ppt_x"/>
                                          </p:val>
                                        </p:tav>
                                      </p:tavLst>
                                    </p:anim>
                                    <p:anim calcmode="lin" valueType="num">
                                      <p:cBhvr additive="base">
                                        <p:cTn id="114" dur="2000" fill="hold"/>
                                        <p:tgtEl>
                                          <p:spTgt spid="20"/>
                                        </p:tgtEl>
                                        <p:attrNameLst>
                                          <p:attrName>ppt_y</p:attrName>
                                        </p:attrNameLst>
                                      </p:cBhvr>
                                      <p:tavLst>
                                        <p:tav tm="0">
                                          <p:val>
                                            <p:strVal val="1+#ppt_h/2"/>
                                          </p:val>
                                        </p:tav>
                                        <p:tav tm="100000">
                                          <p:val>
                                            <p:strVal val="#ppt_y"/>
                                          </p:val>
                                        </p:tav>
                                      </p:tavLst>
                                    </p:anim>
                                  </p:childTnLst>
                                </p:cTn>
                              </p:par>
                              <p:par>
                                <p:cTn id="115" presetID="2" presetClass="entr" presetSubtype="3" fill="hold" grpId="0"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additive="base">
                                        <p:cTn id="117" dur="2000" fill="hold"/>
                                        <p:tgtEl>
                                          <p:spTgt spid="21"/>
                                        </p:tgtEl>
                                        <p:attrNameLst>
                                          <p:attrName>ppt_x</p:attrName>
                                        </p:attrNameLst>
                                      </p:cBhvr>
                                      <p:tavLst>
                                        <p:tav tm="0">
                                          <p:val>
                                            <p:strVal val="1+#ppt_w/2"/>
                                          </p:val>
                                        </p:tav>
                                        <p:tav tm="100000">
                                          <p:val>
                                            <p:strVal val="#ppt_x"/>
                                          </p:val>
                                        </p:tav>
                                      </p:tavLst>
                                    </p:anim>
                                    <p:anim calcmode="lin" valueType="num">
                                      <p:cBhvr additive="base">
                                        <p:cTn id="118" dur="2000" fill="hold"/>
                                        <p:tgtEl>
                                          <p:spTgt spid="21"/>
                                        </p:tgtEl>
                                        <p:attrNameLst>
                                          <p:attrName>ppt_y</p:attrName>
                                        </p:attrNameLst>
                                      </p:cBhvr>
                                      <p:tavLst>
                                        <p:tav tm="0">
                                          <p:val>
                                            <p:strVal val="0-#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2"/>
                                        </p:tgtEl>
                                        <p:attrNameLst>
                                          <p:attrName>style.visibility</p:attrName>
                                        </p:attrNameLst>
                                      </p:cBhvr>
                                      <p:to>
                                        <p:strVal val="visible"/>
                                      </p:to>
                                    </p:set>
                                    <p:anim calcmode="lin" valueType="num">
                                      <p:cBhvr additive="base">
                                        <p:cTn id="121" dur="2000" fill="hold"/>
                                        <p:tgtEl>
                                          <p:spTgt spid="22"/>
                                        </p:tgtEl>
                                        <p:attrNameLst>
                                          <p:attrName>ppt_x</p:attrName>
                                        </p:attrNameLst>
                                      </p:cBhvr>
                                      <p:tavLst>
                                        <p:tav tm="0">
                                          <p:val>
                                            <p:strVal val="1+#ppt_w/2"/>
                                          </p:val>
                                        </p:tav>
                                        <p:tav tm="100000">
                                          <p:val>
                                            <p:strVal val="#ppt_x"/>
                                          </p:val>
                                        </p:tav>
                                      </p:tavLst>
                                    </p:anim>
                                    <p:anim calcmode="lin" valueType="num">
                                      <p:cBhvr additive="base">
                                        <p:cTn id="122" dur="2000" fill="hold"/>
                                        <p:tgtEl>
                                          <p:spTgt spid="22"/>
                                        </p:tgtEl>
                                        <p:attrNameLst>
                                          <p:attrName>ppt_y</p:attrName>
                                        </p:attrNameLst>
                                      </p:cBhvr>
                                      <p:tavLst>
                                        <p:tav tm="0">
                                          <p:val>
                                            <p:strVal val="1+#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23"/>
                                        </p:tgtEl>
                                        <p:attrNameLst>
                                          <p:attrName>style.visibility</p:attrName>
                                        </p:attrNameLst>
                                      </p:cBhvr>
                                      <p:to>
                                        <p:strVal val="visible"/>
                                      </p:to>
                                    </p:set>
                                    <p:anim calcmode="lin" valueType="num">
                                      <p:cBhvr additive="base">
                                        <p:cTn id="125" dur="2000" fill="hold"/>
                                        <p:tgtEl>
                                          <p:spTgt spid="23"/>
                                        </p:tgtEl>
                                        <p:attrNameLst>
                                          <p:attrName>ppt_x</p:attrName>
                                        </p:attrNameLst>
                                      </p:cBhvr>
                                      <p:tavLst>
                                        <p:tav tm="0">
                                          <p:val>
                                            <p:strVal val="1+#ppt_w/2"/>
                                          </p:val>
                                        </p:tav>
                                        <p:tav tm="100000">
                                          <p:val>
                                            <p:strVal val="#ppt_x"/>
                                          </p:val>
                                        </p:tav>
                                      </p:tavLst>
                                    </p:anim>
                                    <p:anim calcmode="lin" valueType="num">
                                      <p:cBhvr additive="base">
                                        <p:cTn id="126" dur="2000" fill="hold"/>
                                        <p:tgtEl>
                                          <p:spTgt spid="23"/>
                                        </p:tgtEl>
                                        <p:attrNameLst>
                                          <p:attrName>ppt_y</p:attrName>
                                        </p:attrNameLst>
                                      </p:cBhvr>
                                      <p:tavLst>
                                        <p:tav tm="0">
                                          <p:val>
                                            <p:strVal val="0-#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4"/>
                                        </p:tgtEl>
                                        <p:attrNameLst>
                                          <p:attrName>style.visibility</p:attrName>
                                        </p:attrNameLst>
                                      </p:cBhvr>
                                      <p:to>
                                        <p:strVal val="visible"/>
                                      </p:to>
                                    </p:set>
                                    <p:anim calcmode="lin" valueType="num">
                                      <p:cBhvr additive="base">
                                        <p:cTn id="129" dur="2000" fill="hold"/>
                                        <p:tgtEl>
                                          <p:spTgt spid="24"/>
                                        </p:tgtEl>
                                        <p:attrNameLst>
                                          <p:attrName>ppt_x</p:attrName>
                                        </p:attrNameLst>
                                      </p:cBhvr>
                                      <p:tavLst>
                                        <p:tav tm="0">
                                          <p:val>
                                            <p:strVal val="1+#ppt_w/2"/>
                                          </p:val>
                                        </p:tav>
                                        <p:tav tm="100000">
                                          <p:val>
                                            <p:strVal val="#ppt_x"/>
                                          </p:val>
                                        </p:tav>
                                      </p:tavLst>
                                    </p:anim>
                                    <p:anim calcmode="lin" valueType="num">
                                      <p:cBhvr additive="base">
                                        <p:cTn id="130" dur="2000" fill="hold"/>
                                        <p:tgtEl>
                                          <p:spTgt spid="24"/>
                                        </p:tgtEl>
                                        <p:attrNameLst>
                                          <p:attrName>ppt_y</p:attrName>
                                        </p:attrNameLst>
                                      </p:cBhvr>
                                      <p:tavLst>
                                        <p:tav tm="0">
                                          <p:val>
                                            <p:strVal val="1+#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25"/>
                                        </p:tgtEl>
                                        <p:attrNameLst>
                                          <p:attrName>style.visibility</p:attrName>
                                        </p:attrNameLst>
                                      </p:cBhvr>
                                      <p:to>
                                        <p:strVal val="visible"/>
                                      </p:to>
                                    </p:set>
                                    <p:anim calcmode="lin" valueType="num">
                                      <p:cBhvr additive="base">
                                        <p:cTn id="133" dur="2000" fill="hold"/>
                                        <p:tgtEl>
                                          <p:spTgt spid="25"/>
                                        </p:tgtEl>
                                        <p:attrNameLst>
                                          <p:attrName>ppt_x</p:attrName>
                                        </p:attrNameLst>
                                      </p:cBhvr>
                                      <p:tavLst>
                                        <p:tav tm="0">
                                          <p:val>
                                            <p:strVal val="1+#ppt_w/2"/>
                                          </p:val>
                                        </p:tav>
                                        <p:tav tm="100000">
                                          <p:val>
                                            <p:strVal val="#ppt_x"/>
                                          </p:val>
                                        </p:tav>
                                      </p:tavLst>
                                    </p:anim>
                                    <p:anim calcmode="lin" valueType="num">
                                      <p:cBhvr additive="base">
                                        <p:cTn id="134" dur="2000" fill="hold"/>
                                        <p:tgtEl>
                                          <p:spTgt spid="25"/>
                                        </p:tgtEl>
                                        <p:attrNameLst>
                                          <p:attrName>ppt_y</p:attrName>
                                        </p:attrNameLst>
                                      </p:cBhvr>
                                      <p:tavLst>
                                        <p:tav tm="0">
                                          <p:val>
                                            <p:strVal val="0-#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26"/>
                                        </p:tgtEl>
                                        <p:attrNameLst>
                                          <p:attrName>style.visibility</p:attrName>
                                        </p:attrNameLst>
                                      </p:cBhvr>
                                      <p:to>
                                        <p:strVal val="visible"/>
                                      </p:to>
                                    </p:set>
                                    <p:anim calcmode="lin" valueType="num">
                                      <p:cBhvr additive="base">
                                        <p:cTn id="137" dur="2000" fill="hold"/>
                                        <p:tgtEl>
                                          <p:spTgt spid="26"/>
                                        </p:tgtEl>
                                        <p:attrNameLst>
                                          <p:attrName>ppt_x</p:attrName>
                                        </p:attrNameLst>
                                      </p:cBhvr>
                                      <p:tavLst>
                                        <p:tav tm="0">
                                          <p:val>
                                            <p:strVal val="1+#ppt_w/2"/>
                                          </p:val>
                                        </p:tav>
                                        <p:tav tm="100000">
                                          <p:val>
                                            <p:strVal val="#ppt_x"/>
                                          </p:val>
                                        </p:tav>
                                      </p:tavLst>
                                    </p:anim>
                                    <p:anim calcmode="lin" valueType="num">
                                      <p:cBhvr additive="base">
                                        <p:cTn id="138" dur="2000" fill="hold"/>
                                        <p:tgtEl>
                                          <p:spTgt spid="26"/>
                                        </p:tgtEl>
                                        <p:attrNameLst>
                                          <p:attrName>ppt_y</p:attrName>
                                        </p:attrNameLst>
                                      </p:cBhvr>
                                      <p:tavLst>
                                        <p:tav tm="0">
                                          <p:val>
                                            <p:strVal val="1+#ppt_h/2"/>
                                          </p:val>
                                        </p:tav>
                                        <p:tav tm="100000">
                                          <p:val>
                                            <p:strVal val="#ppt_y"/>
                                          </p:val>
                                        </p:tav>
                                      </p:tavLst>
                                    </p:anim>
                                  </p:childTnLst>
                                </p:cTn>
                              </p:par>
                              <p:par>
                                <p:cTn id="139" presetID="3" presetClass="entr" presetSubtype="5" fill="hold" grpId="1" nodeType="withEffect">
                                  <p:stCondLst>
                                    <p:cond delay="0"/>
                                  </p:stCondLst>
                                  <p:childTnLst>
                                    <p:set>
                                      <p:cBhvr>
                                        <p:cTn id="140" dur="1" fill="hold">
                                          <p:stCondLst>
                                            <p:cond delay="0"/>
                                          </p:stCondLst>
                                        </p:cTn>
                                        <p:tgtEl>
                                          <p:spTgt spid="15"/>
                                        </p:tgtEl>
                                        <p:attrNameLst>
                                          <p:attrName>style.visibility</p:attrName>
                                        </p:attrNameLst>
                                      </p:cBhvr>
                                      <p:to>
                                        <p:strVal val="visible"/>
                                      </p:to>
                                    </p:set>
                                    <p:animEffect transition="in" filter="blinds(vertical)">
                                      <p:cBhvr>
                                        <p:cTn id="141" dur="2000"/>
                                        <p:tgtEl>
                                          <p:spTgt spid="15"/>
                                        </p:tgtEl>
                                      </p:cBhvr>
                                    </p:animEffect>
                                  </p:childTnLst>
                                </p:cTn>
                              </p:par>
                              <p:par>
                                <p:cTn id="142" presetID="3" presetClass="entr" presetSubtype="5" fill="hold" grpId="1" nodeType="withEffect">
                                  <p:stCondLst>
                                    <p:cond delay="0"/>
                                  </p:stCondLst>
                                  <p:childTnLst>
                                    <p:set>
                                      <p:cBhvr>
                                        <p:cTn id="143" dur="1" fill="hold">
                                          <p:stCondLst>
                                            <p:cond delay="0"/>
                                          </p:stCondLst>
                                        </p:cTn>
                                        <p:tgtEl>
                                          <p:spTgt spid="16"/>
                                        </p:tgtEl>
                                        <p:attrNameLst>
                                          <p:attrName>style.visibility</p:attrName>
                                        </p:attrNameLst>
                                      </p:cBhvr>
                                      <p:to>
                                        <p:strVal val="visible"/>
                                      </p:to>
                                    </p:set>
                                    <p:animEffect transition="in" filter="blinds(vertical)">
                                      <p:cBhvr>
                                        <p:cTn id="144" dur="2000"/>
                                        <p:tgtEl>
                                          <p:spTgt spid="16"/>
                                        </p:tgtEl>
                                      </p:cBhvr>
                                    </p:animEffect>
                                  </p:childTnLst>
                                </p:cTn>
                              </p:par>
                              <p:par>
                                <p:cTn id="145" presetID="3" presetClass="entr" presetSubtype="5" fill="hold" grpId="1"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blinds(vertical)">
                                      <p:cBhvr>
                                        <p:cTn id="147" dur="2000"/>
                                        <p:tgtEl>
                                          <p:spTgt spid="17"/>
                                        </p:tgtEl>
                                      </p:cBhvr>
                                    </p:animEffect>
                                  </p:childTnLst>
                                </p:cTn>
                              </p:par>
                              <p:par>
                                <p:cTn id="148" presetID="3" presetClass="entr" presetSubtype="5" fill="hold" grpId="1" nodeType="withEffect">
                                  <p:stCondLst>
                                    <p:cond delay="0"/>
                                  </p:stCondLst>
                                  <p:childTnLst>
                                    <p:set>
                                      <p:cBhvr>
                                        <p:cTn id="149" dur="1" fill="hold">
                                          <p:stCondLst>
                                            <p:cond delay="0"/>
                                          </p:stCondLst>
                                        </p:cTn>
                                        <p:tgtEl>
                                          <p:spTgt spid="18"/>
                                        </p:tgtEl>
                                        <p:attrNameLst>
                                          <p:attrName>style.visibility</p:attrName>
                                        </p:attrNameLst>
                                      </p:cBhvr>
                                      <p:to>
                                        <p:strVal val="visible"/>
                                      </p:to>
                                    </p:set>
                                    <p:animEffect transition="in" filter="blinds(vertical)">
                                      <p:cBhvr>
                                        <p:cTn id="150" dur="2000"/>
                                        <p:tgtEl>
                                          <p:spTgt spid="18"/>
                                        </p:tgtEl>
                                      </p:cBhvr>
                                    </p:animEffect>
                                  </p:childTnLst>
                                </p:cTn>
                              </p:par>
                              <p:par>
                                <p:cTn id="151" presetID="3" presetClass="entr" presetSubtype="5" fill="hold" grpId="1" nodeType="withEffect">
                                  <p:stCondLst>
                                    <p:cond delay="0"/>
                                  </p:stCondLst>
                                  <p:childTnLst>
                                    <p:set>
                                      <p:cBhvr>
                                        <p:cTn id="152" dur="1" fill="hold">
                                          <p:stCondLst>
                                            <p:cond delay="0"/>
                                          </p:stCondLst>
                                        </p:cTn>
                                        <p:tgtEl>
                                          <p:spTgt spid="19"/>
                                        </p:tgtEl>
                                        <p:attrNameLst>
                                          <p:attrName>style.visibility</p:attrName>
                                        </p:attrNameLst>
                                      </p:cBhvr>
                                      <p:to>
                                        <p:strVal val="visible"/>
                                      </p:to>
                                    </p:set>
                                    <p:animEffect transition="in" filter="blinds(vertical)">
                                      <p:cBhvr>
                                        <p:cTn id="153" dur="2000"/>
                                        <p:tgtEl>
                                          <p:spTgt spid="19"/>
                                        </p:tgtEl>
                                      </p:cBhvr>
                                    </p:animEffect>
                                  </p:childTnLst>
                                </p:cTn>
                              </p:par>
                              <p:par>
                                <p:cTn id="154" presetID="3" presetClass="entr" presetSubtype="5" fill="hold" grpId="1" nodeType="withEffect">
                                  <p:stCondLst>
                                    <p:cond delay="0"/>
                                  </p:stCondLst>
                                  <p:childTnLst>
                                    <p:set>
                                      <p:cBhvr>
                                        <p:cTn id="155" dur="1" fill="hold">
                                          <p:stCondLst>
                                            <p:cond delay="0"/>
                                          </p:stCondLst>
                                        </p:cTn>
                                        <p:tgtEl>
                                          <p:spTgt spid="20"/>
                                        </p:tgtEl>
                                        <p:attrNameLst>
                                          <p:attrName>style.visibility</p:attrName>
                                        </p:attrNameLst>
                                      </p:cBhvr>
                                      <p:to>
                                        <p:strVal val="visible"/>
                                      </p:to>
                                    </p:set>
                                    <p:animEffect transition="in" filter="blinds(vertical)">
                                      <p:cBhvr>
                                        <p:cTn id="156" dur="2000"/>
                                        <p:tgtEl>
                                          <p:spTgt spid="20"/>
                                        </p:tgtEl>
                                      </p:cBhvr>
                                    </p:animEffect>
                                  </p:childTnLst>
                                </p:cTn>
                              </p:par>
                              <p:par>
                                <p:cTn id="157" presetID="3" presetClass="entr" presetSubtype="5" fill="hold" grpId="1" nodeType="withEffect">
                                  <p:stCondLst>
                                    <p:cond delay="0"/>
                                  </p:stCondLst>
                                  <p:childTnLst>
                                    <p:set>
                                      <p:cBhvr>
                                        <p:cTn id="158" dur="1" fill="hold">
                                          <p:stCondLst>
                                            <p:cond delay="0"/>
                                          </p:stCondLst>
                                        </p:cTn>
                                        <p:tgtEl>
                                          <p:spTgt spid="21"/>
                                        </p:tgtEl>
                                        <p:attrNameLst>
                                          <p:attrName>style.visibility</p:attrName>
                                        </p:attrNameLst>
                                      </p:cBhvr>
                                      <p:to>
                                        <p:strVal val="visible"/>
                                      </p:to>
                                    </p:set>
                                    <p:animEffect transition="in" filter="blinds(vertical)">
                                      <p:cBhvr>
                                        <p:cTn id="159" dur="2000"/>
                                        <p:tgtEl>
                                          <p:spTgt spid="21"/>
                                        </p:tgtEl>
                                      </p:cBhvr>
                                    </p:animEffect>
                                  </p:childTnLst>
                                </p:cTn>
                              </p:par>
                              <p:par>
                                <p:cTn id="160" presetID="3" presetClass="entr" presetSubtype="5" fill="hold" grpId="1" nodeType="withEffect">
                                  <p:stCondLst>
                                    <p:cond delay="0"/>
                                  </p:stCondLst>
                                  <p:childTnLst>
                                    <p:set>
                                      <p:cBhvr>
                                        <p:cTn id="161" dur="1" fill="hold">
                                          <p:stCondLst>
                                            <p:cond delay="0"/>
                                          </p:stCondLst>
                                        </p:cTn>
                                        <p:tgtEl>
                                          <p:spTgt spid="22"/>
                                        </p:tgtEl>
                                        <p:attrNameLst>
                                          <p:attrName>style.visibility</p:attrName>
                                        </p:attrNameLst>
                                      </p:cBhvr>
                                      <p:to>
                                        <p:strVal val="visible"/>
                                      </p:to>
                                    </p:set>
                                    <p:animEffect transition="in" filter="blinds(vertical)">
                                      <p:cBhvr>
                                        <p:cTn id="162" dur="2000"/>
                                        <p:tgtEl>
                                          <p:spTgt spid="22"/>
                                        </p:tgtEl>
                                      </p:cBhvr>
                                    </p:animEffect>
                                  </p:childTnLst>
                                </p:cTn>
                              </p:par>
                              <p:par>
                                <p:cTn id="163" presetID="3" presetClass="entr" presetSubtype="5" fill="hold" grpId="1" nodeType="withEffect">
                                  <p:stCondLst>
                                    <p:cond delay="0"/>
                                  </p:stCondLst>
                                  <p:childTnLst>
                                    <p:set>
                                      <p:cBhvr>
                                        <p:cTn id="164" dur="1" fill="hold">
                                          <p:stCondLst>
                                            <p:cond delay="0"/>
                                          </p:stCondLst>
                                        </p:cTn>
                                        <p:tgtEl>
                                          <p:spTgt spid="23"/>
                                        </p:tgtEl>
                                        <p:attrNameLst>
                                          <p:attrName>style.visibility</p:attrName>
                                        </p:attrNameLst>
                                      </p:cBhvr>
                                      <p:to>
                                        <p:strVal val="visible"/>
                                      </p:to>
                                    </p:set>
                                    <p:animEffect transition="in" filter="blinds(vertical)">
                                      <p:cBhvr>
                                        <p:cTn id="165" dur="2000"/>
                                        <p:tgtEl>
                                          <p:spTgt spid="23"/>
                                        </p:tgtEl>
                                      </p:cBhvr>
                                    </p:animEffect>
                                  </p:childTnLst>
                                </p:cTn>
                              </p:par>
                              <p:par>
                                <p:cTn id="166" presetID="3" presetClass="entr" presetSubtype="5" fill="hold" grpId="1" nodeType="withEffect">
                                  <p:stCondLst>
                                    <p:cond delay="0"/>
                                  </p:stCondLst>
                                  <p:childTnLst>
                                    <p:set>
                                      <p:cBhvr>
                                        <p:cTn id="167" dur="1" fill="hold">
                                          <p:stCondLst>
                                            <p:cond delay="0"/>
                                          </p:stCondLst>
                                        </p:cTn>
                                        <p:tgtEl>
                                          <p:spTgt spid="24"/>
                                        </p:tgtEl>
                                        <p:attrNameLst>
                                          <p:attrName>style.visibility</p:attrName>
                                        </p:attrNameLst>
                                      </p:cBhvr>
                                      <p:to>
                                        <p:strVal val="visible"/>
                                      </p:to>
                                    </p:set>
                                    <p:animEffect transition="in" filter="blinds(vertical)">
                                      <p:cBhvr>
                                        <p:cTn id="168" dur="2000"/>
                                        <p:tgtEl>
                                          <p:spTgt spid="24"/>
                                        </p:tgtEl>
                                      </p:cBhvr>
                                    </p:animEffect>
                                  </p:childTnLst>
                                </p:cTn>
                              </p:par>
                              <p:par>
                                <p:cTn id="169" presetID="3" presetClass="entr" presetSubtype="5" fill="hold" grpId="1" nodeType="withEffect">
                                  <p:stCondLst>
                                    <p:cond delay="0"/>
                                  </p:stCondLst>
                                  <p:childTnLst>
                                    <p:set>
                                      <p:cBhvr>
                                        <p:cTn id="170" dur="1" fill="hold">
                                          <p:stCondLst>
                                            <p:cond delay="0"/>
                                          </p:stCondLst>
                                        </p:cTn>
                                        <p:tgtEl>
                                          <p:spTgt spid="25"/>
                                        </p:tgtEl>
                                        <p:attrNameLst>
                                          <p:attrName>style.visibility</p:attrName>
                                        </p:attrNameLst>
                                      </p:cBhvr>
                                      <p:to>
                                        <p:strVal val="visible"/>
                                      </p:to>
                                    </p:set>
                                    <p:animEffect transition="in" filter="blinds(vertical)">
                                      <p:cBhvr>
                                        <p:cTn id="171" dur="2000"/>
                                        <p:tgtEl>
                                          <p:spTgt spid="25"/>
                                        </p:tgtEl>
                                      </p:cBhvr>
                                    </p:animEffect>
                                  </p:childTnLst>
                                </p:cTn>
                              </p:par>
                              <p:par>
                                <p:cTn id="172" presetID="3" presetClass="entr" presetSubtype="5" fill="hold" grpId="1" nodeType="withEffect">
                                  <p:stCondLst>
                                    <p:cond delay="0"/>
                                  </p:stCondLst>
                                  <p:childTnLst>
                                    <p:set>
                                      <p:cBhvr>
                                        <p:cTn id="173" dur="1" fill="hold">
                                          <p:stCondLst>
                                            <p:cond delay="0"/>
                                          </p:stCondLst>
                                        </p:cTn>
                                        <p:tgtEl>
                                          <p:spTgt spid="26"/>
                                        </p:tgtEl>
                                        <p:attrNameLst>
                                          <p:attrName>style.visibility</p:attrName>
                                        </p:attrNameLst>
                                      </p:cBhvr>
                                      <p:to>
                                        <p:strVal val="visible"/>
                                      </p:to>
                                    </p:set>
                                    <p:animEffect transition="in" filter="blinds(vertical)">
                                      <p:cBhvr>
                                        <p:cTn id="174" dur="2000"/>
                                        <p:tgtEl>
                                          <p:spTgt spid="26"/>
                                        </p:tgtEl>
                                      </p:cBhvr>
                                    </p:animEffect>
                                  </p:childTnLst>
                                </p:cTn>
                              </p:par>
                            </p:childTnLst>
                          </p:cTn>
                        </p:par>
                        <p:par>
                          <p:cTn id="175" fill="hold">
                            <p:stCondLst>
                              <p:cond delay="2000"/>
                            </p:stCondLst>
                            <p:childTnLst>
                              <p:par>
                                <p:cTn id="176" presetID="2" presetClass="exit" presetSubtype="6" fill="hold" grpId="2" nodeType="afterEffect">
                                  <p:stCondLst>
                                    <p:cond delay="0"/>
                                  </p:stCondLst>
                                  <p:childTnLst>
                                    <p:anim calcmode="lin" valueType="num">
                                      <p:cBhvr additive="base">
                                        <p:cTn id="177" dur="2000"/>
                                        <p:tgtEl>
                                          <p:spTgt spid="3"/>
                                        </p:tgtEl>
                                        <p:attrNameLst>
                                          <p:attrName>ppt_x</p:attrName>
                                        </p:attrNameLst>
                                      </p:cBhvr>
                                      <p:tavLst>
                                        <p:tav tm="0">
                                          <p:val>
                                            <p:strVal val="ppt_x"/>
                                          </p:val>
                                        </p:tav>
                                        <p:tav tm="100000">
                                          <p:val>
                                            <p:strVal val="1+ppt_w/2"/>
                                          </p:val>
                                        </p:tav>
                                      </p:tavLst>
                                    </p:anim>
                                    <p:anim calcmode="lin" valueType="num">
                                      <p:cBhvr additive="base">
                                        <p:cTn id="178" dur="2000"/>
                                        <p:tgtEl>
                                          <p:spTgt spid="3"/>
                                        </p:tgtEl>
                                        <p:attrNameLst>
                                          <p:attrName>ppt_y</p:attrName>
                                        </p:attrNameLst>
                                      </p:cBhvr>
                                      <p:tavLst>
                                        <p:tav tm="0">
                                          <p:val>
                                            <p:strVal val="ppt_y"/>
                                          </p:val>
                                        </p:tav>
                                        <p:tav tm="100000">
                                          <p:val>
                                            <p:strVal val="1+ppt_h/2"/>
                                          </p:val>
                                        </p:tav>
                                      </p:tavLst>
                                    </p:anim>
                                    <p:set>
                                      <p:cBhvr>
                                        <p:cTn id="179" dur="1" fill="hold">
                                          <p:stCondLst>
                                            <p:cond delay="1999"/>
                                          </p:stCondLst>
                                        </p:cTn>
                                        <p:tgtEl>
                                          <p:spTgt spid="3"/>
                                        </p:tgtEl>
                                        <p:attrNameLst>
                                          <p:attrName>style.visibility</p:attrName>
                                        </p:attrNameLst>
                                      </p:cBhvr>
                                      <p:to>
                                        <p:strVal val="hidden"/>
                                      </p:to>
                                    </p:set>
                                  </p:childTnLst>
                                </p:cTn>
                              </p:par>
                              <p:par>
                                <p:cTn id="180" presetID="2" presetClass="exit" presetSubtype="6" fill="hold" grpId="2" nodeType="withEffect">
                                  <p:stCondLst>
                                    <p:cond delay="0"/>
                                  </p:stCondLst>
                                  <p:childTnLst>
                                    <p:anim calcmode="lin" valueType="num">
                                      <p:cBhvr additive="base">
                                        <p:cTn id="181" dur="2000"/>
                                        <p:tgtEl>
                                          <p:spTgt spid="5"/>
                                        </p:tgtEl>
                                        <p:attrNameLst>
                                          <p:attrName>ppt_x</p:attrName>
                                        </p:attrNameLst>
                                      </p:cBhvr>
                                      <p:tavLst>
                                        <p:tav tm="0">
                                          <p:val>
                                            <p:strVal val="ppt_x"/>
                                          </p:val>
                                        </p:tav>
                                        <p:tav tm="100000">
                                          <p:val>
                                            <p:strVal val="1+ppt_w/2"/>
                                          </p:val>
                                        </p:tav>
                                      </p:tavLst>
                                    </p:anim>
                                    <p:anim calcmode="lin" valueType="num">
                                      <p:cBhvr additive="base">
                                        <p:cTn id="182" dur="2000"/>
                                        <p:tgtEl>
                                          <p:spTgt spid="5"/>
                                        </p:tgtEl>
                                        <p:attrNameLst>
                                          <p:attrName>ppt_y</p:attrName>
                                        </p:attrNameLst>
                                      </p:cBhvr>
                                      <p:tavLst>
                                        <p:tav tm="0">
                                          <p:val>
                                            <p:strVal val="ppt_y"/>
                                          </p:val>
                                        </p:tav>
                                        <p:tav tm="100000">
                                          <p:val>
                                            <p:strVal val="1+ppt_h/2"/>
                                          </p:val>
                                        </p:tav>
                                      </p:tavLst>
                                    </p:anim>
                                    <p:set>
                                      <p:cBhvr>
                                        <p:cTn id="183" dur="1" fill="hold">
                                          <p:stCondLst>
                                            <p:cond delay="1999"/>
                                          </p:stCondLst>
                                        </p:cTn>
                                        <p:tgtEl>
                                          <p:spTgt spid="5"/>
                                        </p:tgtEl>
                                        <p:attrNameLst>
                                          <p:attrName>style.visibility</p:attrName>
                                        </p:attrNameLst>
                                      </p:cBhvr>
                                      <p:to>
                                        <p:strVal val="hidden"/>
                                      </p:to>
                                    </p:set>
                                  </p:childTnLst>
                                </p:cTn>
                              </p:par>
                              <p:par>
                                <p:cTn id="184" presetID="2" presetClass="exit" presetSubtype="6" fill="hold" grpId="2" nodeType="withEffect">
                                  <p:stCondLst>
                                    <p:cond delay="0"/>
                                  </p:stCondLst>
                                  <p:childTnLst>
                                    <p:anim calcmode="lin" valueType="num">
                                      <p:cBhvr additive="base">
                                        <p:cTn id="185" dur="2000"/>
                                        <p:tgtEl>
                                          <p:spTgt spid="7"/>
                                        </p:tgtEl>
                                        <p:attrNameLst>
                                          <p:attrName>ppt_x</p:attrName>
                                        </p:attrNameLst>
                                      </p:cBhvr>
                                      <p:tavLst>
                                        <p:tav tm="0">
                                          <p:val>
                                            <p:strVal val="ppt_x"/>
                                          </p:val>
                                        </p:tav>
                                        <p:tav tm="100000">
                                          <p:val>
                                            <p:strVal val="1+ppt_w/2"/>
                                          </p:val>
                                        </p:tav>
                                      </p:tavLst>
                                    </p:anim>
                                    <p:anim calcmode="lin" valueType="num">
                                      <p:cBhvr additive="base">
                                        <p:cTn id="186" dur="2000"/>
                                        <p:tgtEl>
                                          <p:spTgt spid="7"/>
                                        </p:tgtEl>
                                        <p:attrNameLst>
                                          <p:attrName>ppt_y</p:attrName>
                                        </p:attrNameLst>
                                      </p:cBhvr>
                                      <p:tavLst>
                                        <p:tav tm="0">
                                          <p:val>
                                            <p:strVal val="ppt_y"/>
                                          </p:val>
                                        </p:tav>
                                        <p:tav tm="100000">
                                          <p:val>
                                            <p:strVal val="1+ppt_h/2"/>
                                          </p:val>
                                        </p:tav>
                                      </p:tavLst>
                                    </p:anim>
                                    <p:set>
                                      <p:cBhvr>
                                        <p:cTn id="187" dur="1" fill="hold">
                                          <p:stCondLst>
                                            <p:cond delay="1999"/>
                                          </p:stCondLst>
                                        </p:cTn>
                                        <p:tgtEl>
                                          <p:spTgt spid="7"/>
                                        </p:tgtEl>
                                        <p:attrNameLst>
                                          <p:attrName>style.visibility</p:attrName>
                                        </p:attrNameLst>
                                      </p:cBhvr>
                                      <p:to>
                                        <p:strVal val="hidden"/>
                                      </p:to>
                                    </p:set>
                                  </p:childTnLst>
                                </p:cTn>
                              </p:par>
                              <p:par>
                                <p:cTn id="188" presetID="2" presetClass="exit" presetSubtype="6" fill="hold" grpId="2" nodeType="withEffect">
                                  <p:stCondLst>
                                    <p:cond delay="0"/>
                                  </p:stCondLst>
                                  <p:childTnLst>
                                    <p:anim calcmode="lin" valueType="num">
                                      <p:cBhvr additive="base">
                                        <p:cTn id="189" dur="2000"/>
                                        <p:tgtEl>
                                          <p:spTgt spid="9"/>
                                        </p:tgtEl>
                                        <p:attrNameLst>
                                          <p:attrName>ppt_x</p:attrName>
                                        </p:attrNameLst>
                                      </p:cBhvr>
                                      <p:tavLst>
                                        <p:tav tm="0">
                                          <p:val>
                                            <p:strVal val="ppt_x"/>
                                          </p:val>
                                        </p:tav>
                                        <p:tav tm="100000">
                                          <p:val>
                                            <p:strVal val="1+ppt_w/2"/>
                                          </p:val>
                                        </p:tav>
                                      </p:tavLst>
                                    </p:anim>
                                    <p:anim calcmode="lin" valueType="num">
                                      <p:cBhvr additive="base">
                                        <p:cTn id="190" dur="2000"/>
                                        <p:tgtEl>
                                          <p:spTgt spid="9"/>
                                        </p:tgtEl>
                                        <p:attrNameLst>
                                          <p:attrName>ppt_y</p:attrName>
                                        </p:attrNameLst>
                                      </p:cBhvr>
                                      <p:tavLst>
                                        <p:tav tm="0">
                                          <p:val>
                                            <p:strVal val="ppt_y"/>
                                          </p:val>
                                        </p:tav>
                                        <p:tav tm="100000">
                                          <p:val>
                                            <p:strVal val="1+ppt_h/2"/>
                                          </p:val>
                                        </p:tav>
                                      </p:tavLst>
                                    </p:anim>
                                    <p:set>
                                      <p:cBhvr>
                                        <p:cTn id="191" dur="1" fill="hold">
                                          <p:stCondLst>
                                            <p:cond delay="1999"/>
                                          </p:stCondLst>
                                        </p:cTn>
                                        <p:tgtEl>
                                          <p:spTgt spid="9"/>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1+ppt_w/2"/>
                                          </p:val>
                                        </p:tav>
                                      </p:tavLst>
                                    </p:anim>
                                    <p:anim calcmode="lin" valueType="num">
                                      <p:cBhvr additive="base">
                                        <p:cTn id="194" dur="2000"/>
                                        <p:tgtEl>
                                          <p:spTgt spid="11"/>
                                        </p:tgtEl>
                                        <p:attrNameLst>
                                          <p:attrName>ppt_y</p:attrName>
                                        </p:attrNameLst>
                                      </p:cBhvr>
                                      <p:tavLst>
                                        <p:tav tm="0">
                                          <p:val>
                                            <p:strVal val="ppt_y"/>
                                          </p:val>
                                        </p:tav>
                                        <p:tav tm="100000">
                                          <p:val>
                                            <p:strVal val="1+ppt_h/2"/>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2000"/>
                                        <p:tgtEl>
                                          <p:spTgt spid="13"/>
                                        </p:tgtEl>
                                        <p:attrNameLst>
                                          <p:attrName>ppt_x</p:attrName>
                                        </p:attrNameLst>
                                      </p:cBhvr>
                                      <p:tavLst>
                                        <p:tav tm="0">
                                          <p:val>
                                            <p:strVal val="ppt_x"/>
                                          </p:val>
                                        </p:tav>
                                        <p:tav tm="100000">
                                          <p:val>
                                            <p:strVal val="1+ppt_w/2"/>
                                          </p:val>
                                        </p:tav>
                                      </p:tavLst>
                                    </p:anim>
                                    <p:anim calcmode="lin" valueType="num">
                                      <p:cBhvr additive="base">
                                        <p:cTn id="198" dur="2000"/>
                                        <p:tgtEl>
                                          <p:spTgt spid="13"/>
                                        </p:tgtEl>
                                        <p:attrNameLst>
                                          <p:attrName>ppt_y</p:attrName>
                                        </p:attrNameLst>
                                      </p:cBhvr>
                                      <p:tavLst>
                                        <p:tav tm="0">
                                          <p:val>
                                            <p:strVal val="ppt_y"/>
                                          </p:val>
                                        </p:tav>
                                        <p:tav tm="100000">
                                          <p:val>
                                            <p:strVal val="1+ppt_h/2"/>
                                          </p:val>
                                        </p:tav>
                                      </p:tavLst>
                                    </p:anim>
                                    <p:set>
                                      <p:cBhvr>
                                        <p:cTn id="199" dur="1" fill="hold">
                                          <p:stCondLst>
                                            <p:cond delay="1999"/>
                                          </p:stCondLst>
                                        </p:cTn>
                                        <p:tgtEl>
                                          <p:spTgt spid="13"/>
                                        </p:tgtEl>
                                        <p:attrNameLst>
                                          <p:attrName>style.visibility</p:attrName>
                                        </p:attrNameLst>
                                      </p:cBhvr>
                                      <p:to>
                                        <p:strVal val="hidden"/>
                                      </p:to>
                                    </p:set>
                                  </p:childTnLst>
                                </p:cTn>
                              </p:par>
                              <p:par>
                                <p:cTn id="200" presetID="2" presetClass="exit" presetSubtype="12" fill="hold" grpId="2"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0-ppt_w/2"/>
                                          </p:val>
                                        </p:tav>
                                      </p:tavLst>
                                    </p:anim>
                                    <p:anim calcmode="lin" valueType="num">
                                      <p:cBhvr additive="base">
                                        <p:cTn id="202" dur="2000"/>
                                        <p:tgtEl>
                                          <p:spTgt spid="15"/>
                                        </p:tgtEl>
                                        <p:attrNameLst>
                                          <p:attrName>ppt_y</p:attrName>
                                        </p:attrNameLst>
                                      </p:cBhvr>
                                      <p:tavLst>
                                        <p:tav tm="0">
                                          <p:val>
                                            <p:strVal val="ppt_y"/>
                                          </p:val>
                                        </p:tav>
                                        <p:tav tm="100000">
                                          <p:val>
                                            <p:strVal val="1+ppt_h/2"/>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12" fill="hold" grpId="2" nodeType="withEffect">
                                  <p:stCondLst>
                                    <p:cond delay="0"/>
                                  </p:stCondLst>
                                  <p:childTnLst>
                                    <p:anim calcmode="lin" valueType="num">
                                      <p:cBhvr additive="base">
                                        <p:cTn id="205" dur="2000"/>
                                        <p:tgtEl>
                                          <p:spTgt spid="17"/>
                                        </p:tgtEl>
                                        <p:attrNameLst>
                                          <p:attrName>ppt_x</p:attrName>
                                        </p:attrNameLst>
                                      </p:cBhvr>
                                      <p:tavLst>
                                        <p:tav tm="0">
                                          <p:val>
                                            <p:strVal val="ppt_x"/>
                                          </p:val>
                                        </p:tav>
                                        <p:tav tm="100000">
                                          <p:val>
                                            <p:strVal val="0-ppt_w/2"/>
                                          </p:val>
                                        </p:tav>
                                      </p:tavLst>
                                    </p:anim>
                                    <p:anim calcmode="lin" valueType="num">
                                      <p:cBhvr additive="base">
                                        <p:cTn id="206" dur="2000"/>
                                        <p:tgtEl>
                                          <p:spTgt spid="17"/>
                                        </p:tgtEl>
                                        <p:attrNameLst>
                                          <p:attrName>ppt_y</p:attrName>
                                        </p:attrNameLst>
                                      </p:cBhvr>
                                      <p:tavLst>
                                        <p:tav tm="0">
                                          <p:val>
                                            <p:strVal val="ppt_y"/>
                                          </p:val>
                                        </p:tav>
                                        <p:tav tm="100000">
                                          <p:val>
                                            <p:strVal val="1+ppt_h/2"/>
                                          </p:val>
                                        </p:tav>
                                      </p:tavLst>
                                    </p:anim>
                                    <p:set>
                                      <p:cBhvr>
                                        <p:cTn id="207" dur="1" fill="hold">
                                          <p:stCondLst>
                                            <p:cond delay="1999"/>
                                          </p:stCondLst>
                                        </p:cTn>
                                        <p:tgtEl>
                                          <p:spTgt spid="17"/>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19"/>
                                        </p:tgtEl>
                                        <p:attrNameLst>
                                          <p:attrName>ppt_x</p:attrName>
                                        </p:attrNameLst>
                                      </p:cBhvr>
                                      <p:tavLst>
                                        <p:tav tm="0">
                                          <p:val>
                                            <p:strVal val="ppt_x"/>
                                          </p:val>
                                        </p:tav>
                                        <p:tav tm="100000">
                                          <p:val>
                                            <p:strVal val="0-ppt_w/2"/>
                                          </p:val>
                                        </p:tav>
                                      </p:tavLst>
                                    </p:anim>
                                    <p:anim calcmode="lin" valueType="num">
                                      <p:cBhvr additive="base">
                                        <p:cTn id="210" dur="2000"/>
                                        <p:tgtEl>
                                          <p:spTgt spid="19"/>
                                        </p:tgtEl>
                                        <p:attrNameLst>
                                          <p:attrName>ppt_y</p:attrName>
                                        </p:attrNameLst>
                                      </p:cBhvr>
                                      <p:tavLst>
                                        <p:tav tm="0">
                                          <p:val>
                                            <p:strVal val="ppt_y"/>
                                          </p:val>
                                        </p:tav>
                                        <p:tav tm="100000">
                                          <p:val>
                                            <p:strVal val="1+ppt_h/2"/>
                                          </p:val>
                                        </p:tav>
                                      </p:tavLst>
                                    </p:anim>
                                    <p:set>
                                      <p:cBhvr>
                                        <p:cTn id="211" dur="1" fill="hold">
                                          <p:stCondLst>
                                            <p:cond delay="1999"/>
                                          </p:stCondLst>
                                        </p:cTn>
                                        <p:tgtEl>
                                          <p:spTgt spid="19"/>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21"/>
                                        </p:tgtEl>
                                        <p:attrNameLst>
                                          <p:attrName>ppt_x</p:attrName>
                                        </p:attrNameLst>
                                      </p:cBhvr>
                                      <p:tavLst>
                                        <p:tav tm="0">
                                          <p:val>
                                            <p:strVal val="ppt_x"/>
                                          </p:val>
                                        </p:tav>
                                        <p:tav tm="100000">
                                          <p:val>
                                            <p:strVal val="0-ppt_w/2"/>
                                          </p:val>
                                        </p:tav>
                                      </p:tavLst>
                                    </p:anim>
                                    <p:anim calcmode="lin" valueType="num">
                                      <p:cBhvr additive="base">
                                        <p:cTn id="214" dur="2000"/>
                                        <p:tgtEl>
                                          <p:spTgt spid="21"/>
                                        </p:tgtEl>
                                        <p:attrNameLst>
                                          <p:attrName>ppt_y</p:attrName>
                                        </p:attrNameLst>
                                      </p:cBhvr>
                                      <p:tavLst>
                                        <p:tav tm="0">
                                          <p:val>
                                            <p:strVal val="ppt_y"/>
                                          </p:val>
                                        </p:tav>
                                        <p:tav tm="100000">
                                          <p:val>
                                            <p:strVal val="1+ppt_h/2"/>
                                          </p:val>
                                        </p:tav>
                                      </p:tavLst>
                                    </p:anim>
                                    <p:set>
                                      <p:cBhvr>
                                        <p:cTn id="215" dur="1" fill="hold">
                                          <p:stCondLst>
                                            <p:cond delay="1999"/>
                                          </p:stCondLst>
                                        </p:cTn>
                                        <p:tgtEl>
                                          <p:spTgt spid="21"/>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23"/>
                                        </p:tgtEl>
                                        <p:attrNameLst>
                                          <p:attrName>ppt_x</p:attrName>
                                        </p:attrNameLst>
                                      </p:cBhvr>
                                      <p:tavLst>
                                        <p:tav tm="0">
                                          <p:val>
                                            <p:strVal val="ppt_x"/>
                                          </p:val>
                                        </p:tav>
                                        <p:tav tm="100000">
                                          <p:val>
                                            <p:strVal val="0-ppt_w/2"/>
                                          </p:val>
                                        </p:tav>
                                      </p:tavLst>
                                    </p:anim>
                                    <p:anim calcmode="lin" valueType="num">
                                      <p:cBhvr additive="base">
                                        <p:cTn id="218" dur="2000"/>
                                        <p:tgtEl>
                                          <p:spTgt spid="23"/>
                                        </p:tgtEl>
                                        <p:attrNameLst>
                                          <p:attrName>ppt_y</p:attrName>
                                        </p:attrNameLst>
                                      </p:cBhvr>
                                      <p:tavLst>
                                        <p:tav tm="0">
                                          <p:val>
                                            <p:strVal val="ppt_y"/>
                                          </p:val>
                                        </p:tav>
                                        <p:tav tm="100000">
                                          <p:val>
                                            <p:strVal val="1+ppt_h/2"/>
                                          </p:val>
                                        </p:tav>
                                      </p:tavLst>
                                    </p:anim>
                                    <p:set>
                                      <p:cBhvr>
                                        <p:cTn id="219" dur="1" fill="hold">
                                          <p:stCondLst>
                                            <p:cond delay="1999"/>
                                          </p:stCondLst>
                                        </p:cTn>
                                        <p:tgtEl>
                                          <p:spTgt spid="23"/>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25"/>
                                        </p:tgtEl>
                                        <p:attrNameLst>
                                          <p:attrName>ppt_x</p:attrName>
                                        </p:attrNameLst>
                                      </p:cBhvr>
                                      <p:tavLst>
                                        <p:tav tm="0">
                                          <p:val>
                                            <p:strVal val="ppt_x"/>
                                          </p:val>
                                        </p:tav>
                                        <p:tav tm="100000">
                                          <p:val>
                                            <p:strVal val="0-ppt_w/2"/>
                                          </p:val>
                                        </p:tav>
                                      </p:tavLst>
                                    </p:anim>
                                    <p:anim calcmode="lin" valueType="num">
                                      <p:cBhvr additive="base">
                                        <p:cTn id="222" dur="2000"/>
                                        <p:tgtEl>
                                          <p:spTgt spid="25"/>
                                        </p:tgtEl>
                                        <p:attrNameLst>
                                          <p:attrName>ppt_y</p:attrName>
                                        </p:attrNameLst>
                                      </p:cBhvr>
                                      <p:tavLst>
                                        <p:tav tm="0">
                                          <p:val>
                                            <p:strVal val="ppt_y"/>
                                          </p:val>
                                        </p:tav>
                                        <p:tav tm="100000">
                                          <p:val>
                                            <p:strVal val="1+ppt_h/2"/>
                                          </p:val>
                                        </p:tav>
                                      </p:tavLst>
                                    </p:anim>
                                    <p:set>
                                      <p:cBhvr>
                                        <p:cTn id="223" dur="1" fill="hold">
                                          <p:stCondLst>
                                            <p:cond delay="1999"/>
                                          </p:stCondLst>
                                        </p:cTn>
                                        <p:tgtEl>
                                          <p:spTgt spid="25"/>
                                        </p:tgtEl>
                                        <p:attrNameLst>
                                          <p:attrName>style.visibility</p:attrName>
                                        </p:attrNameLst>
                                      </p:cBhvr>
                                      <p:to>
                                        <p:strVal val="hidden"/>
                                      </p:to>
                                    </p:set>
                                  </p:childTnLst>
                                </p:cTn>
                              </p:par>
                              <p:par>
                                <p:cTn id="224" presetID="2" presetClass="exit" presetSubtype="9" fill="hold" grpId="2"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0-ppt_w/2"/>
                                          </p:val>
                                        </p:tav>
                                      </p:tavLst>
                                    </p:anim>
                                    <p:anim calcmode="lin" valueType="num">
                                      <p:cBhvr additive="base">
                                        <p:cTn id="226" dur="2000"/>
                                        <p:tgtEl>
                                          <p:spTgt spid="16"/>
                                        </p:tgtEl>
                                        <p:attrNameLst>
                                          <p:attrName>ppt_y</p:attrName>
                                        </p:attrNameLst>
                                      </p:cBhvr>
                                      <p:tavLst>
                                        <p:tav tm="0">
                                          <p:val>
                                            <p:strVal val="ppt_y"/>
                                          </p:val>
                                        </p:tav>
                                        <p:tav tm="100000">
                                          <p:val>
                                            <p:strVal val="0-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9" fill="hold" grpId="2"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0-ppt_w/2"/>
                                          </p:val>
                                        </p:tav>
                                      </p:tavLst>
                                    </p:anim>
                                    <p:anim calcmode="lin" valueType="num">
                                      <p:cBhvr additive="base">
                                        <p:cTn id="230" dur="2000"/>
                                        <p:tgtEl>
                                          <p:spTgt spid="18"/>
                                        </p:tgtEl>
                                        <p:attrNameLst>
                                          <p:attrName>ppt_y</p:attrName>
                                        </p:attrNameLst>
                                      </p:cBhvr>
                                      <p:tavLst>
                                        <p:tav tm="0">
                                          <p:val>
                                            <p:strVal val="ppt_y"/>
                                          </p:val>
                                        </p:tav>
                                        <p:tav tm="100000">
                                          <p:val>
                                            <p:strVal val="0-ppt_h/2"/>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9" fill="hold" grpId="2" nodeType="withEffect">
                                  <p:stCondLst>
                                    <p:cond delay="0"/>
                                  </p:stCondLst>
                                  <p:childTnLst>
                                    <p:anim calcmode="lin" valueType="num">
                                      <p:cBhvr additive="base">
                                        <p:cTn id="233" dur="2000"/>
                                        <p:tgtEl>
                                          <p:spTgt spid="20"/>
                                        </p:tgtEl>
                                        <p:attrNameLst>
                                          <p:attrName>ppt_x</p:attrName>
                                        </p:attrNameLst>
                                      </p:cBhvr>
                                      <p:tavLst>
                                        <p:tav tm="0">
                                          <p:val>
                                            <p:strVal val="ppt_x"/>
                                          </p:val>
                                        </p:tav>
                                        <p:tav tm="100000">
                                          <p:val>
                                            <p:strVal val="0-ppt_w/2"/>
                                          </p:val>
                                        </p:tav>
                                      </p:tavLst>
                                    </p:anim>
                                    <p:anim calcmode="lin" valueType="num">
                                      <p:cBhvr additive="base">
                                        <p:cTn id="234" dur="2000"/>
                                        <p:tgtEl>
                                          <p:spTgt spid="20"/>
                                        </p:tgtEl>
                                        <p:attrNameLst>
                                          <p:attrName>ppt_y</p:attrName>
                                        </p:attrNameLst>
                                      </p:cBhvr>
                                      <p:tavLst>
                                        <p:tav tm="0">
                                          <p:val>
                                            <p:strVal val="ppt_y"/>
                                          </p:val>
                                        </p:tav>
                                        <p:tav tm="100000">
                                          <p:val>
                                            <p:strVal val="0-ppt_h/2"/>
                                          </p:val>
                                        </p:tav>
                                      </p:tavLst>
                                    </p:anim>
                                    <p:set>
                                      <p:cBhvr>
                                        <p:cTn id="235" dur="1" fill="hold">
                                          <p:stCondLst>
                                            <p:cond delay="1999"/>
                                          </p:stCondLst>
                                        </p:cTn>
                                        <p:tgtEl>
                                          <p:spTgt spid="20"/>
                                        </p:tgtEl>
                                        <p:attrNameLst>
                                          <p:attrName>style.visibility</p:attrName>
                                        </p:attrNameLst>
                                      </p:cBhvr>
                                      <p:to>
                                        <p:strVal val="hidden"/>
                                      </p:to>
                                    </p:set>
                                  </p:childTnLst>
                                </p:cTn>
                              </p:par>
                              <p:par>
                                <p:cTn id="236" presetID="2" presetClass="exit" presetSubtype="9" fill="hold" grpId="2" nodeType="withEffect">
                                  <p:stCondLst>
                                    <p:cond delay="0"/>
                                  </p:stCondLst>
                                  <p:childTnLst>
                                    <p:anim calcmode="lin" valueType="num">
                                      <p:cBhvr additive="base">
                                        <p:cTn id="237" dur="2000"/>
                                        <p:tgtEl>
                                          <p:spTgt spid="22"/>
                                        </p:tgtEl>
                                        <p:attrNameLst>
                                          <p:attrName>ppt_x</p:attrName>
                                        </p:attrNameLst>
                                      </p:cBhvr>
                                      <p:tavLst>
                                        <p:tav tm="0">
                                          <p:val>
                                            <p:strVal val="ppt_x"/>
                                          </p:val>
                                        </p:tav>
                                        <p:tav tm="100000">
                                          <p:val>
                                            <p:strVal val="0-ppt_w/2"/>
                                          </p:val>
                                        </p:tav>
                                      </p:tavLst>
                                    </p:anim>
                                    <p:anim calcmode="lin" valueType="num">
                                      <p:cBhvr additive="base">
                                        <p:cTn id="238" dur="2000"/>
                                        <p:tgtEl>
                                          <p:spTgt spid="22"/>
                                        </p:tgtEl>
                                        <p:attrNameLst>
                                          <p:attrName>ppt_y</p:attrName>
                                        </p:attrNameLst>
                                      </p:cBhvr>
                                      <p:tavLst>
                                        <p:tav tm="0">
                                          <p:val>
                                            <p:strVal val="ppt_y"/>
                                          </p:val>
                                        </p:tav>
                                        <p:tav tm="100000">
                                          <p:val>
                                            <p:strVal val="0-ppt_h/2"/>
                                          </p:val>
                                        </p:tav>
                                      </p:tavLst>
                                    </p:anim>
                                    <p:set>
                                      <p:cBhvr>
                                        <p:cTn id="239" dur="1" fill="hold">
                                          <p:stCondLst>
                                            <p:cond delay="1999"/>
                                          </p:stCondLst>
                                        </p:cTn>
                                        <p:tgtEl>
                                          <p:spTgt spid="22"/>
                                        </p:tgtEl>
                                        <p:attrNameLst>
                                          <p:attrName>style.visibility</p:attrName>
                                        </p:attrNameLst>
                                      </p:cBhvr>
                                      <p:to>
                                        <p:strVal val="hidden"/>
                                      </p:to>
                                    </p:set>
                                  </p:childTnLst>
                                </p:cTn>
                              </p:par>
                              <p:par>
                                <p:cTn id="240" presetID="2" presetClass="exit" presetSubtype="9" fill="hold" grpId="2" nodeType="withEffect">
                                  <p:stCondLst>
                                    <p:cond delay="0"/>
                                  </p:stCondLst>
                                  <p:childTnLst>
                                    <p:anim calcmode="lin" valueType="num">
                                      <p:cBhvr additive="base">
                                        <p:cTn id="241" dur="2000"/>
                                        <p:tgtEl>
                                          <p:spTgt spid="24"/>
                                        </p:tgtEl>
                                        <p:attrNameLst>
                                          <p:attrName>ppt_x</p:attrName>
                                        </p:attrNameLst>
                                      </p:cBhvr>
                                      <p:tavLst>
                                        <p:tav tm="0">
                                          <p:val>
                                            <p:strVal val="ppt_x"/>
                                          </p:val>
                                        </p:tav>
                                        <p:tav tm="100000">
                                          <p:val>
                                            <p:strVal val="0-ppt_w/2"/>
                                          </p:val>
                                        </p:tav>
                                      </p:tavLst>
                                    </p:anim>
                                    <p:anim calcmode="lin" valueType="num">
                                      <p:cBhvr additive="base">
                                        <p:cTn id="242" dur="2000"/>
                                        <p:tgtEl>
                                          <p:spTgt spid="24"/>
                                        </p:tgtEl>
                                        <p:attrNameLst>
                                          <p:attrName>ppt_y</p:attrName>
                                        </p:attrNameLst>
                                      </p:cBhvr>
                                      <p:tavLst>
                                        <p:tav tm="0">
                                          <p:val>
                                            <p:strVal val="ppt_y"/>
                                          </p:val>
                                        </p:tav>
                                        <p:tav tm="100000">
                                          <p:val>
                                            <p:strVal val="0-ppt_h/2"/>
                                          </p:val>
                                        </p:tav>
                                      </p:tavLst>
                                    </p:anim>
                                    <p:set>
                                      <p:cBhvr>
                                        <p:cTn id="243" dur="1" fill="hold">
                                          <p:stCondLst>
                                            <p:cond delay="1999"/>
                                          </p:stCondLst>
                                        </p:cTn>
                                        <p:tgtEl>
                                          <p:spTgt spid="24"/>
                                        </p:tgtEl>
                                        <p:attrNameLst>
                                          <p:attrName>style.visibility</p:attrName>
                                        </p:attrNameLst>
                                      </p:cBhvr>
                                      <p:to>
                                        <p:strVal val="hidden"/>
                                      </p:to>
                                    </p:set>
                                  </p:childTnLst>
                                </p:cTn>
                              </p:par>
                              <p:par>
                                <p:cTn id="244" presetID="2" presetClass="exit" presetSubtype="9" fill="hold" grpId="2" nodeType="withEffect">
                                  <p:stCondLst>
                                    <p:cond delay="0"/>
                                  </p:stCondLst>
                                  <p:childTnLst>
                                    <p:anim calcmode="lin" valueType="num">
                                      <p:cBhvr additive="base">
                                        <p:cTn id="245" dur="2000"/>
                                        <p:tgtEl>
                                          <p:spTgt spid="26"/>
                                        </p:tgtEl>
                                        <p:attrNameLst>
                                          <p:attrName>ppt_x</p:attrName>
                                        </p:attrNameLst>
                                      </p:cBhvr>
                                      <p:tavLst>
                                        <p:tav tm="0">
                                          <p:val>
                                            <p:strVal val="ppt_x"/>
                                          </p:val>
                                        </p:tav>
                                        <p:tav tm="100000">
                                          <p:val>
                                            <p:strVal val="0-ppt_w/2"/>
                                          </p:val>
                                        </p:tav>
                                      </p:tavLst>
                                    </p:anim>
                                    <p:anim calcmode="lin" valueType="num">
                                      <p:cBhvr additive="base">
                                        <p:cTn id="246" dur="2000"/>
                                        <p:tgtEl>
                                          <p:spTgt spid="26"/>
                                        </p:tgtEl>
                                        <p:attrNameLst>
                                          <p:attrName>ppt_y</p:attrName>
                                        </p:attrNameLst>
                                      </p:cBhvr>
                                      <p:tavLst>
                                        <p:tav tm="0">
                                          <p:val>
                                            <p:strVal val="ppt_y"/>
                                          </p:val>
                                        </p:tav>
                                        <p:tav tm="100000">
                                          <p:val>
                                            <p:strVal val="0-ppt_h/2"/>
                                          </p:val>
                                        </p:tav>
                                      </p:tavLst>
                                    </p:anim>
                                    <p:set>
                                      <p:cBhvr>
                                        <p:cTn id="247" dur="1" fill="hold">
                                          <p:stCondLst>
                                            <p:cond delay="1999"/>
                                          </p:stCondLst>
                                        </p:cTn>
                                        <p:tgtEl>
                                          <p:spTgt spid="26"/>
                                        </p:tgtEl>
                                        <p:attrNameLst>
                                          <p:attrName>style.visibility</p:attrName>
                                        </p:attrNameLst>
                                      </p:cBhvr>
                                      <p:to>
                                        <p:strVal val="hidden"/>
                                      </p:to>
                                    </p:set>
                                  </p:childTnLst>
                                </p:cTn>
                              </p:par>
                              <p:par>
                                <p:cTn id="248" presetID="2" presetClass="exit" presetSubtype="3" fill="hold" grpId="2" nodeType="withEffect">
                                  <p:stCondLst>
                                    <p:cond delay="0"/>
                                  </p:stCondLst>
                                  <p:childTnLst>
                                    <p:anim calcmode="lin" valueType="num">
                                      <p:cBhvr additive="base">
                                        <p:cTn id="249" dur="2000"/>
                                        <p:tgtEl>
                                          <p:spTgt spid="4"/>
                                        </p:tgtEl>
                                        <p:attrNameLst>
                                          <p:attrName>ppt_x</p:attrName>
                                        </p:attrNameLst>
                                      </p:cBhvr>
                                      <p:tavLst>
                                        <p:tav tm="0">
                                          <p:val>
                                            <p:strVal val="ppt_x"/>
                                          </p:val>
                                        </p:tav>
                                        <p:tav tm="100000">
                                          <p:val>
                                            <p:strVal val="1+ppt_w/2"/>
                                          </p:val>
                                        </p:tav>
                                      </p:tavLst>
                                    </p:anim>
                                    <p:anim calcmode="lin" valueType="num">
                                      <p:cBhvr additive="base">
                                        <p:cTn id="250" dur="2000"/>
                                        <p:tgtEl>
                                          <p:spTgt spid="4"/>
                                        </p:tgtEl>
                                        <p:attrNameLst>
                                          <p:attrName>ppt_y</p:attrName>
                                        </p:attrNameLst>
                                      </p:cBhvr>
                                      <p:tavLst>
                                        <p:tav tm="0">
                                          <p:val>
                                            <p:strVal val="ppt_y"/>
                                          </p:val>
                                        </p:tav>
                                        <p:tav tm="100000">
                                          <p:val>
                                            <p:strVal val="0-ppt_h/2"/>
                                          </p:val>
                                        </p:tav>
                                      </p:tavLst>
                                    </p:anim>
                                    <p:set>
                                      <p:cBhvr>
                                        <p:cTn id="251" dur="1" fill="hold">
                                          <p:stCondLst>
                                            <p:cond delay="1999"/>
                                          </p:stCondLst>
                                        </p:cTn>
                                        <p:tgtEl>
                                          <p:spTgt spid="4"/>
                                        </p:tgtEl>
                                        <p:attrNameLst>
                                          <p:attrName>style.visibility</p:attrName>
                                        </p:attrNameLst>
                                      </p:cBhvr>
                                      <p:to>
                                        <p:strVal val="hidden"/>
                                      </p:to>
                                    </p:set>
                                  </p:childTnLst>
                                </p:cTn>
                              </p:par>
                              <p:par>
                                <p:cTn id="252" presetID="2" presetClass="exit" presetSubtype="3" fill="hold" grpId="2" nodeType="withEffect">
                                  <p:stCondLst>
                                    <p:cond delay="0"/>
                                  </p:stCondLst>
                                  <p:childTnLst>
                                    <p:anim calcmode="lin" valueType="num">
                                      <p:cBhvr additive="base">
                                        <p:cTn id="253" dur="2000"/>
                                        <p:tgtEl>
                                          <p:spTgt spid="6"/>
                                        </p:tgtEl>
                                        <p:attrNameLst>
                                          <p:attrName>ppt_x</p:attrName>
                                        </p:attrNameLst>
                                      </p:cBhvr>
                                      <p:tavLst>
                                        <p:tav tm="0">
                                          <p:val>
                                            <p:strVal val="ppt_x"/>
                                          </p:val>
                                        </p:tav>
                                        <p:tav tm="100000">
                                          <p:val>
                                            <p:strVal val="1+ppt_w/2"/>
                                          </p:val>
                                        </p:tav>
                                      </p:tavLst>
                                    </p:anim>
                                    <p:anim calcmode="lin" valueType="num">
                                      <p:cBhvr additive="base">
                                        <p:cTn id="254" dur="2000"/>
                                        <p:tgtEl>
                                          <p:spTgt spid="6"/>
                                        </p:tgtEl>
                                        <p:attrNameLst>
                                          <p:attrName>ppt_y</p:attrName>
                                        </p:attrNameLst>
                                      </p:cBhvr>
                                      <p:tavLst>
                                        <p:tav tm="0">
                                          <p:val>
                                            <p:strVal val="ppt_y"/>
                                          </p:val>
                                        </p:tav>
                                        <p:tav tm="100000">
                                          <p:val>
                                            <p:strVal val="0-ppt_h/2"/>
                                          </p:val>
                                        </p:tav>
                                      </p:tavLst>
                                    </p:anim>
                                    <p:set>
                                      <p:cBhvr>
                                        <p:cTn id="255" dur="1" fill="hold">
                                          <p:stCondLst>
                                            <p:cond delay="1999"/>
                                          </p:stCondLst>
                                        </p:cTn>
                                        <p:tgtEl>
                                          <p:spTgt spid="6"/>
                                        </p:tgtEl>
                                        <p:attrNameLst>
                                          <p:attrName>style.visibility</p:attrName>
                                        </p:attrNameLst>
                                      </p:cBhvr>
                                      <p:to>
                                        <p:strVal val="hidden"/>
                                      </p:to>
                                    </p:set>
                                  </p:childTnLst>
                                </p:cTn>
                              </p:par>
                              <p:par>
                                <p:cTn id="256" presetID="2" presetClass="exit" presetSubtype="3" fill="hold" grpId="2" nodeType="withEffect">
                                  <p:stCondLst>
                                    <p:cond delay="0"/>
                                  </p:stCondLst>
                                  <p:childTnLst>
                                    <p:anim calcmode="lin" valueType="num">
                                      <p:cBhvr additive="base">
                                        <p:cTn id="257" dur="2000"/>
                                        <p:tgtEl>
                                          <p:spTgt spid="8"/>
                                        </p:tgtEl>
                                        <p:attrNameLst>
                                          <p:attrName>ppt_x</p:attrName>
                                        </p:attrNameLst>
                                      </p:cBhvr>
                                      <p:tavLst>
                                        <p:tav tm="0">
                                          <p:val>
                                            <p:strVal val="ppt_x"/>
                                          </p:val>
                                        </p:tav>
                                        <p:tav tm="100000">
                                          <p:val>
                                            <p:strVal val="1+ppt_w/2"/>
                                          </p:val>
                                        </p:tav>
                                      </p:tavLst>
                                    </p:anim>
                                    <p:anim calcmode="lin" valueType="num">
                                      <p:cBhvr additive="base">
                                        <p:cTn id="258" dur="2000"/>
                                        <p:tgtEl>
                                          <p:spTgt spid="8"/>
                                        </p:tgtEl>
                                        <p:attrNameLst>
                                          <p:attrName>ppt_y</p:attrName>
                                        </p:attrNameLst>
                                      </p:cBhvr>
                                      <p:tavLst>
                                        <p:tav tm="0">
                                          <p:val>
                                            <p:strVal val="ppt_y"/>
                                          </p:val>
                                        </p:tav>
                                        <p:tav tm="100000">
                                          <p:val>
                                            <p:strVal val="0-ppt_h/2"/>
                                          </p:val>
                                        </p:tav>
                                      </p:tavLst>
                                    </p:anim>
                                    <p:set>
                                      <p:cBhvr>
                                        <p:cTn id="259" dur="1" fill="hold">
                                          <p:stCondLst>
                                            <p:cond delay="1999"/>
                                          </p:stCondLst>
                                        </p:cTn>
                                        <p:tgtEl>
                                          <p:spTgt spid="8"/>
                                        </p:tgtEl>
                                        <p:attrNameLst>
                                          <p:attrName>style.visibility</p:attrName>
                                        </p:attrNameLst>
                                      </p:cBhvr>
                                      <p:to>
                                        <p:strVal val="hidden"/>
                                      </p:to>
                                    </p:set>
                                  </p:childTnLst>
                                </p:cTn>
                              </p:par>
                              <p:par>
                                <p:cTn id="260" presetID="2" presetClass="exit" presetSubtype="3" fill="hold" grpId="2" nodeType="withEffect">
                                  <p:stCondLst>
                                    <p:cond delay="0"/>
                                  </p:stCondLst>
                                  <p:childTnLst>
                                    <p:anim calcmode="lin" valueType="num">
                                      <p:cBhvr additive="base">
                                        <p:cTn id="261" dur="2000"/>
                                        <p:tgtEl>
                                          <p:spTgt spid="10"/>
                                        </p:tgtEl>
                                        <p:attrNameLst>
                                          <p:attrName>ppt_x</p:attrName>
                                        </p:attrNameLst>
                                      </p:cBhvr>
                                      <p:tavLst>
                                        <p:tav tm="0">
                                          <p:val>
                                            <p:strVal val="ppt_x"/>
                                          </p:val>
                                        </p:tav>
                                        <p:tav tm="100000">
                                          <p:val>
                                            <p:strVal val="1+ppt_w/2"/>
                                          </p:val>
                                        </p:tav>
                                      </p:tavLst>
                                    </p:anim>
                                    <p:anim calcmode="lin" valueType="num">
                                      <p:cBhvr additive="base">
                                        <p:cTn id="262" dur="2000"/>
                                        <p:tgtEl>
                                          <p:spTgt spid="10"/>
                                        </p:tgtEl>
                                        <p:attrNameLst>
                                          <p:attrName>ppt_y</p:attrName>
                                        </p:attrNameLst>
                                      </p:cBhvr>
                                      <p:tavLst>
                                        <p:tav tm="0">
                                          <p:val>
                                            <p:strVal val="ppt_y"/>
                                          </p:val>
                                        </p:tav>
                                        <p:tav tm="100000">
                                          <p:val>
                                            <p:strVal val="0-ppt_h/2"/>
                                          </p:val>
                                        </p:tav>
                                      </p:tavLst>
                                    </p:anim>
                                    <p:set>
                                      <p:cBhvr>
                                        <p:cTn id="263" dur="1" fill="hold">
                                          <p:stCondLst>
                                            <p:cond delay="1999"/>
                                          </p:stCondLst>
                                        </p:cTn>
                                        <p:tgtEl>
                                          <p:spTgt spid="10"/>
                                        </p:tgtEl>
                                        <p:attrNameLst>
                                          <p:attrName>style.visibility</p:attrName>
                                        </p:attrNameLst>
                                      </p:cBhvr>
                                      <p:to>
                                        <p:strVal val="hidden"/>
                                      </p:to>
                                    </p:set>
                                  </p:childTnLst>
                                </p:cTn>
                              </p:par>
                              <p:par>
                                <p:cTn id="264" presetID="2" presetClass="exit" presetSubtype="3" fill="hold" grpId="2" nodeType="withEffect">
                                  <p:stCondLst>
                                    <p:cond delay="0"/>
                                  </p:stCondLst>
                                  <p:childTnLst>
                                    <p:anim calcmode="lin" valueType="num">
                                      <p:cBhvr additive="base">
                                        <p:cTn id="265" dur="2000"/>
                                        <p:tgtEl>
                                          <p:spTgt spid="12"/>
                                        </p:tgtEl>
                                        <p:attrNameLst>
                                          <p:attrName>ppt_x</p:attrName>
                                        </p:attrNameLst>
                                      </p:cBhvr>
                                      <p:tavLst>
                                        <p:tav tm="0">
                                          <p:val>
                                            <p:strVal val="ppt_x"/>
                                          </p:val>
                                        </p:tav>
                                        <p:tav tm="100000">
                                          <p:val>
                                            <p:strVal val="1+ppt_w/2"/>
                                          </p:val>
                                        </p:tav>
                                      </p:tavLst>
                                    </p:anim>
                                    <p:anim calcmode="lin" valueType="num">
                                      <p:cBhvr additive="base">
                                        <p:cTn id="266" dur="2000"/>
                                        <p:tgtEl>
                                          <p:spTgt spid="12"/>
                                        </p:tgtEl>
                                        <p:attrNameLst>
                                          <p:attrName>ppt_y</p:attrName>
                                        </p:attrNameLst>
                                      </p:cBhvr>
                                      <p:tavLst>
                                        <p:tav tm="0">
                                          <p:val>
                                            <p:strVal val="ppt_y"/>
                                          </p:val>
                                        </p:tav>
                                        <p:tav tm="100000">
                                          <p:val>
                                            <p:strVal val="0-ppt_h/2"/>
                                          </p:val>
                                        </p:tav>
                                      </p:tavLst>
                                    </p:anim>
                                    <p:set>
                                      <p:cBhvr>
                                        <p:cTn id="267" dur="1" fill="hold">
                                          <p:stCondLst>
                                            <p:cond delay="1999"/>
                                          </p:stCondLst>
                                        </p:cTn>
                                        <p:tgtEl>
                                          <p:spTgt spid="12"/>
                                        </p:tgtEl>
                                        <p:attrNameLst>
                                          <p:attrName>style.visibility</p:attrName>
                                        </p:attrNameLst>
                                      </p:cBhvr>
                                      <p:to>
                                        <p:strVal val="hidden"/>
                                      </p:to>
                                    </p:set>
                                  </p:childTnLst>
                                </p:cTn>
                              </p:par>
                              <p:par>
                                <p:cTn id="268" presetID="2" presetClass="exit" presetSubtype="3" fill="hold" grpId="2" nodeType="withEffect">
                                  <p:stCondLst>
                                    <p:cond delay="0"/>
                                  </p:stCondLst>
                                  <p:childTnLst>
                                    <p:anim calcmode="lin" valueType="num">
                                      <p:cBhvr additive="base">
                                        <p:cTn id="269" dur="2000"/>
                                        <p:tgtEl>
                                          <p:spTgt spid="14"/>
                                        </p:tgtEl>
                                        <p:attrNameLst>
                                          <p:attrName>ppt_x</p:attrName>
                                        </p:attrNameLst>
                                      </p:cBhvr>
                                      <p:tavLst>
                                        <p:tav tm="0">
                                          <p:val>
                                            <p:strVal val="ppt_x"/>
                                          </p:val>
                                        </p:tav>
                                        <p:tav tm="100000">
                                          <p:val>
                                            <p:strVal val="1+ppt_w/2"/>
                                          </p:val>
                                        </p:tav>
                                      </p:tavLst>
                                    </p:anim>
                                    <p:anim calcmode="lin" valueType="num">
                                      <p:cBhvr additive="base">
                                        <p:cTn id="270" dur="2000"/>
                                        <p:tgtEl>
                                          <p:spTgt spid="14"/>
                                        </p:tgtEl>
                                        <p:attrNameLst>
                                          <p:attrName>ppt_y</p:attrName>
                                        </p:attrNameLst>
                                      </p:cBhvr>
                                      <p:tavLst>
                                        <p:tav tm="0">
                                          <p:val>
                                            <p:strVal val="ppt_y"/>
                                          </p:val>
                                        </p:tav>
                                        <p:tav tm="100000">
                                          <p:val>
                                            <p:strVal val="0-ppt_h/2"/>
                                          </p:val>
                                        </p:tav>
                                      </p:tavLst>
                                    </p:anim>
                                    <p:set>
                                      <p:cBhvr>
                                        <p:cTn id="271" dur="1" fill="hold">
                                          <p:stCondLst>
                                            <p:cond delay="1999"/>
                                          </p:stCondLst>
                                        </p:cTn>
                                        <p:tgtEl>
                                          <p:spTgt spid="14"/>
                                        </p:tgtEl>
                                        <p:attrNameLst>
                                          <p:attrName>style.visibility</p:attrName>
                                        </p:attrNameLst>
                                      </p:cBhvr>
                                      <p:to>
                                        <p:strVal val="hidden"/>
                                      </p:to>
                                    </p:set>
                                  </p:childTnLst>
                                </p:cTn>
                              </p:par>
                              <p:par>
                                <p:cTn id="272" presetID="17" presetClass="entr" presetSubtype="10"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fltVal val="0"/>
                                          </p:val>
                                        </p:tav>
                                        <p:tav tm="100000">
                                          <p:val>
                                            <p:strVal val="#ppt_w"/>
                                          </p:val>
                                        </p:tav>
                                      </p:tavLst>
                                    </p:anim>
                                    <p:anim calcmode="lin" valueType="num">
                                      <p:cBhvr>
                                        <p:cTn id="27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kids-1552659_19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2071670" y="0"/>
            <a:ext cx="5143536" cy="535767"/>
          </a:xfrm>
          <a:prstGeom prst="donut">
            <a:avLst/>
          </a:prstGeom>
          <a:gradFill flip="none" rotWithShape="1">
            <a:gsLst>
              <a:gs pos="0">
                <a:schemeClr val="accent6">
                  <a:lumMod val="75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2000232" y="4607733"/>
            <a:ext cx="5143536" cy="535767"/>
          </a:xfrm>
          <a:prstGeom prst="donut">
            <a:avLst/>
          </a:prstGeom>
          <a:gradFill flip="none" rotWithShape="1">
            <a:gsLst>
              <a:gs pos="0">
                <a:schemeClr val="accent6">
                  <a:lumMod val="75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2285984" y="160717"/>
            <a:ext cx="4786346" cy="535767"/>
          </a:xfrm>
          <a:prstGeom prst="donut">
            <a:avLst/>
          </a:prstGeom>
          <a:gradFill flip="none" rotWithShape="1">
            <a:gsLst>
              <a:gs pos="0">
                <a:schemeClr val="accent6">
                  <a:lumMod val="75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214546" y="4393419"/>
            <a:ext cx="4786346" cy="535767"/>
          </a:xfrm>
          <a:prstGeom prst="donut">
            <a:avLst/>
          </a:prstGeom>
          <a:gradFill flip="none" rotWithShape="1">
            <a:gsLst>
              <a:gs pos="0">
                <a:schemeClr val="accent6">
                  <a:lumMod val="75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500298" y="375032"/>
            <a:ext cx="4357718" cy="535767"/>
          </a:xfrm>
          <a:prstGeom prst="donut">
            <a:avLst/>
          </a:prstGeom>
          <a:gradFill flip="none" rotWithShape="1">
            <a:gsLst>
              <a:gs pos="0">
                <a:schemeClr val="accent6">
                  <a:lumMod val="75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428860" y="4179105"/>
            <a:ext cx="4357718" cy="535767"/>
          </a:xfrm>
          <a:prstGeom prst="donut">
            <a:avLst/>
          </a:prstGeom>
          <a:gradFill flip="none" rotWithShape="1">
            <a:gsLst>
              <a:gs pos="0">
                <a:schemeClr val="accent6">
                  <a:lumMod val="75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714612" y="589346"/>
            <a:ext cx="3786214" cy="535767"/>
          </a:xfrm>
          <a:prstGeom prst="donut">
            <a:avLst/>
          </a:prstGeom>
          <a:gradFill flip="none" rotWithShape="1">
            <a:gsLst>
              <a:gs pos="0">
                <a:schemeClr val="accent6">
                  <a:lumMod val="75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786050" y="3964791"/>
            <a:ext cx="3786214" cy="535767"/>
          </a:xfrm>
          <a:prstGeom prst="donut">
            <a:avLst/>
          </a:prstGeom>
          <a:gradFill flip="none" rotWithShape="1">
            <a:gsLst>
              <a:gs pos="0">
                <a:schemeClr val="accent6">
                  <a:lumMod val="75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928926" y="803660"/>
            <a:ext cx="3357586" cy="535767"/>
          </a:xfrm>
          <a:prstGeom prst="donut">
            <a:avLst/>
          </a:prstGeom>
          <a:gradFill flip="none" rotWithShape="1">
            <a:gsLst>
              <a:gs pos="0">
                <a:schemeClr val="accent6">
                  <a:lumMod val="75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000364" y="3750477"/>
            <a:ext cx="3357586" cy="535767"/>
          </a:xfrm>
          <a:prstGeom prst="donut">
            <a:avLst/>
          </a:prstGeom>
          <a:gradFill flip="none" rotWithShape="1">
            <a:gsLst>
              <a:gs pos="0">
                <a:schemeClr val="accent6">
                  <a:lumMod val="75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143240" y="1017974"/>
            <a:ext cx="2928958" cy="535767"/>
          </a:xfrm>
          <a:prstGeom prst="donut">
            <a:avLst/>
          </a:prstGeom>
          <a:gradFill flip="none" rotWithShape="1">
            <a:gsLst>
              <a:gs pos="0">
                <a:schemeClr val="accent6">
                  <a:lumMod val="75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214678" y="3482585"/>
            <a:ext cx="2928958" cy="535767"/>
          </a:xfrm>
          <a:prstGeom prst="donut">
            <a:avLst/>
          </a:prstGeom>
          <a:gradFill flip="none" rotWithShape="1">
            <a:gsLst>
              <a:gs pos="0">
                <a:schemeClr val="accent6">
                  <a:lumMod val="75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357554" y="1232288"/>
            <a:ext cx="2500330" cy="535767"/>
          </a:xfrm>
          <a:prstGeom prst="donut">
            <a:avLst/>
          </a:prstGeom>
          <a:gradFill flip="none" rotWithShape="1">
            <a:gsLst>
              <a:gs pos="0">
                <a:schemeClr val="accent6">
                  <a:lumMod val="75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3428992" y="3268271"/>
            <a:ext cx="2500330" cy="535767"/>
          </a:xfrm>
          <a:prstGeom prst="donut">
            <a:avLst/>
          </a:prstGeom>
          <a:gradFill flip="none" rotWithShape="1">
            <a:gsLst>
              <a:gs pos="0">
                <a:schemeClr val="accent6">
                  <a:lumMod val="75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643306" y="1446602"/>
            <a:ext cx="2000264" cy="535767"/>
          </a:xfrm>
          <a:prstGeom prst="donut">
            <a:avLst/>
          </a:prstGeom>
          <a:gradFill flip="none" rotWithShape="1">
            <a:gsLst>
              <a:gs pos="0">
                <a:schemeClr val="accent6">
                  <a:lumMod val="75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3643306" y="3000378"/>
            <a:ext cx="2000264" cy="535767"/>
          </a:xfrm>
          <a:prstGeom prst="donut">
            <a:avLst/>
          </a:prstGeom>
          <a:gradFill flip="none" rotWithShape="1">
            <a:gsLst>
              <a:gs pos="0">
                <a:schemeClr val="accent6">
                  <a:lumMod val="75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857620" y="1660916"/>
            <a:ext cx="1571636" cy="535767"/>
          </a:xfrm>
          <a:prstGeom prst="donut">
            <a:avLst/>
          </a:prstGeom>
          <a:gradFill flip="none" rotWithShape="1">
            <a:gsLst>
              <a:gs pos="0">
                <a:schemeClr val="accent6">
                  <a:lumMod val="75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3857620" y="2786064"/>
            <a:ext cx="1571636" cy="535767"/>
          </a:xfrm>
          <a:prstGeom prst="donut">
            <a:avLst/>
          </a:prstGeom>
          <a:gradFill flip="none" rotWithShape="1">
            <a:gsLst>
              <a:gs pos="0">
                <a:schemeClr val="accent6">
                  <a:lumMod val="75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4071934" y="1875229"/>
            <a:ext cx="1214446" cy="535767"/>
          </a:xfrm>
          <a:prstGeom prst="donut">
            <a:avLst/>
          </a:prstGeom>
          <a:gradFill flip="none" rotWithShape="1">
            <a:gsLst>
              <a:gs pos="0">
                <a:schemeClr val="accent6">
                  <a:lumMod val="75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071934" y="2571750"/>
            <a:ext cx="1214446" cy="535767"/>
          </a:xfrm>
          <a:prstGeom prst="donut">
            <a:avLst/>
          </a:prstGeom>
          <a:gradFill flip="none" rotWithShape="1">
            <a:gsLst>
              <a:gs pos="0">
                <a:schemeClr val="accent6">
                  <a:lumMod val="75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4" fill="hold" grpId="0" nodeType="withEffect">
                                  <p:stCondLst>
                                    <p:cond delay="0"/>
                                  </p:stCondLst>
                                  <p:iterate type="lt">
                                    <p:tmPct val="0"/>
                                  </p:iterate>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iterate type="lt">
                                    <p:tmPct val="0"/>
                                  </p:iterate>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iterate type="lt">
                                    <p:tmPct val="0"/>
                                  </p:iterate>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ppt_x"/>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iterate type="lt">
                                    <p:tmPct val="0"/>
                                  </p:iterate>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ppt_x"/>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iterate type="lt">
                                    <p:tmPct val="0"/>
                                  </p:iterate>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ppt_x"/>
                                          </p:val>
                                        </p:tav>
                                        <p:tav tm="100000">
                                          <p:val>
                                            <p:strVal val="#ppt_x"/>
                                          </p:val>
                                        </p:tav>
                                      </p:tavLst>
                                    </p:anim>
                                    <p:anim calcmode="lin" valueType="num">
                                      <p:cBhvr additive="base">
                                        <p:cTn id="26" dur="3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iterate type="lt">
                                    <p:tmPct val="0"/>
                                  </p:iterate>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ppt_x"/>
                                          </p:val>
                                        </p:tav>
                                        <p:tav tm="100000">
                                          <p:val>
                                            <p:strVal val="#ppt_x"/>
                                          </p:val>
                                        </p:tav>
                                      </p:tavLst>
                                    </p:anim>
                                    <p:anim calcmode="lin" valueType="num">
                                      <p:cBhvr additive="base">
                                        <p:cTn id="30" dur="3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iterate type="lt">
                                    <p:tmPct val="0"/>
                                  </p:iterate>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3000" fill="hold"/>
                                        <p:tgtEl>
                                          <p:spTgt spid="15"/>
                                        </p:tgtEl>
                                        <p:attrNameLst>
                                          <p:attrName>ppt_x</p:attrName>
                                        </p:attrNameLst>
                                      </p:cBhvr>
                                      <p:tavLst>
                                        <p:tav tm="0">
                                          <p:val>
                                            <p:strVal val="#ppt_x"/>
                                          </p:val>
                                        </p:tav>
                                        <p:tav tm="100000">
                                          <p:val>
                                            <p:strVal val="#ppt_x"/>
                                          </p:val>
                                        </p:tav>
                                      </p:tavLst>
                                    </p:anim>
                                    <p:anim calcmode="lin" valueType="num">
                                      <p:cBhvr additive="base">
                                        <p:cTn id="34" dur="3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iterate type="lt">
                                    <p:tmPct val="0"/>
                                  </p:iterate>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ppt_x"/>
                                          </p:val>
                                        </p:tav>
                                        <p:tav tm="100000">
                                          <p:val>
                                            <p:strVal val="#ppt_x"/>
                                          </p:val>
                                        </p:tav>
                                      </p:tavLst>
                                    </p:anim>
                                    <p:anim calcmode="lin" valueType="num">
                                      <p:cBhvr additive="base">
                                        <p:cTn id="38" dur="3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iterate type="lt">
                                    <p:tmPct val="0"/>
                                  </p:iterate>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3000" fill="hold"/>
                                        <p:tgtEl>
                                          <p:spTgt spid="19"/>
                                        </p:tgtEl>
                                        <p:attrNameLst>
                                          <p:attrName>ppt_x</p:attrName>
                                        </p:attrNameLst>
                                      </p:cBhvr>
                                      <p:tavLst>
                                        <p:tav tm="0">
                                          <p:val>
                                            <p:strVal val="#ppt_x"/>
                                          </p:val>
                                        </p:tav>
                                        <p:tav tm="100000">
                                          <p:val>
                                            <p:strVal val="#ppt_x"/>
                                          </p:val>
                                        </p:tav>
                                      </p:tavLst>
                                    </p:anim>
                                    <p:anim calcmode="lin" valueType="num">
                                      <p:cBhvr additive="base">
                                        <p:cTn id="42" dur="3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iterate type="lt">
                                    <p:tmPct val="0"/>
                                  </p:iterate>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3000" fill="hold"/>
                                        <p:tgtEl>
                                          <p:spTgt spid="21"/>
                                        </p:tgtEl>
                                        <p:attrNameLst>
                                          <p:attrName>ppt_x</p:attrName>
                                        </p:attrNameLst>
                                      </p:cBhvr>
                                      <p:tavLst>
                                        <p:tav tm="0">
                                          <p:val>
                                            <p:strVal val="#ppt_x"/>
                                          </p:val>
                                        </p:tav>
                                        <p:tav tm="100000">
                                          <p:val>
                                            <p:strVal val="#ppt_x"/>
                                          </p:val>
                                        </p:tav>
                                      </p:tavLst>
                                    </p:anim>
                                    <p:anim calcmode="lin" valueType="num">
                                      <p:cBhvr additive="base">
                                        <p:cTn id="46" dur="3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3000" fill="hold"/>
                                        <p:tgtEl>
                                          <p:spTgt spid="4"/>
                                        </p:tgtEl>
                                        <p:attrNameLst>
                                          <p:attrName>ppt_x</p:attrName>
                                        </p:attrNameLst>
                                      </p:cBhvr>
                                      <p:tavLst>
                                        <p:tav tm="0">
                                          <p:val>
                                            <p:strVal val="#ppt_x"/>
                                          </p:val>
                                        </p:tav>
                                        <p:tav tm="100000">
                                          <p:val>
                                            <p:strVal val="#ppt_x"/>
                                          </p:val>
                                        </p:tav>
                                      </p:tavLst>
                                    </p:anim>
                                    <p:anim calcmode="lin" valueType="num">
                                      <p:cBhvr additive="base">
                                        <p:cTn id="50" dur="3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3000" fill="hold"/>
                                        <p:tgtEl>
                                          <p:spTgt spid="8"/>
                                        </p:tgtEl>
                                        <p:attrNameLst>
                                          <p:attrName>ppt_x</p:attrName>
                                        </p:attrNameLst>
                                      </p:cBhvr>
                                      <p:tavLst>
                                        <p:tav tm="0">
                                          <p:val>
                                            <p:strVal val="#ppt_x"/>
                                          </p:val>
                                        </p:tav>
                                        <p:tav tm="100000">
                                          <p:val>
                                            <p:strVal val="#ppt_x"/>
                                          </p:val>
                                        </p:tav>
                                      </p:tavLst>
                                    </p:anim>
                                    <p:anim calcmode="lin" valueType="num">
                                      <p:cBhvr additive="base">
                                        <p:cTn id="58" dur="3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3000" fill="hold"/>
                                        <p:tgtEl>
                                          <p:spTgt spid="10"/>
                                        </p:tgtEl>
                                        <p:attrNameLst>
                                          <p:attrName>ppt_x</p:attrName>
                                        </p:attrNameLst>
                                      </p:cBhvr>
                                      <p:tavLst>
                                        <p:tav tm="0">
                                          <p:val>
                                            <p:strVal val="#ppt_x"/>
                                          </p:val>
                                        </p:tav>
                                        <p:tav tm="100000">
                                          <p:val>
                                            <p:strVal val="#ppt_x"/>
                                          </p:val>
                                        </p:tav>
                                      </p:tavLst>
                                    </p:anim>
                                    <p:anim calcmode="lin" valueType="num">
                                      <p:cBhvr additive="base">
                                        <p:cTn id="62" dur="3000" fill="hold"/>
                                        <p:tgtEl>
                                          <p:spTgt spid="10"/>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3000" fill="hold"/>
                                        <p:tgtEl>
                                          <p:spTgt spid="12"/>
                                        </p:tgtEl>
                                        <p:attrNameLst>
                                          <p:attrName>ppt_x</p:attrName>
                                        </p:attrNameLst>
                                      </p:cBhvr>
                                      <p:tavLst>
                                        <p:tav tm="0">
                                          <p:val>
                                            <p:strVal val="#ppt_x"/>
                                          </p:val>
                                        </p:tav>
                                        <p:tav tm="100000">
                                          <p:val>
                                            <p:strVal val="#ppt_x"/>
                                          </p:val>
                                        </p:tav>
                                      </p:tavLst>
                                    </p:anim>
                                    <p:anim calcmode="lin" valueType="num">
                                      <p:cBhvr additive="base">
                                        <p:cTn id="66" dur="3000" fill="hold"/>
                                        <p:tgtEl>
                                          <p:spTgt spid="12"/>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3000" fill="hold"/>
                                        <p:tgtEl>
                                          <p:spTgt spid="14"/>
                                        </p:tgtEl>
                                        <p:attrNameLst>
                                          <p:attrName>ppt_x</p:attrName>
                                        </p:attrNameLst>
                                      </p:cBhvr>
                                      <p:tavLst>
                                        <p:tav tm="0">
                                          <p:val>
                                            <p:strVal val="#ppt_x"/>
                                          </p:val>
                                        </p:tav>
                                        <p:tav tm="100000">
                                          <p:val>
                                            <p:strVal val="#ppt_x"/>
                                          </p:val>
                                        </p:tav>
                                      </p:tavLst>
                                    </p:anim>
                                    <p:anim calcmode="lin" valueType="num">
                                      <p:cBhvr additive="base">
                                        <p:cTn id="70" dur="3000" fill="hold"/>
                                        <p:tgtEl>
                                          <p:spTgt spid="14"/>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3000" fill="hold"/>
                                        <p:tgtEl>
                                          <p:spTgt spid="16"/>
                                        </p:tgtEl>
                                        <p:attrNameLst>
                                          <p:attrName>ppt_x</p:attrName>
                                        </p:attrNameLst>
                                      </p:cBhvr>
                                      <p:tavLst>
                                        <p:tav tm="0">
                                          <p:val>
                                            <p:strVal val="#ppt_x"/>
                                          </p:val>
                                        </p:tav>
                                        <p:tav tm="100000">
                                          <p:val>
                                            <p:strVal val="#ppt_x"/>
                                          </p:val>
                                        </p:tav>
                                      </p:tavLst>
                                    </p:anim>
                                    <p:anim calcmode="lin" valueType="num">
                                      <p:cBhvr additive="base">
                                        <p:cTn id="74" dur="3000" fill="hold"/>
                                        <p:tgtEl>
                                          <p:spTgt spid="16"/>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3000" fill="hold"/>
                                        <p:tgtEl>
                                          <p:spTgt spid="18"/>
                                        </p:tgtEl>
                                        <p:attrNameLst>
                                          <p:attrName>ppt_x</p:attrName>
                                        </p:attrNameLst>
                                      </p:cBhvr>
                                      <p:tavLst>
                                        <p:tav tm="0">
                                          <p:val>
                                            <p:strVal val="#ppt_x"/>
                                          </p:val>
                                        </p:tav>
                                        <p:tav tm="100000">
                                          <p:val>
                                            <p:strVal val="#ppt_x"/>
                                          </p:val>
                                        </p:tav>
                                      </p:tavLst>
                                    </p:anim>
                                    <p:anim calcmode="lin" valueType="num">
                                      <p:cBhvr additive="base">
                                        <p:cTn id="78" dur="3000" fill="hold"/>
                                        <p:tgtEl>
                                          <p:spTgt spid="18"/>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3000" fill="hold"/>
                                        <p:tgtEl>
                                          <p:spTgt spid="20"/>
                                        </p:tgtEl>
                                        <p:attrNameLst>
                                          <p:attrName>ppt_x</p:attrName>
                                        </p:attrNameLst>
                                      </p:cBhvr>
                                      <p:tavLst>
                                        <p:tav tm="0">
                                          <p:val>
                                            <p:strVal val="#ppt_x"/>
                                          </p:val>
                                        </p:tav>
                                        <p:tav tm="100000">
                                          <p:val>
                                            <p:strVal val="#ppt_x"/>
                                          </p:val>
                                        </p:tav>
                                      </p:tavLst>
                                    </p:anim>
                                    <p:anim calcmode="lin" valueType="num">
                                      <p:cBhvr additive="base">
                                        <p:cTn id="82" dur="3000" fill="hold"/>
                                        <p:tgtEl>
                                          <p:spTgt spid="20"/>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ppt_x"/>
                                          </p:val>
                                        </p:tav>
                                        <p:tav tm="100000">
                                          <p:val>
                                            <p:strVal val="#ppt_x"/>
                                          </p:val>
                                        </p:tav>
                                      </p:tavLst>
                                    </p:anim>
                                    <p:anim calcmode="lin" valueType="num">
                                      <p:cBhvr additive="base">
                                        <p:cTn id="86" dur="3000" fill="hold"/>
                                        <p:tgtEl>
                                          <p:spTgt spid="22"/>
                                        </p:tgtEl>
                                        <p:attrNameLst>
                                          <p:attrName>ppt_y</p:attrName>
                                        </p:attrNameLst>
                                      </p:cBhvr>
                                      <p:tavLst>
                                        <p:tav tm="0">
                                          <p:val>
                                            <p:strVal val="0-#ppt_h/2"/>
                                          </p:val>
                                        </p:tav>
                                        <p:tav tm="100000">
                                          <p:val>
                                            <p:strVal val="#ppt_y"/>
                                          </p:val>
                                        </p:tav>
                                      </p:tavLst>
                                    </p:anim>
                                  </p:childTnLst>
                                </p:cTn>
                              </p:par>
                              <p:par>
                                <p:cTn id="87" presetID="13" presetClass="entr" presetSubtype="32" fill="hold" grpId="1" nodeType="withEffect">
                                  <p:stCondLst>
                                    <p:cond delay="0"/>
                                  </p:stCondLst>
                                  <p:iterate type="lt">
                                    <p:tmPct val="0"/>
                                  </p:iterate>
                                  <p:childTnLst>
                                    <p:set>
                                      <p:cBhvr>
                                        <p:cTn id="88" dur="1" fill="hold">
                                          <p:stCondLst>
                                            <p:cond delay="0"/>
                                          </p:stCondLst>
                                        </p:cTn>
                                        <p:tgtEl>
                                          <p:spTgt spid="3"/>
                                        </p:tgtEl>
                                        <p:attrNameLst>
                                          <p:attrName>style.visibility</p:attrName>
                                        </p:attrNameLst>
                                      </p:cBhvr>
                                      <p:to>
                                        <p:strVal val="visible"/>
                                      </p:to>
                                    </p:set>
                                    <p:animEffect transition="in" filter="plus(out)">
                                      <p:cBhvr>
                                        <p:cTn id="89" dur="3000"/>
                                        <p:tgtEl>
                                          <p:spTgt spid="3"/>
                                        </p:tgtEl>
                                      </p:cBhvr>
                                    </p:animEffect>
                                  </p:childTnLst>
                                </p:cTn>
                              </p:par>
                              <p:par>
                                <p:cTn id="90" presetID="13" presetClass="entr" presetSubtype="32" fill="hold" grpId="1" nodeType="with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plus(out)">
                                      <p:cBhvr>
                                        <p:cTn id="92" dur="3000"/>
                                        <p:tgtEl>
                                          <p:spTgt spid="4"/>
                                        </p:tgtEl>
                                      </p:cBhvr>
                                    </p:animEffect>
                                  </p:childTnLst>
                                </p:cTn>
                              </p:par>
                              <p:par>
                                <p:cTn id="93" presetID="13" presetClass="entr" presetSubtype="32" fill="hold" grpId="1" nodeType="withEffect">
                                  <p:stCondLst>
                                    <p:cond delay="0"/>
                                  </p:stCondLst>
                                  <p:iterate type="lt">
                                    <p:tmPct val="0"/>
                                  </p:iterate>
                                  <p:childTnLst>
                                    <p:set>
                                      <p:cBhvr>
                                        <p:cTn id="94" dur="1" fill="hold">
                                          <p:stCondLst>
                                            <p:cond delay="0"/>
                                          </p:stCondLst>
                                        </p:cTn>
                                        <p:tgtEl>
                                          <p:spTgt spid="5"/>
                                        </p:tgtEl>
                                        <p:attrNameLst>
                                          <p:attrName>style.visibility</p:attrName>
                                        </p:attrNameLst>
                                      </p:cBhvr>
                                      <p:to>
                                        <p:strVal val="visible"/>
                                      </p:to>
                                    </p:set>
                                    <p:animEffect transition="in" filter="plus(out)">
                                      <p:cBhvr>
                                        <p:cTn id="95" dur="3000"/>
                                        <p:tgtEl>
                                          <p:spTgt spid="5"/>
                                        </p:tgtEl>
                                      </p:cBhvr>
                                    </p:animEffect>
                                  </p:childTnLst>
                                </p:cTn>
                              </p:par>
                              <p:par>
                                <p:cTn id="96" presetID="13" presetClass="entr" presetSubtype="32"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plus(out)">
                                      <p:cBhvr>
                                        <p:cTn id="98" dur="3000"/>
                                        <p:tgtEl>
                                          <p:spTgt spid="6"/>
                                        </p:tgtEl>
                                      </p:cBhvr>
                                    </p:animEffect>
                                  </p:childTnLst>
                                </p:cTn>
                              </p:par>
                              <p:par>
                                <p:cTn id="99" presetID="13" presetClass="entr" presetSubtype="32" fill="hold" grpId="1" nodeType="withEffect">
                                  <p:stCondLst>
                                    <p:cond delay="0"/>
                                  </p:stCondLst>
                                  <p:iterate type="lt">
                                    <p:tmPct val="0"/>
                                  </p:iterate>
                                  <p:childTnLst>
                                    <p:set>
                                      <p:cBhvr>
                                        <p:cTn id="100" dur="1" fill="hold">
                                          <p:stCondLst>
                                            <p:cond delay="0"/>
                                          </p:stCondLst>
                                        </p:cTn>
                                        <p:tgtEl>
                                          <p:spTgt spid="7"/>
                                        </p:tgtEl>
                                        <p:attrNameLst>
                                          <p:attrName>style.visibility</p:attrName>
                                        </p:attrNameLst>
                                      </p:cBhvr>
                                      <p:to>
                                        <p:strVal val="visible"/>
                                      </p:to>
                                    </p:set>
                                    <p:animEffect transition="in" filter="plus(out)">
                                      <p:cBhvr>
                                        <p:cTn id="101" dur="3000"/>
                                        <p:tgtEl>
                                          <p:spTgt spid="7"/>
                                        </p:tgtEl>
                                      </p:cBhvr>
                                    </p:animEffect>
                                  </p:childTnLst>
                                </p:cTn>
                              </p:par>
                              <p:par>
                                <p:cTn id="102" presetID="13" presetClass="entr" presetSubtype="32" fill="hold" grpId="1" nodeType="withEffect">
                                  <p:stCondLst>
                                    <p:cond delay="0"/>
                                  </p:stCondLst>
                                  <p:childTnLst>
                                    <p:set>
                                      <p:cBhvr>
                                        <p:cTn id="103" dur="1" fill="hold">
                                          <p:stCondLst>
                                            <p:cond delay="0"/>
                                          </p:stCondLst>
                                        </p:cTn>
                                        <p:tgtEl>
                                          <p:spTgt spid="8"/>
                                        </p:tgtEl>
                                        <p:attrNameLst>
                                          <p:attrName>style.visibility</p:attrName>
                                        </p:attrNameLst>
                                      </p:cBhvr>
                                      <p:to>
                                        <p:strVal val="visible"/>
                                      </p:to>
                                    </p:set>
                                    <p:animEffect transition="in" filter="plus(out)">
                                      <p:cBhvr>
                                        <p:cTn id="104" dur="3000"/>
                                        <p:tgtEl>
                                          <p:spTgt spid="8"/>
                                        </p:tgtEl>
                                      </p:cBhvr>
                                    </p:animEffect>
                                  </p:childTnLst>
                                </p:cTn>
                              </p:par>
                              <p:par>
                                <p:cTn id="105" presetID="13" presetClass="entr" presetSubtype="32" fill="hold" grpId="1" nodeType="withEffect">
                                  <p:stCondLst>
                                    <p:cond delay="0"/>
                                  </p:stCondLst>
                                  <p:iterate type="lt">
                                    <p:tmPct val="0"/>
                                  </p:iterate>
                                  <p:childTnLst>
                                    <p:set>
                                      <p:cBhvr>
                                        <p:cTn id="106" dur="1" fill="hold">
                                          <p:stCondLst>
                                            <p:cond delay="0"/>
                                          </p:stCondLst>
                                        </p:cTn>
                                        <p:tgtEl>
                                          <p:spTgt spid="9"/>
                                        </p:tgtEl>
                                        <p:attrNameLst>
                                          <p:attrName>style.visibility</p:attrName>
                                        </p:attrNameLst>
                                      </p:cBhvr>
                                      <p:to>
                                        <p:strVal val="visible"/>
                                      </p:to>
                                    </p:set>
                                    <p:animEffect transition="in" filter="plus(out)">
                                      <p:cBhvr>
                                        <p:cTn id="107" dur="3000"/>
                                        <p:tgtEl>
                                          <p:spTgt spid="9"/>
                                        </p:tgtEl>
                                      </p:cBhvr>
                                    </p:animEffect>
                                  </p:childTnLst>
                                </p:cTn>
                              </p:par>
                              <p:par>
                                <p:cTn id="108" presetID="13" presetClass="entr" presetSubtype="32" fill="hold" grpId="1" nodeType="withEffect">
                                  <p:stCondLst>
                                    <p:cond delay="0"/>
                                  </p:stCondLst>
                                  <p:childTnLst>
                                    <p:set>
                                      <p:cBhvr>
                                        <p:cTn id="109" dur="1" fill="hold">
                                          <p:stCondLst>
                                            <p:cond delay="0"/>
                                          </p:stCondLst>
                                        </p:cTn>
                                        <p:tgtEl>
                                          <p:spTgt spid="10"/>
                                        </p:tgtEl>
                                        <p:attrNameLst>
                                          <p:attrName>style.visibility</p:attrName>
                                        </p:attrNameLst>
                                      </p:cBhvr>
                                      <p:to>
                                        <p:strVal val="visible"/>
                                      </p:to>
                                    </p:set>
                                    <p:animEffect transition="in" filter="plus(out)">
                                      <p:cBhvr>
                                        <p:cTn id="110" dur="3000"/>
                                        <p:tgtEl>
                                          <p:spTgt spid="10"/>
                                        </p:tgtEl>
                                      </p:cBhvr>
                                    </p:animEffect>
                                  </p:childTnLst>
                                </p:cTn>
                              </p:par>
                              <p:par>
                                <p:cTn id="111" presetID="13" presetClass="entr" presetSubtype="32" fill="hold" grpId="1" nodeType="withEffect">
                                  <p:stCondLst>
                                    <p:cond delay="0"/>
                                  </p:stCondLst>
                                  <p:iterate type="lt">
                                    <p:tmPct val="0"/>
                                  </p:iterate>
                                  <p:childTnLst>
                                    <p:set>
                                      <p:cBhvr>
                                        <p:cTn id="112" dur="1" fill="hold">
                                          <p:stCondLst>
                                            <p:cond delay="0"/>
                                          </p:stCondLst>
                                        </p:cTn>
                                        <p:tgtEl>
                                          <p:spTgt spid="11"/>
                                        </p:tgtEl>
                                        <p:attrNameLst>
                                          <p:attrName>style.visibility</p:attrName>
                                        </p:attrNameLst>
                                      </p:cBhvr>
                                      <p:to>
                                        <p:strVal val="visible"/>
                                      </p:to>
                                    </p:set>
                                    <p:animEffect transition="in" filter="plus(out)">
                                      <p:cBhvr>
                                        <p:cTn id="113" dur="3000"/>
                                        <p:tgtEl>
                                          <p:spTgt spid="11"/>
                                        </p:tgtEl>
                                      </p:cBhvr>
                                    </p:animEffect>
                                  </p:childTnLst>
                                </p:cTn>
                              </p:par>
                              <p:par>
                                <p:cTn id="114" presetID="13" presetClass="entr" presetSubtype="32" fill="hold" grpId="1" nodeType="with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plus(out)">
                                      <p:cBhvr>
                                        <p:cTn id="116" dur="3000"/>
                                        <p:tgtEl>
                                          <p:spTgt spid="12"/>
                                        </p:tgtEl>
                                      </p:cBhvr>
                                    </p:animEffect>
                                  </p:childTnLst>
                                </p:cTn>
                              </p:par>
                              <p:par>
                                <p:cTn id="117" presetID="13" presetClass="entr" presetSubtype="32" fill="hold" grpId="1" nodeType="withEffect">
                                  <p:stCondLst>
                                    <p:cond delay="0"/>
                                  </p:stCondLst>
                                  <p:iterate type="lt">
                                    <p:tmPct val="0"/>
                                  </p:iterate>
                                  <p:childTnLst>
                                    <p:set>
                                      <p:cBhvr>
                                        <p:cTn id="118" dur="1" fill="hold">
                                          <p:stCondLst>
                                            <p:cond delay="0"/>
                                          </p:stCondLst>
                                        </p:cTn>
                                        <p:tgtEl>
                                          <p:spTgt spid="13"/>
                                        </p:tgtEl>
                                        <p:attrNameLst>
                                          <p:attrName>style.visibility</p:attrName>
                                        </p:attrNameLst>
                                      </p:cBhvr>
                                      <p:to>
                                        <p:strVal val="visible"/>
                                      </p:to>
                                    </p:set>
                                    <p:animEffect transition="in" filter="plus(out)">
                                      <p:cBhvr>
                                        <p:cTn id="119" dur="3000"/>
                                        <p:tgtEl>
                                          <p:spTgt spid="13"/>
                                        </p:tgtEl>
                                      </p:cBhvr>
                                    </p:animEffect>
                                  </p:childTnLst>
                                </p:cTn>
                              </p:par>
                              <p:par>
                                <p:cTn id="120" presetID="13" presetClass="entr" presetSubtype="32" fill="hold" grpId="1" nodeType="withEffect">
                                  <p:stCondLst>
                                    <p:cond delay="0"/>
                                  </p:stCondLst>
                                  <p:childTnLst>
                                    <p:set>
                                      <p:cBhvr>
                                        <p:cTn id="121" dur="1" fill="hold">
                                          <p:stCondLst>
                                            <p:cond delay="0"/>
                                          </p:stCondLst>
                                        </p:cTn>
                                        <p:tgtEl>
                                          <p:spTgt spid="14"/>
                                        </p:tgtEl>
                                        <p:attrNameLst>
                                          <p:attrName>style.visibility</p:attrName>
                                        </p:attrNameLst>
                                      </p:cBhvr>
                                      <p:to>
                                        <p:strVal val="visible"/>
                                      </p:to>
                                    </p:set>
                                    <p:animEffect transition="in" filter="plus(out)">
                                      <p:cBhvr>
                                        <p:cTn id="122" dur="3000"/>
                                        <p:tgtEl>
                                          <p:spTgt spid="14"/>
                                        </p:tgtEl>
                                      </p:cBhvr>
                                    </p:animEffect>
                                  </p:childTnLst>
                                </p:cTn>
                              </p:par>
                              <p:par>
                                <p:cTn id="123" presetID="13" presetClass="entr" presetSubtype="32" fill="hold" grpId="1" nodeType="withEffect">
                                  <p:stCondLst>
                                    <p:cond delay="0"/>
                                  </p:stCondLst>
                                  <p:iterate type="lt">
                                    <p:tmPct val="0"/>
                                  </p:iterate>
                                  <p:childTnLst>
                                    <p:set>
                                      <p:cBhvr>
                                        <p:cTn id="124" dur="1" fill="hold">
                                          <p:stCondLst>
                                            <p:cond delay="0"/>
                                          </p:stCondLst>
                                        </p:cTn>
                                        <p:tgtEl>
                                          <p:spTgt spid="15"/>
                                        </p:tgtEl>
                                        <p:attrNameLst>
                                          <p:attrName>style.visibility</p:attrName>
                                        </p:attrNameLst>
                                      </p:cBhvr>
                                      <p:to>
                                        <p:strVal val="visible"/>
                                      </p:to>
                                    </p:set>
                                    <p:animEffect transition="in" filter="plus(out)">
                                      <p:cBhvr>
                                        <p:cTn id="125" dur="3000"/>
                                        <p:tgtEl>
                                          <p:spTgt spid="15"/>
                                        </p:tgtEl>
                                      </p:cBhvr>
                                    </p:animEffect>
                                  </p:childTnLst>
                                </p:cTn>
                              </p:par>
                              <p:par>
                                <p:cTn id="126" presetID="13" presetClass="entr" presetSubtype="32"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Effect transition="in" filter="plus(out)">
                                      <p:cBhvr>
                                        <p:cTn id="128" dur="3000"/>
                                        <p:tgtEl>
                                          <p:spTgt spid="16"/>
                                        </p:tgtEl>
                                      </p:cBhvr>
                                    </p:animEffect>
                                  </p:childTnLst>
                                </p:cTn>
                              </p:par>
                              <p:par>
                                <p:cTn id="129" presetID="13" presetClass="entr" presetSubtype="32" fill="hold" grpId="1" nodeType="withEffect">
                                  <p:stCondLst>
                                    <p:cond delay="0"/>
                                  </p:stCondLst>
                                  <p:iterate type="lt">
                                    <p:tmPct val="0"/>
                                  </p:iterate>
                                  <p:childTnLst>
                                    <p:set>
                                      <p:cBhvr>
                                        <p:cTn id="130" dur="1" fill="hold">
                                          <p:stCondLst>
                                            <p:cond delay="0"/>
                                          </p:stCondLst>
                                        </p:cTn>
                                        <p:tgtEl>
                                          <p:spTgt spid="17"/>
                                        </p:tgtEl>
                                        <p:attrNameLst>
                                          <p:attrName>style.visibility</p:attrName>
                                        </p:attrNameLst>
                                      </p:cBhvr>
                                      <p:to>
                                        <p:strVal val="visible"/>
                                      </p:to>
                                    </p:set>
                                    <p:animEffect transition="in" filter="plus(out)">
                                      <p:cBhvr>
                                        <p:cTn id="131" dur="3000"/>
                                        <p:tgtEl>
                                          <p:spTgt spid="17"/>
                                        </p:tgtEl>
                                      </p:cBhvr>
                                    </p:animEffect>
                                  </p:childTnLst>
                                </p:cTn>
                              </p:par>
                              <p:par>
                                <p:cTn id="132" presetID="13" presetClass="entr" presetSubtype="32"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Effect transition="in" filter="plus(out)">
                                      <p:cBhvr>
                                        <p:cTn id="134" dur="3000"/>
                                        <p:tgtEl>
                                          <p:spTgt spid="18"/>
                                        </p:tgtEl>
                                      </p:cBhvr>
                                    </p:animEffect>
                                  </p:childTnLst>
                                </p:cTn>
                              </p:par>
                              <p:par>
                                <p:cTn id="135" presetID="13" presetClass="entr" presetSubtype="32" fill="hold" grpId="1" nodeType="withEffect">
                                  <p:stCondLst>
                                    <p:cond delay="0"/>
                                  </p:stCondLst>
                                  <p:iterate type="lt">
                                    <p:tmPct val="0"/>
                                  </p:iterate>
                                  <p:childTnLst>
                                    <p:set>
                                      <p:cBhvr>
                                        <p:cTn id="136" dur="1" fill="hold">
                                          <p:stCondLst>
                                            <p:cond delay="0"/>
                                          </p:stCondLst>
                                        </p:cTn>
                                        <p:tgtEl>
                                          <p:spTgt spid="19"/>
                                        </p:tgtEl>
                                        <p:attrNameLst>
                                          <p:attrName>style.visibility</p:attrName>
                                        </p:attrNameLst>
                                      </p:cBhvr>
                                      <p:to>
                                        <p:strVal val="visible"/>
                                      </p:to>
                                    </p:set>
                                    <p:animEffect transition="in" filter="plus(out)">
                                      <p:cBhvr>
                                        <p:cTn id="137" dur="3000"/>
                                        <p:tgtEl>
                                          <p:spTgt spid="19"/>
                                        </p:tgtEl>
                                      </p:cBhvr>
                                    </p:animEffect>
                                  </p:childTnLst>
                                </p:cTn>
                              </p:par>
                              <p:par>
                                <p:cTn id="138" presetID="13" presetClass="entr" presetSubtype="32" fill="hold" grpId="1" nodeType="withEffect">
                                  <p:stCondLst>
                                    <p:cond delay="0"/>
                                  </p:stCondLst>
                                  <p:childTnLst>
                                    <p:set>
                                      <p:cBhvr>
                                        <p:cTn id="139" dur="1" fill="hold">
                                          <p:stCondLst>
                                            <p:cond delay="0"/>
                                          </p:stCondLst>
                                        </p:cTn>
                                        <p:tgtEl>
                                          <p:spTgt spid="20"/>
                                        </p:tgtEl>
                                        <p:attrNameLst>
                                          <p:attrName>style.visibility</p:attrName>
                                        </p:attrNameLst>
                                      </p:cBhvr>
                                      <p:to>
                                        <p:strVal val="visible"/>
                                      </p:to>
                                    </p:set>
                                    <p:animEffect transition="in" filter="plus(out)">
                                      <p:cBhvr>
                                        <p:cTn id="140" dur="3000"/>
                                        <p:tgtEl>
                                          <p:spTgt spid="20"/>
                                        </p:tgtEl>
                                      </p:cBhvr>
                                    </p:animEffect>
                                  </p:childTnLst>
                                </p:cTn>
                              </p:par>
                              <p:par>
                                <p:cTn id="141" presetID="13" presetClass="entr" presetSubtype="32" fill="hold" grpId="1" nodeType="withEffect">
                                  <p:stCondLst>
                                    <p:cond delay="0"/>
                                  </p:stCondLst>
                                  <p:iterate type="lt">
                                    <p:tmPct val="0"/>
                                  </p:iterate>
                                  <p:childTnLst>
                                    <p:set>
                                      <p:cBhvr>
                                        <p:cTn id="142" dur="1" fill="hold">
                                          <p:stCondLst>
                                            <p:cond delay="0"/>
                                          </p:stCondLst>
                                        </p:cTn>
                                        <p:tgtEl>
                                          <p:spTgt spid="21"/>
                                        </p:tgtEl>
                                        <p:attrNameLst>
                                          <p:attrName>style.visibility</p:attrName>
                                        </p:attrNameLst>
                                      </p:cBhvr>
                                      <p:to>
                                        <p:strVal val="visible"/>
                                      </p:to>
                                    </p:set>
                                    <p:animEffect transition="in" filter="plus(out)">
                                      <p:cBhvr>
                                        <p:cTn id="143" dur="3000"/>
                                        <p:tgtEl>
                                          <p:spTgt spid="21"/>
                                        </p:tgtEl>
                                      </p:cBhvr>
                                    </p:animEffect>
                                  </p:childTnLst>
                                </p:cTn>
                              </p:par>
                              <p:par>
                                <p:cTn id="144" presetID="13" presetClass="entr" presetSubtype="32" fill="hold" grpId="1" nodeType="withEffect">
                                  <p:stCondLst>
                                    <p:cond delay="0"/>
                                  </p:stCondLst>
                                  <p:childTnLst>
                                    <p:set>
                                      <p:cBhvr>
                                        <p:cTn id="145" dur="1" fill="hold">
                                          <p:stCondLst>
                                            <p:cond delay="0"/>
                                          </p:stCondLst>
                                        </p:cTn>
                                        <p:tgtEl>
                                          <p:spTgt spid="22"/>
                                        </p:tgtEl>
                                        <p:attrNameLst>
                                          <p:attrName>style.visibility</p:attrName>
                                        </p:attrNameLst>
                                      </p:cBhvr>
                                      <p:to>
                                        <p:strVal val="visible"/>
                                      </p:to>
                                    </p:set>
                                    <p:animEffect transition="in" filter="plus(out)">
                                      <p:cBhvr>
                                        <p:cTn id="146" dur="3000"/>
                                        <p:tgtEl>
                                          <p:spTgt spid="22"/>
                                        </p:tgtEl>
                                      </p:cBhvr>
                                    </p:animEffect>
                                  </p:childTnLst>
                                </p:cTn>
                              </p:par>
                              <p:par>
                                <p:cTn id="147" presetID="8" presetClass="emph" presetSubtype="0" fill="hold" grpId="2" nodeType="withEffect">
                                  <p:stCondLst>
                                    <p:cond delay="0"/>
                                  </p:stCondLst>
                                  <p:iterate type="lt">
                                    <p:tmPct val="0"/>
                                  </p:iterate>
                                  <p:childTnLst>
                                    <p:animRot by="21600000">
                                      <p:cBhvr>
                                        <p:cTn id="148" dur="3000" fill="hold"/>
                                        <p:tgtEl>
                                          <p:spTgt spid="3"/>
                                        </p:tgtEl>
                                        <p:attrNameLst>
                                          <p:attrName>r</p:attrName>
                                        </p:attrNameLst>
                                      </p:cBhvr>
                                    </p:animRot>
                                  </p:childTnLst>
                                </p:cTn>
                              </p:par>
                              <p:par>
                                <p:cTn id="149" presetID="8" presetClass="emph" presetSubtype="0" fill="hold" grpId="2" nodeType="withEffect">
                                  <p:stCondLst>
                                    <p:cond delay="0"/>
                                  </p:stCondLst>
                                  <p:iterate type="lt">
                                    <p:tmPct val="0"/>
                                  </p:iterate>
                                  <p:childTnLst>
                                    <p:animRot by="-21600000">
                                      <p:cBhvr>
                                        <p:cTn id="150" dur="3000" fill="hold"/>
                                        <p:tgtEl>
                                          <p:spTgt spid="5"/>
                                        </p:tgtEl>
                                        <p:attrNameLst>
                                          <p:attrName>r</p:attrName>
                                        </p:attrNameLst>
                                      </p:cBhvr>
                                    </p:animRot>
                                  </p:childTnLst>
                                </p:cTn>
                              </p:par>
                              <p:par>
                                <p:cTn id="151" presetID="8" presetClass="emph" presetSubtype="0" fill="hold" grpId="2" nodeType="withEffect">
                                  <p:stCondLst>
                                    <p:cond delay="0"/>
                                  </p:stCondLst>
                                  <p:iterate type="lt">
                                    <p:tmPct val="0"/>
                                  </p:iterate>
                                  <p:childTnLst>
                                    <p:animRot by="21600000">
                                      <p:cBhvr>
                                        <p:cTn id="152" dur="3000" fill="hold"/>
                                        <p:tgtEl>
                                          <p:spTgt spid="7"/>
                                        </p:tgtEl>
                                        <p:attrNameLst>
                                          <p:attrName>r</p:attrName>
                                        </p:attrNameLst>
                                      </p:cBhvr>
                                    </p:animRot>
                                  </p:childTnLst>
                                </p:cTn>
                              </p:par>
                              <p:par>
                                <p:cTn id="153" presetID="8" presetClass="emph" presetSubtype="0" fill="hold" grpId="2" nodeType="withEffect">
                                  <p:stCondLst>
                                    <p:cond delay="0"/>
                                  </p:stCondLst>
                                  <p:iterate type="lt">
                                    <p:tmPct val="0"/>
                                  </p:iterate>
                                  <p:childTnLst>
                                    <p:animRot by="-21600000">
                                      <p:cBhvr>
                                        <p:cTn id="154" dur="3000" fill="hold"/>
                                        <p:tgtEl>
                                          <p:spTgt spid="9"/>
                                        </p:tgtEl>
                                        <p:attrNameLst>
                                          <p:attrName>r</p:attrName>
                                        </p:attrNameLst>
                                      </p:cBhvr>
                                    </p:animRot>
                                  </p:childTnLst>
                                </p:cTn>
                              </p:par>
                              <p:par>
                                <p:cTn id="155" presetID="8" presetClass="emph" presetSubtype="0" fill="hold" grpId="2" nodeType="withEffect">
                                  <p:stCondLst>
                                    <p:cond delay="0"/>
                                  </p:stCondLst>
                                  <p:iterate type="lt">
                                    <p:tmPct val="0"/>
                                  </p:iterate>
                                  <p:childTnLst>
                                    <p:animRot by="21600000">
                                      <p:cBhvr>
                                        <p:cTn id="156" dur="3000" fill="hold"/>
                                        <p:tgtEl>
                                          <p:spTgt spid="11"/>
                                        </p:tgtEl>
                                        <p:attrNameLst>
                                          <p:attrName>r</p:attrName>
                                        </p:attrNameLst>
                                      </p:cBhvr>
                                    </p:animRot>
                                  </p:childTnLst>
                                </p:cTn>
                              </p:par>
                              <p:par>
                                <p:cTn id="157" presetID="8" presetClass="emph" presetSubtype="0" fill="hold" grpId="2" nodeType="withEffect">
                                  <p:stCondLst>
                                    <p:cond delay="0"/>
                                  </p:stCondLst>
                                  <p:iterate type="lt">
                                    <p:tmPct val="0"/>
                                  </p:iterate>
                                  <p:childTnLst>
                                    <p:animRot by="-21600000">
                                      <p:cBhvr>
                                        <p:cTn id="158" dur="3000" fill="hold"/>
                                        <p:tgtEl>
                                          <p:spTgt spid="13"/>
                                        </p:tgtEl>
                                        <p:attrNameLst>
                                          <p:attrName>r</p:attrName>
                                        </p:attrNameLst>
                                      </p:cBhvr>
                                    </p:animRot>
                                  </p:childTnLst>
                                </p:cTn>
                              </p:par>
                              <p:par>
                                <p:cTn id="159" presetID="8" presetClass="emph" presetSubtype="0" fill="hold" grpId="2" nodeType="withEffect">
                                  <p:stCondLst>
                                    <p:cond delay="0"/>
                                  </p:stCondLst>
                                  <p:iterate type="lt">
                                    <p:tmPct val="0"/>
                                  </p:iterate>
                                  <p:childTnLst>
                                    <p:animRot by="21600000">
                                      <p:cBhvr>
                                        <p:cTn id="160" dur="3000" fill="hold"/>
                                        <p:tgtEl>
                                          <p:spTgt spid="15"/>
                                        </p:tgtEl>
                                        <p:attrNameLst>
                                          <p:attrName>r</p:attrName>
                                        </p:attrNameLst>
                                      </p:cBhvr>
                                    </p:animRot>
                                  </p:childTnLst>
                                </p:cTn>
                              </p:par>
                              <p:par>
                                <p:cTn id="161" presetID="8" presetClass="emph" presetSubtype="0" fill="hold" grpId="2" nodeType="withEffect">
                                  <p:stCondLst>
                                    <p:cond delay="0"/>
                                  </p:stCondLst>
                                  <p:iterate type="lt">
                                    <p:tmPct val="0"/>
                                  </p:iterate>
                                  <p:childTnLst>
                                    <p:animRot by="-21600000">
                                      <p:cBhvr>
                                        <p:cTn id="162" dur="3000" fill="hold"/>
                                        <p:tgtEl>
                                          <p:spTgt spid="17"/>
                                        </p:tgtEl>
                                        <p:attrNameLst>
                                          <p:attrName>r</p:attrName>
                                        </p:attrNameLst>
                                      </p:cBhvr>
                                    </p:animRot>
                                  </p:childTnLst>
                                </p:cTn>
                              </p:par>
                              <p:par>
                                <p:cTn id="163" presetID="8" presetClass="emph" presetSubtype="0" fill="hold" grpId="2" nodeType="withEffect">
                                  <p:stCondLst>
                                    <p:cond delay="0"/>
                                  </p:stCondLst>
                                  <p:iterate type="lt">
                                    <p:tmPct val="0"/>
                                  </p:iterate>
                                  <p:childTnLst>
                                    <p:animRot by="21600000">
                                      <p:cBhvr>
                                        <p:cTn id="164" dur="3000" fill="hold"/>
                                        <p:tgtEl>
                                          <p:spTgt spid="19"/>
                                        </p:tgtEl>
                                        <p:attrNameLst>
                                          <p:attrName>r</p:attrName>
                                        </p:attrNameLst>
                                      </p:cBhvr>
                                    </p:animRot>
                                  </p:childTnLst>
                                </p:cTn>
                              </p:par>
                              <p:par>
                                <p:cTn id="165" presetID="8" presetClass="emph" presetSubtype="0" fill="hold" grpId="2" nodeType="withEffect">
                                  <p:stCondLst>
                                    <p:cond delay="0"/>
                                  </p:stCondLst>
                                  <p:iterate type="lt">
                                    <p:tmPct val="0"/>
                                  </p:iterate>
                                  <p:childTnLst>
                                    <p:animRot by="-21600000">
                                      <p:cBhvr>
                                        <p:cTn id="166" dur="3000" fill="hold"/>
                                        <p:tgtEl>
                                          <p:spTgt spid="21"/>
                                        </p:tgtEl>
                                        <p:attrNameLst>
                                          <p:attrName>r</p:attrName>
                                        </p:attrNameLst>
                                      </p:cBhvr>
                                    </p:animRot>
                                  </p:childTnLst>
                                </p:cTn>
                              </p:par>
                              <p:par>
                                <p:cTn id="167" presetID="8" presetClass="emph" presetSubtype="0" fill="hold" grpId="2" nodeType="withEffect">
                                  <p:stCondLst>
                                    <p:cond delay="0"/>
                                  </p:stCondLst>
                                  <p:childTnLst>
                                    <p:animRot by="21600000">
                                      <p:cBhvr>
                                        <p:cTn id="168" dur="3000" fill="hold"/>
                                        <p:tgtEl>
                                          <p:spTgt spid="4"/>
                                        </p:tgtEl>
                                        <p:attrNameLst>
                                          <p:attrName>r</p:attrName>
                                        </p:attrNameLst>
                                      </p:cBhvr>
                                    </p:animRot>
                                  </p:childTnLst>
                                </p:cTn>
                              </p:par>
                              <p:par>
                                <p:cTn id="169" presetID="8" presetClass="emph" presetSubtype="0" fill="hold" grpId="2" nodeType="withEffect">
                                  <p:stCondLst>
                                    <p:cond delay="0"/>
                                  </p:stCondLst>
                                  <p:childTnLst>
                                    <p:animRot by="-21600000">
                                      <p:cBhvr>
                                        <p:cTn id="170" dur="3000" fill="hold"/>
                                        <p:tgtEl>
                                          <p:spTgt spid="6"/>
                                        </p:tgtEl>
                                        <p:attrNameLst>
                                          <p:attrName>r</p:attrName>
                                        </p:attrNameLst>
                                      </p:cBhvr>
                                    </p:animRot>
                                  </p:childTnLst>
                                </p:cTn>
                              </p:par>
                              <p:par>
                                <p:cTn id="171" presetID="8" presetClass="emph" presetSubtype="0" fill="hold" grpId="2" nodeType="withEffect">
                                  <p:stCondLst>
                                    <p:cond delay="0"/>
                                  </p:stCondLst>
                                  <p:childTnLst>
                                    <p:animRot by="21600000">
                                      <p:cBhvr>
                                        <p:cTn id="172" dur="3000" fill="hold"/>
                                        <p:tgtEl>
                                          <p:spTgt spid="8"/>
                                        </p:tgtEl>
                                        <p:attrNameLst>
                                          <p:attrName>r</p:attrName>
                                        </p:attrNameLst>
                                      </p:cBhvr>
                                    </p:animRot>
                                  </p:childTnLst>
                                </p:cTn>
                              </p:par>
                              <p:par>
                                <p:cTn id="173" presetID="8" presetClass="emph" presetSubtype="0" fill="hold" grpId="2" nodeType="withEffect">
                                  <p:stCondLst>
                                    <p:cond delay="0"/>
                                  </p:stCondLst>
                                  <p:childTnLst>
                                    <p:animRot by="-21600000">
                                      <p:cBhvr>
                                        <p:cTn id="174" dur="3000" fill="hold"/>
                                        <p:tgtEl>
                                          <p:spTgt spid="10"/>
                                        </p:tgtEl>
                                        <p:attrNameLst>
                                          <p:attrName>r</p:attrName>
                                        </p:attrNameLst>
                                      </p:cBhvr>
                                    </p:animRot>
                                  </p:childTnLst>
                                </p:cTn>
                              </p:par>
                              <p:par>
                                <p:cTn id="175" presetID="8" presetClass="emph" presetSubtype="0" fill="hold" grpId="2" nodeType="withEffect">
                                  <p:stCondLst>
                                    <p:cond delay="0"/>
                                  </p:stCondLst>
                                  <p:childTnLst>
                                    <p:animRot by="21600000">
                                      <p:cBhvr>
                                        <p:cTn id="176" dur="3000" fill="hold"/>
                                        <p:tgtEl>
                                          <p:spTgt spid="12"/>
                                        </p:tgtEl>
                                        <p:attrNameLst>
                                          <p:attrName>r</p:attrName>
                                        </p:attrNameLst>
                                      </p:cBhvr>
                                    </p:animRot>
                                  </p:childTnLst>
                                </p:cTn>
                              </p:par>
                              <p:par>
                                <p:cTn id="177" presetID="8" presetClass="emph" presetSubtype="0" fill="hold" grpId="2" nodeType="withEffect">
                                  <p:stCondLst>
                                    <p:cond delay="0"/>
                                  </p:stCondLst>
                                  <p:childTnLst>
                                    <p:animRot by="-21600000">
                                      <p:cBhvr>
                                        <p:cTn id="178" dur="3000" fill="hold"/>
                                        <p:tgtEl>
                                          <p:spTgt spid="14"/>
                                        </p:tgtEl>
                                        <p:attrNameLst>
                                          <p:attrName>r</p:attrName>
                                        </p:attrNameLst>
                                      </p:cBhvr>
                                    </p:animRot>
                                  </p:childTnLst>
                                </p:cTn>
                              </p:par>
                              <p:par>
                                <p:cTn id="179" presetID="8" presetClass="emph" presetSubtype="0" fill="hold" grpId="2" nodeType="withEffect">
                                  <p:stCondLst>
                                    <p:cond delay="0"/>
                                  </p:stCondLst>
                                  <p:childTnLst>
                                    <p:animRot by="21600000">
                                      <p:cBhvr>
                                        <p:cTn id="180" dur="3000" fill="hold"/>
                                        <p:tgtEl>
                                          <p:spTgt spid="16"/>
                                        </p:tgtEl>
                                        <p:attrNameLst>
                                          <p:attrName>r</p:attrName>
                                        </p:attrNameLst>
                                      </p:cBhvr>
                                    </p:animRot>
                                  </p:childTnLst>
                                </p:cTn>
                              </p:par>
                              <p:par>
                                <p:cTn id="181" presetID="8" presetClass="emph" presetSubtype="0" fill="hold" grpId="2" nodeType="withEffect">
                                  <p:stCondLst>
                                    <p:cond delay="0"/>
                                  </p:stCondLst>
                                  <p:childTnLst>
                                    <p:animRot by="-21600000">
                                      <p:cBhvr>
                                        <p:cTn id="182" dur="3000" fill="hold"/>
                                        <p:tgtEl>
                                          <p:spTgt spid="18"/>
                                        </p:tgtEl>
                                        <p:attrNameLst>
                                          <p:attrName>r</p:attrName>
                                        </p:attrNameLst>
                                      </p:cBhvr>
                                    </p:animRot>
                                  </p:childTnLst>
                                </p:cTn>
                              </p:par>
                              <p:par>
                                <p:cTn id="183" presetID="8" presetClass="emph" presetSubtype="0" fill="hold" grpId="2" nodeType="withEffect">
                                  <p:stCondLst>
                                    <p:cond delay="0"/>
                                  </p:stCondLst>
                                  <p:childTnLst>
                                    <p:animRot by="21600000">
                                      <p:cBhvr>
                                        <p:cTn id="184" dur="3000" fill="hold"/>
                                        <p:tgtEl>
                                          <p:spTgt spid="20"/>
                                        </p:tgtEl>
                                        <p:attrNameLst>
                                          <p:attrName>r</p:attrName>
                                        </p:attrNameLst>
                                      </p:cBhvr>
                                    </p:animRot>
                                  </p:childTnLst>
                                </p:cTn>
                              </p:par>
                              <p:par>
                                <p:cTn id="185" presetID="8" presetClass="emph" presetSubtype="0" fill="hold" grpId="2" nodeType="withEffect">
                                  <p:stCondLst>
                                    <p:cond delay="0"/>
                                  </p:stCondLst>
                                  <p:childTnLst>
                                    <p:animRot by="-21600000">
                                      <p:cBhvr>
                                        <p:cTn id="186" dur="3000" fill="hold"/>
                                        <p:tgtEl>
                                          <p:spTgt spid="22"/>
                                        </p:tgtEl>
                                        <p:attrNameLst>
                                          <p:attrName>r</p:attrName>
                                        </p:attrNameLst>
                                      </p:cBhvr>
                                    </p:animRot>
                                  </p:childTnLst>
                                </p:cTn>
                              </p:par>
                            </p:childTnLst>
                          </p:cTn>
                        </p:par>
                        <p:par>
                          <p:cTn id="187" fill="hold">
                            <p:stCondLst>
                              <p:cond delay="3000"/>
                            </p:stCondLst>
                            <p:childTnLst>
                              <p:par>
                                <p:cTn id="188" presetID="2" presetClass="exit" presetSubtype="4" fill="hold" grpId="3" nodeType="afterEffect">
                                  <p:stCondLst>
                                    <p:cond delay="0"/>
                                  </p:stCondLst>
                                  <p:iterate type="lt">
                                    <p:tmPct val="0"/>
                                  </p:iterate>
                                  <p:childTnLst>
                                    <p:anim calcmode="lin" valueType="num">
                                      <p:cBhvr additive="base">
                                        <p:cTn id="189" dur="3000"/>
                                        <p:tgtEl>
                                          <p:spTgt spid="3"/>
                                        </p:tgtEl>
                                        <p:attrNameLst>
                                          <p:attrName>ppt_x</p:attrName>
                                        </p:attrNameLst>
                                      </p:cBhvr>
                                      <p:tavLst>
                                        <p:tav tm="0">
                                          <p:val>
                                            <p:strVal val="ppt_x"/>
                                          </p:val>
                                        </p:tav>
                                        <p:tav tm="100000">
                                          <p:val>
                                            <p:strVal val="ppt_x"/>
                                          </p:val>
                                        </p:tav>
                                      </p:tavLst>
                                    </p:anim>
                                    <p:anim calcmode="lin" valueType="num">
                                      <p:cBhvr additive="base">
                                        <p:cTn id="190" dur="3000"/>
                                        <p:tgtEl>
                                          <p:spTgt spid="3"/>
                                        </p:tgtEl>
                                        <p:attrNameLst>
                                          <p:attrName>ppt_y</p:attrName>
                                        </p:attrNameLst>
                                      </p:cBhvr>
                                      <p:tavLst>
                                        <p:tav tm="0">
                                          <p:val>
                                            <p:strVal val="ppt_y"/>
                                          </p:val>
                                        </p:tav>
                                        <p:tav tm="100000">
                                          <p:val>
                                            <p:strVal val="1+ppt_h/2"/>
                                          </p:val>
                                        </p:tav>
                                      </p:tavLst>
                                    </p:anim>
                                    <p:set>
                                      <p:cBhvr>
                                        <p:cTn id="191" dur="1" fill="hold">
                                          <p:stCondLst>
                                            <p:cond delay="2999"/>
                                          </p:stCondLst>
                                        </p:cTn>
                                        <p:tgtEl>
                                          <p:spTgt spid="3"/>
                                        </p:tgtEl>
                                        <p:attrNameLst>
                                          <p:attrName>style.visibility</p:attrName>
                                        </p:attrNameLst>
                                      </p:cBhvr>
                                      <p:to>
                                        <p:strVal val="hidden"/>
                                      </p:to>
                                    </p:set>
                                  </p:childTnLst>
                                </p:cTn>
                              </p:par>
                              <p:par>
                                <p:cTn id="192" presetID="2" presetClass="exit" presetSubtype="4" fill="hold" grpId="3" nodeType="withEffect">
                                  <p:stCondLst>
                                    <p:cond delay="0"/>
                                  </p:stCondLst>
                                  <p:iterate type="lt">
                                    <p:tmPct val="0"/>
                                  </p:iterate>
                                  <p:childTnLst>
                                    <p:anim calcmode="lin" valueType="num">
                                      <p:cBhvr additive="base">
                                        <p:cTn id="193" dur="3000"/>
                                        <p:tgtEl>
                                          <p:spTgt spid="5"/>
                                        </p:tgtEl>
                                        <p:attrNameLst>
                                          <p:attrName>ppt_x</p:attrName>
                                        </p:attrNameLst>
                                      </p:cBhvr>
                                      <p:tavLst>
                                        <p:tav tm="0">
                                          <p:val>
                                            <p:strVal val="ppt_x"/>
                                          </p:val>
                                        </p:tav>
                                        <p:tav tm="100000">
                                          <p:val>
                                            <p:strVal val="ppt_x"/>
                                          </p:val>
                                        </p:tav>
                                      </p:tavLst>
                                    </p:anim>
                                    <p:anim calcmode="lin" valueType="num">
                                      <p:cBhvr additive="base">
                                        <p:cTn id="194" dur="3000"/>
                                        <p:tgtEl>
                                          <p:spTgt spid="5"/>
                                        </p:tgtEl>
                                        <p:attrNameLst>
                                          <p:attrName>ppt_y</p:attrName>
                                        </p:attrNameLst>
                                      </p:cBhvr>
                                      <p:tavLst>
                                        <p:tav tm="0">
                                          <p:val>
                                            <p:strVal val="ppt_y"/>
                                          </p:val>
                                        </p:tav>
                                        <p:tav tm="100000">
                                          <p:val>
                                            <p:strVal val="1+ppt_h/2"/>
                                          </p:val>
                                        </p:tav>
                                      </p:tavLst>
                                    </p:anim>
                                    <p:set>
                                      <p:cBhvr>
                                        <p:cTn id="195" dur="1" fill="hold">
                                          <p:stCondLst>
                                            <p:cond delay="2999"/>
                                          </p:stCondLst>
                                        </p:cTn>
                                        <p:tgtEl>
                                          <p:spTgt spid="5"/>
                                        </p:tgtEl>
                                        <p:attrNameLst>
                                          <p:attrName>style.visibility</p:attrName>
                                        </p:attrNameLst>
                                      </p:cBhvr>
                                      <p:to>
                                        <p:strVal val="hidden"/>
                                      </p:to>
                                    </p:set>
                                  </p:childTnLst>
                                </p:cTn>
                              </p:par>
                              <p:par>
                                <p:cTn id="196" presetID="2" presetClass="exit" presetSubtype="4" fill="hold" grpId="3" nodeType="withEffect">
                                  <p:stCondLst>
                                    <p:cond delay="0"/>
                                  </p:stCondLst>
                                  <p:iterate type="lt">
                                    <p:tmPct val="0"/>
                                  </p:iterate>
                                  <p:childTnLst>
                                    <p:anim calcmode="lin" valueType="num">
                                      <p:cBhvr additive="base">
                                        <p:cTn id="197" dur="3000"/>
                                        <p:tgtEl>
                                          <p:spTgt spid="7"/>
                                        </p:tgtEl>
                                        <p:attrNameLst>
                                          <p:attrName>ppt_x</p:attrName>
                                        </p:attrNameLst>
                                      </p:cBhvr>
                                      <p:tavLst>
                                        <p:tav tm="0">
                                          <p:val>
                                            <p:strVal val="ppt_x"/>
                                          </p:val>
                                        </p:tav>
                                        <p:tav tm="100000">
                                          <p:val>
                                            <p:strVal val="ppt_x"/>
                                          </p:val>
                                        </p:tav>
                                      </p:tavLst>
                                    </p:anim>
                                    <p:anim calcmode="lin" valueType="num">
                                      <p:cBhvr additive="base">
                                        <p:cTn id="198" dur="3000"/>
                                        <p:tgtEl>
                                          <p:spTgt spid="7"/>
                                        </p:tgtEl>
                                        <p:attrNameLst>
                                          <p:attrName>ppt_y</p:attrName>
                                        </p:attrNameLst>
                                      </p:cBhvr>
                                      <p:tavLst>
                                        <p:tav tm="0">
                                          <p:val>
                                            <p:strVal val="ppt_y"/>
                                          </p:val>
                                        </p:tav>
                                        <p:tav tm="100000">
                                          <p:val>
                                            <p:strVal val="1+ppt_h/2"/>
                                          </p:val>
                                        </p:tav>
                                      </p:tavLst>
                                    </p:anim>
                                    <p:set>
                                      <p:cBhvr>
                                        <p:cTn id="199" dur="1" fill="hold">
                                          <p:stCondLst>
                                            <p:cond delay="2999"/>
                                          </p:stCondLst>
                                        </p:cTn>
                                        <p:tgtEl>
                                          <p:spTgt spid="7"/>
                                        </p:tgtEl>
                                        <p:attrNameLst>
                                          <p:attrName>style.visibility</p:attrName>
                                        </p:attrNameLst>
                                      </p:cBhvr>
                                      <p:to>
                                        <p:strVal val="hidden"/>
                                      </p:to>
                                    </p:set>
                                  </p:childTnLst>
                                </p:cTn>
                              </p:par>
                              <p:par>
                                <p:cTn id="200" presetID="2" presetClass="exit" presetSubtype="4" fill="hold" grpId="3" nodeType="withEffect">
                                  <p:stCondLst>
                                    <p:cond delay="0"/>
                                  </p:stCondLst>
                                  <p:iterate type="lt">
                                    <p:tmPct val="0"/>
                                  </p:iterate>
                                  <p:childTnLst>
                                    <p:anim calcmode="lin" valueType="num">
                                      <p:cBhvr additive="base">
                                        <p:cTn id="201" dur="3000"/>
                                        <p:tgtEl>
                                          <p:spTgt spid="9"/>
                                        </p:tgtEl>
                                        <p:attrNameLst>
                                          <p:attrName>ppt_x</p:attrName>
                                        </p:attrNameLst>
                                      </p:cBhvr>
                                      <p:tavLst>
                                        <p:tav tm="0">
                                          <p:val>
                                            <p:strVal val="ppt_x"/>
                                          </p:val>
                                        </p:tav>
                                        <p:tav tm="100000">
                                          <p:val>
                                            <p:strVal val="ppt_x"/>
                                          </p:val>
                                        </p:tav>
                                      </p:tavLst>
                                    </p:anim>
                                    <p:anim calcmode="lin" valueType="num">
                                      <p:cBhvr additive="base">
                                        <p:cTn id="202" dur="3000"/>
                                        <p:tgtEl>
                                          <p:spTgt spid="9"/>
                                        </p:tgtEl>
                                        <p:attrNameLst>
                                          <p:attrName>ppt_y</p:attrName>
                                        </p:attrNameLst>
                                      </p:cBhvr>
                                      <p:tavLst>
                                        <p:tav tm="0">
                                          <p:val>
                                            <p:strVal val="ppt_y"/>
                                          </p:val>
                                        </p:tav>
                                        <p:tav tm="100000">
                                          <p:val>
                                            <p:strVal val="1+ppt_h/2"/>
                                          </p:val>
                                        </p:tav>
                                      </p:tavLst>
                                    </p:anim>
                                    <p:set>
                                      <p:cBhvr>
                                        <p:cTn id="203" dur="1" fill="hold">
                                          <p:stCondLst>
                                            <p:cond delay="2999"/>
                                          </p:stCondLst>
                                        </p:cTn>
                                        <p:tgtEl>
                                          <p:spTgt spid="9"/>
                                        </p:tgtEl>
                                        <p:attrNameLst>
                                          <p:attrName>style.visibility</p:attrName>
                                        </p:attrNameLst>
                                      </p:cBhvr>
                                      <p:to>
                                        <p:strVal val="hidden"/>
                                      </p:to>
                                    </p:set>
                                  </p:childTnLst>
                                </p:cTn>
                              </p:par>
                              <p:par>
                                <p:cTn id="204" presetID="2" presetClass="exit" presetSubtype="4" fill="hold" grpId="3" nodeType="withEffect">
                                  <p:stCondLst>
                                    <p:cond delay="0"/>
                                  </p:stCondLst>
                                  <p:iterate type="lt">
                                    <p:tmPct val="0"/>
                                  </p:iterate>
                                  <p:childTnLst>
                                    <p:anim calcmode="lin" valueType="num">
                                      <p:cBhvr additive="base">
                                        <p:cTn id="205" dur="3000"/>
                                        <p:tgtEl>
                                          <p:spTgt spid="11"/>
                                        </p:tgtEl>
                                        <p:attrNameLst>
                                          <p:attrName>ppt_x</p:attrName>
                                        </p:attrNameLst>
                                      </p:cBhvr>
                                      <p:tavLst>
                                        <p:tav tm="0">
                                          <p:val>
                                            <p:strVal val="ppt_x"/>
                                          </p:val>
                                        </p:tav>
                                        <p:tav tm="100000">
                                          <p:val>
                                            <p:strVal val="ppt_x"/>
                                          </p:val>
                                        </p:tav>
                                      </p:tavLst>
                                    </p:anim>
                                    <p:anim calcmode="lin" valueType="num">
                                      <p:cBhvr additive="base">
                                        <p:cTn id="206" dur="3000"/>
                                        <p:tgtEl>
                                          <p:spTgt spid="11"/>
                                        </p:tgtEl>
                                        <p:attrNameLst>
                                          <p:attrName>ppt_y</p:attrName>
                                        </p:attrNameLst>
                                      </p:cBhvr>
                                      <p:tavLst>
                                        <p:tav tm="0">
                                          <p:val>
                                            <p:strVal val="ppt_y"/>
                                          </p:val>
                                        </p:tav>
                                        <p:tav tm="100000">
                                          <p:val>
                                            <p:strVal val="1+ppt_h/2"/>
                                          </p:val>
                                        </p:tav>
                                      </p:tavLst>
                                    </p:anim>
                                    <p:set>
                                      <p:cBhvr>
                                        <p:cTn id="207" dur="1" fill="hold">
                                          <p:stCondLst>
                                            <p:cond delay="2999"/>
                                          </p:stCondLst>
                                        </p:cTn>
                                        <p:tgtEl>
                                          <p:spTgt spid="11"/>
                                        </p:tgtEl>
                                        <p:attrNameLst>
                                          <p:attrName>style.visibility</p:attrName>
                                        </p:attrNameLst>
                                      </p:cBhvr>
                                      <p:to>
                                        <p:strVal val="hidden"/>
                                      </p:to>
                                    </p:set>
                                  </p:childTnLst>
                                </p:cTn>
                              </p:par>
                              <p:par>
                                <p:cTn id="208" presetID="2" presetClass="exit" presetSubtype="4" fill="hold" grpId="3" nodeType="withEffect">
                                  <p:stCondLst>
                                    <p:cond delay="0"/>
                                  </p:stCondLst>
                                  <p:iterate type="lt">
                                    <p:tmPct val="0"/>
                                  </p:iterate>
                                  <p:childTnLst>
                                    <p:anim calcmode="lin" valueType="num">
                                      <p:cBhvr additive="base">
                                        <p:cTn id="209" dur="3000"/>
                                        <p:tgtEl>
                                          <p:spTgt spid="13"/>
                                        </p:tgtEl>
                                        <p:attrNameLst>
                                          <p:attrName>ppt_x</p:attrName>
                                        </p:attrNameLst>
                                      </p:cBhvr>
                                      <p:tavLst>
                                        <p:tav tm="0">
                                          <p:val>
                                            <p:strVal val="ppt_x"/>
                                          </p:val>
                                        </p:tav>
                                        <p:tav tm="100000">
                                          <p:val>
                                            <p:strVal val="ppt_x"/>
                                          </p:val>
                                        </p:tav>
                                      </p:tavLst>
                                    </p:anim>
                                    <p:anim calcmode="lin" valueType="num">
                                      <p:cBhvr additive="base">
                                        <p:cTn id="210" dur="3000"/>
                                        <p:tgtEl>
                                          <p:spTgt spid="13"/>
                                        </p:tgtEl>
                                        <p:attrNameLst>
                                          <p:attrName>ppt_y</p:attrName>
                                        </p:attrNameLst>
                                      </p:cBhvr>
                                      <p:tavLst>
                                        <p:tav tm="0">
                                          <p:val>
                                            <p:strVal val="ppt_y"/>
                                          </p:val>
                                        </p:tav>
                                        <p:tav tm="100000">
                                          <p:val>
                                            <p:strVal val="1+ppt_h/2"/>
                                          </p:val>
                                        </p:tav>
                                      </p:tavLst>
                                    </p:anim>
                                    <p:set>
                                      <p:cBhvr>
                                        <p:cTn id="211" dur="1" fill="hold">
                                          <p:stCondLst>
                                            <p:cond delay="2999"/>
                                          </p:stCondLst>
                                        </p:cTn>
                                        <p:tgtEl>
                                          <p:spTgt spid="13"/>
                                        </p:tgtEl>
                                        <p:attrNameLst>
                                          <p:attrName>style.visibility</p:attrName>
                                        </p:attrNameLst>
                                      </p:cBhvr>
                                      <p:to>
                                        <p:strVal val="hidden"/>
                                      </p:to>
                                    </p:set>
                                  </p:childTnLst>
                                </p:cTn>
                              </p:par>
                              <p:par>
                                <p:cTn id="212" presetID="2" presetClass="exit" presetSubtype="4" fill="hold" grpId="3" nodeType="withEffect">
                                  <p:stCondLst>
                                    <p:cond delay="0"/>
                                  </p:stCondLst>
                                  <p:iterate type="lt">
                                    <p:tmPct val="0"/>
                                  </p:iterate>
                                  <p:childTnLst>
                                    <p:anim calcmode="lin" valueType="num">
                                      <p:cBhvr additive="base">
                                        <p:cTn id="213" dur="3000"/>
                                        <p:tgtEl>
                                          <p:spTgt spid="15"/>
                                        </p:tgtEl>
                                        <p:attrNameLst>
                                          <p:attrName>ppt_x</p:attrName>
                                        </p:attrNameLst>
                                      </p:cBhvr>
                                      <p:tavLst>
                                        <p:tav tm="0">
                                          <p:val>
                                            <p:strVal val="ppt_x"/>
                                          </p:val>
                                        </p:tav>
                                        <p:tav tm="100000">
                                          <p:val>
                                            <p:strVal val="ppt_x"/>
                                          </p:val>
                                        </p:tav>
                                      </p:tavLst>
                                    </p:anim>
                                    <p:anim calcmode="lin" valueType="num">
                                      <p:cBhvr additive="base">
                                        <p:cTn id="214" dur="3000"/>
                                        <p:tgtEl>
                                          <p:spTgt spid="15"/>
                                        </p:tgtEl>
                                        <p:attrNameLst>
                                          <p:attrName>ppt_y</p:attrName>
                                        </p:attrNameLst>
                                      </p:cBhvr>
                                      <p:tavLst>
                                        <p:tav tm="0">
                                          <p:val>
                                            <p:strVal val="ppt_y"/>
                                          </p:val>
                                        </p:tav>
                                        <p:tav tm="100000">
                                          <p:val>
                                            <p:strVal val="1+ppt_h/2"/>
                                          </p:val>
                                        </p:tav>
                                      </p:tavLst>
                                    </p:anim>
                                    <p:set>
                                      <p:cBhvr>
                                        <p:cTn id="215" dur="1" fill="hold">
                                          <p:stCondLst>
                                            <p:cond delay="2999"/>
                                          </p:stCondLst>
                                        </p:cTn>
                                        <p:tgtEl>
                                          <p:spTgt spid="15"/>
                                        </p:tgtEl>
                                        <p:attrNameLst>
                                          <p:attrName>style.visibility</p:attrName>
                                        </p:attrNameLst>
                                      </p:cBhvr>
                                      <p:to>
                                        <p:strVal val="hidden"/>
                                      </p:to>
                                    </p:set>
                                  </p:childTnLst>
                                </p:cTn>
                              </p:par>
                              <p:par>
                                <p:cTn id="216" presetID="2" presetClass="exit" presetSubtype="4" fill="hold" grpId="3" nodeType="withEffect">
                                  <p:stCondLst>
                                    <p:cond delay="0"/>
                                  </p:stCondLst>
                                  <p:iterate type="lt">
                                    <p:tmPct val="0"/>
                                  </p:iterate>
                                  <p:childTnLst>
                                    <p:anim calcmode="lin" valueType="num">
                                      <p:cBhvr additive="base">
                                        <p:cTn id="217" dur="3000"/>
                                        <p:tgtEl>
                                          <p:spTgt spid="17"/>
                                        </p:tgtEl>
                                        <p:attrNameLst>
                                          <p:attrName>ppt_x</p:attrName>
                                        </p:attrNameLst>
                                      </p:cBhvr>
                                      <p:tavLst>
                                        <p:tav tm="0">
                                          <p:val>
                                            <p:strVal val="ppt_x"/>
                                          </p:val>
                                        </p:tav>
                                        <p:tav tm="100000">
                                          <p:val>
                                            <p:strVal val="ppt_x"/>
                                          </p:val>
                                        </p:tav>
                                      </p:tavLst>
                                    </p:anim>
                                    <p:anim calcmode="lin" valueType="num">
                                      <p:cBhvr additive="base">
                                        <p:cTn id="218" dur="3000"/>
                                        <p:tgtEl>
                                          <p:spTgt spid="17"/>
                                        </p:tgtEl>
                                        <p:attrNameLst>
                                          <p:attrName>ppt_y</p:attrName>
                                        </p:attrNameLst>
                                      </p:cBhvr>
                                      <p:tavLst>
                                        <p:tav tm="0">
                                          <p:val>
                                            <p:strVal val="ppt_y"/>
                                          </p:val>
                                        </p:tav>
                                        <p:tav tm="100000">
                                          <p:val>
                                            <p:strVal val="1+ppt_h/2"/>
                                          </p:val>
                                        </p:tav>
                                      </p:tavLst>
                                    </p:anim>
                                    <p:set>
                                      <p:cBhvr>
                                        <p:cTn id="219" dur="1" fill="hold">
                                          <p:stCondLst>
                                            <p:cond delay="2999"/>
                                          </p:stCondLst>
                                        </p:cTn>
                                        <p:tgtEl>
                                          <p:spTgt spid="17"/>
                                        </p:tgtEl>
                                        <p:attrNameLst>
                                          <p:attrName>style.visibility</p:attrName>
                                        </p:attrNameLst>
                                      </p:cBhvr>
                                      <p:to>
                                        <p:strVal val="hidden"/>
                                      </p:to>
                                    </p:set>
                                  </p:childTnLst>
                                </p:cTn>
                              </p:par>
                              <p:par>
                                <p:cTn id="220" presetID="2" presetClass="exit" presetSubtype="4" fill="hold" grpId="3" nodeType="withEffect">
                                  <p:stCondLst>
                                    <p:cond delay="0"/>
                                  </p:stCondLst>
                                  <p:iterate type="lt">
                                    <p:tmPct val="0"/>
                                  </p:iterate>
                                  <p:childTnLst>
                                    <p:anim calcmode="lin" valueType="num">
                                      <p:cBhvr additive="base">
                                        <p:cTn id="221" dur="3000"/>
                                        <p:tgtEl>
                                          <p:spTgt spid="19"/>
                                        </p:tgtEl>
                                        <p:attrNameLst>
                                          <p:attrName>ppt_x</p:attrName>
                                        </p:attrNameLst>
                                      </p:cBhvr>
                                      <p:tavLst>
                                        <p:tav tm="0">
                                          <p:val>
                                            <p:strVal val="ppt_x"/>
                                          </p:val>
                                        </p:tav>
                                        <p:tav tm="100000">
                                          <p:val>
                                            <p:strVal val="ppt_x"/>
                                          </p:val>
                                        </p:tav>
                                      </p:tavLst>
                                    </p:anim>
                                    <p:anim calcmode="lin" valueType="num">
                                      <p:cBhvr additive="base">
                                        <p:cTn id="222" dur="3000"/>
                                        <p:tgtEl>
                                          <p:spTgt spid="19"/>
                                        </p:tgtEl>
                                        <p:attrNameLst>
                                          <p:attrName>ppt_y</p:attrName>
                                        </p:attrNameLst>
                                      </p:cBhvr>
                                      <p:tavLst>
                                        <p:tav tm="0">
                                          <p:val>
                                            <p:strVal val="ppt_y"/>
                                          </p:val>
                                        </p:tav>
                                        <p:tav tm="100000">
                                          <p:val>
                                            <p:strVal val="1+ppt_h/2"/>
                                          </p:val>
                                        </p:tav>
                                      </p:tavLst>
                                    </p:anim>
                                    <p:set>
                                      <p:cBhvr>
                                        <p:cTn id="223" dur="1" fill="hold">
                                          <p:stCondLst>
                                            <p:cond delay="2999"/>
                                          </p:stCondLst>
                                        </p:cTn>
                                        <p:tgtEl>
                                          <p:spTgt spid="19"/>
                                        </p:tgtEl>
                                        <p:attrNameLst>
                                          <p:attrName>style.visibility</p:attrName>
                                        </p:attrNameLst>
                                      </p:cBhvr>
                                      <p:to>
                                        <p:strVal val="hidden"/>
                                      </p:to>
                                    </p:set>
                                  </p:childTnLst>
                                </p:cTn>
                              </p:par>
                              <p:par>
                                <p:cTn id="224" presetID="2" presetClass="exit" presetSubtype="4" fill="hold" grpId="3" nodeType="withEffect">
                                  <p:stCondLst>
                                    <p:cond delay="0"/>
                                  </p:stCondLst>
                                  <p:iterate type="lt">
                                    <p:tmPct val="0"/>
                                  </p:iterate>
                                  <p:childTnLst>
                                    <p:anim calcmode="lin" valueType="num">
                                      <p:cBhvr additive="base">
                                        <p:cTn id="225" dur="3000"/>
                                        <p:tgtEl>
                                          <p:spTgt spid="21"/>
                                        </p:tgtEl>
                                        <p:attrNameLst>
                                          <p:attrName>ppt_x</p:attrName>
                                        </p:attrNameLst>
                                      </p:cBhvr>
                                      <p:tavLst>
                                        <p:tav tm="0">
                                          <p:val>
                                            <p:strVal val="ppt_x"/>
                                          </p:val>
                                        </p:tav>
                                        <p:tav tm="100000">
                                          <p:val>
                                            <p:strVal val="ppt_x"/>
                                          </p:val>
                                        </p:tav>
                                      </p:tavLst>
                                    </p:anim>
                                    <p:anim calcmode="lin" valueType="num">
                                      <p:cBhvr additive="base">
                                        <p:cTn id="226" dur="3000"/>
                                        <p:tgtEl>
                                          <p:spTgt spid="21"/>
                                        </p:tgtEl>
                                        <p:attrNameLst>
                                          <p:attrName>ppt_y</p:attrName>
                                        </p:attrNameLst>
                                      </p:cBhvr>
                                      <p:tavLst>
                                        <p:tav tm="0">
                                          <p:val>
                                            <p:strVal val="ppt_y"/>
                                          </p:val>
                                        </p:tav>
                                        <p:tav tm="100000">
                                          <p:val>
                                            <p:strVal val="1+ppt_h/2"/>
                                          </p:val>
                                        </p:tav>
                                      </p:tavLst>
                                    </p:anim>
                                    <p:set>
                                      <p:cBhvr>
                                        <p:cTn id="227" dur="1" fill="hold">
                                          <p:stCondLst>
                                            <p:cond delay="2999"/>
                                          </p:stCondLst>
                                        </p:cTn>
                                        <p:tgtEl>
                                          <p:spTgt spid="21"/>
                                        </p:tgtEl>
                                        <p:attrNameLst>
                                          <p:attrName>style.visibility</p:attrName>
                                        </p:attrNameLst>
                                      </p:cBhvr>
                                      <p:to>
                                        <p:strVal val="hidden"/>
                                      </p:to>
                                    </p:set>
                                  </p:childTnLst>
                                </p:cTn>
                              </p:par>
                              <p:par>
                                <p:cTn id="228" presetID="2" presetClass="exit" presetSubtype="1" fill="hold" grpId="3" nodeType="withEffect">
                                  <p:stCondLst>
                                    <p:cond delay="0"/>
                                  </p:stCondLst>
                                  <p:childTnLst>
                                    <p:anim calcmode="lin" valueType="num">
                                      <p:cBhvr additive="base">
                                        <p:cTn id="229" dur="3000"/>
                                        <p:tgtEl>
                                          <p:spTgt spid="4"/>
                                        </p:tgtEl>
                                        <p:attrNameLst>
                                          <p:attrName>ppt_x</p:attrName>
                                        </p:attrNameLst>
                                      </p:cBhvr>
                                      <p:tavLst>
                                        <p:tav tm="0">
                                          <p:val>
                                            <p:strVal val="ppt_x"/>
                                          </p:val>
                                        </p:tav>
                                        <p:tav tm="100000">
                                          <p:val>
                                            <p:strVal val="ppt_x"/>
                                          </p:val>
                                        </p:tav>
                                      </p:tavLst>
                                    </p:anim>
                                    <p:anim calcmode="lin" valueType="num">
                                      <p:cBhvr additive="base">
                                        <p:cTn id="230" dur="3000"/>
                                        <p:tgtEl>
                                          <p:spTgt spid="4"/>
                                        </p:tgtEl>
                                        <p:attrNameLst>
                                          <p:attrName>ppt_y</p:attrName>
                                        </p:attrNameLst>
                                      </p:cBhvr>
                                      <p:tavLst>
                                        <p:tav tm="0">
                                          <p:val>
                                            <p:strVal val="ppt_y"/>
                                          </p:val>
                                        </p:tav>
                                        <p:tav tm="100000">
                                          <p:val>
                                            <p:strVal val="0-ppt_h/2"/>
                                          </p:val>
                                        </p:tav>
                                      </p:tavLst>
                                    </p:anim>
                                    <p:set>
                                      <p:cBhvr>
                                        <p:cTn id="231" dur="1" fill="hold">
                                          <p:stCondLst>
                                            <p:cond delay="2999"/>
                                          </p:stCondLst>
                                        </p:cTn>
                                        <p:tgtEl>
                                          <p:spTgt spid="4"/>
                                        </p:tgtEl>
                                        <p:attrNameLst>
                                          <p:attrName>style.visibility</p:attrName>
                                        </p:attrNameLst>
                                      </p:cBhvr>
                                      <p:to>
                                        <p:strVal val="hidden"/>
                                      </p:to>
                                    </p:set>
                                  </p:childTnLst>
                                </p:cTn>
                              </p:par>
                              <p:par>
                                <p:cTn id="232" presetID="2" presetClass="exit" presetSubtype="1" fill="hold" grpId="3" nodeType="withEffect">
                                  <p:stCondLst>
                                    <p:cond delay="0"/>
                                  </p:stCondLst>
                                  <p:childTnLst>
                                    <p:anim calcmode="lin" valueType="num">
                                      <p:cBhvr additive="base">
                                        <p:cTn id="233" dur="3000"/>
                                        <p:tgtEl>
                                          <p:spTgt spid="6"/>
                                        </p:tgtEl>
                                        <p:attrNameLst>
                                          <p:attrName>ppt_x</p:attrName>
                                        </p:attrNameLst>
                                      </p:cBhvr>
                                      <p:tavLst>
                                        <p:tav tm="0">
                                          <p:val>
                                            <p:strVal val="ppt_x"/>
                                          </p:val>
                                        </p:tav>
                                        <p:tav tm="100000">
                                          <p:val>
                                            <p:strVal val="ppt_x"/>
                                          </p:val>
                                        </p:tav>
                                      </p:tavLst>
                                    </p:anim>
                                    <p:anim calcmode="lin" valueType="num">
                                      <p:cBhvr additive="base">
                                        <p:cTn id="234" dur="3000"/>
                                        <p:tgtEl>
                                          <p:spTgt spid="6"/>
                                        </p:tgtEl>
                                        <p:attrNameLst>
                                          <p:attrName>ppt_y</p:attrName>
                                        </p:attrNameLst>
                                      </p:cBhvr>
                                      <p:tavLst>
                                        <p:tav tm="0">
                                          <p:val>
                                            <p:strVal val="ppt_y"/>
                                          </p:val>
                                        </p:tav>
                                        <p:tav tm="100000">
                                          <p:val>
                                            <p:strVal val="0-ppt_h/2"/>
                                          </p:val>
                                        </p:tav>
                                      </p:tavLst>
                                    </p:anim>
                                    <p:set>
                                      <p:cBhvr>
                                        <p:cTn id="235" dur="1" fill="hold">
                                          <p:stCondLst>
                                            <p:cond delay="2999"/>
                                          </p:stCondLst>
                                        </p:cTn>
                                        <p:tgtEl>
                                          <p:spTgt spid="6"/>
                                        </p:tgtEl>
                                        <p:attrNameLst>
                                          <p:attrName>style.visibility</p:attrName>
                                        </p:attrNameLst>
                                      </p:cBhvr>
                                      <p:to>
                                        <p:strVal val="hidden"/>
                                      </p:to>
                                    </p:set>
                                  </p:childTnLst>
                                </p:cTn>
                              </p:par>
                              <p:par>
                                <p:cTn id="236" presetID="2" presetClass="exit" presetSubtype="1" fill="hold" grpId="3" nodeType="withEffect">
                                  <p:stCondLst>
                                    <p:cond delay="0"/>
                                  </p:stCondLst>
                                  <p:childTnLst>
                                    <p:anim calcmode="lin" valueType="num">
                                      <p:cBhvr additive="base">
                                        <p:cTn id="237" dur="3000"/>
                                        <p:tgtEl>
                                          <p:spTgt spid="8"/>
                                        </p:tgtEl>
                                        <p:attrNameLst>
                                          <p:attrName>ppt_x</p:attrName>
                                        </p:attrNameLst>
                                      </p:cBhvr>
                                      <p:tavLst>
                                        <p:tav tm="0">
                                          <p:val>
                                            <p:strVal val="ppt_x"/>
                                          </p:val>
                                        </p:tav>
                                        <p:tav tm="100000">
                                          <p:val>
                                            <p:strVal val="ppt_x"/>
                                          </p:val>
                                        </p:tav>
                                      </p:tavLst>
                                    </p:anim>
                                    <p:anim calcmode="lin" valueType="num">
                                      <p:cBhvr additive="base">
                                        <p:cTn id="238" dur="3000"/>
                                        <p:tgtEl>
                                          <p:spTgt spid="8"/>
                                        </p:tgtEl>
                                        <p:attrNameLst>
                                          <p:attrName>ppt_y</p:attrName>
                                        </p:attrNameLst>
                                      </p:cBhvr>
                                      <p:tavLst>
                                        <p:tav tm="0">
                                          <p:val>
                                            <p:strVal val="ppt_y"/>
                                          </p:val>
                                        </p:tav>
                                        <p:tav tm="100000">
                                          <p:val>
                                            <p:strVal val="0-ppt_h/2"/>
                                          </p:val>
                                        </p:tav>
                                      </p:tavLst>
                                    </p:anim>
                                    <p:set>
                                      <p:cBhvr>
                                        <p:cTn id="239" dur="1" fill="hold">
                                          <p:stCondLst>
                                            <p:cond delay="2999"/>
                                          </p:stCondLst>
                                        </p:cTn>
                                        <p:tgtEl>
                                          <p:spTgt spid="8"/>
                                        </p:tgtEl>
                                        <p:attrNameLst>
                                          <p:attrName>style.visibility</p:attrName>
                                        </p:attrNameLst>
                                      </p:cBhvr>
                                      <p:to>
                                        <p:strVal val="hidden"/>
                                      </p:to>
                                    </p:set>
                                  </p:childTnLst>
                                </p:cTn>
                              </p:par>
                              <p:par>
                                <p:cTn id="240" presetID="2" presetClass="exit" presetSubtype="1" fill="hold" grpId="3" nodeType="withEffect">
                                  <p:stCondLst>
                                    <p:cond delay="0"/>
                                  </p:stCondLst>
                                  <p:childTnLst>
                                    <p:anim calcmode="lin" valueType="num">
                                      <p:cBhvr additive="base">
                                        <p:cTn id="241" dur="3000"/>
                                        <p:tgtEl>
                                          <p:spTgt spid="10"/>
                                        </p:tgtEl>
                                        <p:attrNameLst>
                                          <p:attrName>ppt_x</p:attrName>
                                        </p:attrNameLst>
                                      </p:cBhvr>
                                      <p:tavLst>
                                        <p:tav tm="0">
                                          <p:val>
                                            <p:strVal val="ppt_x"/>
                                          </p:val>
                                        </p:tav>
                                        <p:tav tm="100000">
                                          <p:val>
                                            <p:strVal val="ppt_x"/>
                                          </p:val>
                                        </p:tav>
                                      </p:tavLst>
                                    </p:anim>
                                    <p:anim calcmode="lin" valueType="num">
                                      <p:cBhvr additive="base">
                                        <p:cTn id="242" dur="3000"/>
                                        <p:tgtEl>
                                          <p:spTgt spid="10"/>
                                        </p:tgtEl>
                                        <p:attrNameLst>
                                          <p:attrName>ppt_y</p:attrName>
                                        </p:attrNameLst>
                                      </p:cBhvr>
                                      <p:tavLst>
                                        <p:tav tm="0">
                                          <p:val>
                                            <p:strVal val="ppt_y"/>
                                          </p:val>
                                        </p:tav>
                                        <p:tav tm="100000">
                                          <p:val>
                                            <p:strVal val="0-ppt_h/2"/>
                                          </p:val>
                                        </p:tav>
                                      </p:tavLst>
                                    </p:anim>
                                    <p:set>
                                      <p:cBhvr>
                                        <p:cTn id="243" dur="1" fill="hold">
                                          <p:stCondLst>
                                            <p:cond delay="2999"/>
                                          </p:stCondLst>
                                        </p:cTn>
                                        <p:tgtEl>
                                          <p:spTgt spid="10"/>
                                        </p:tgtEl>
                                        <p:attrNameLst>
                                          <p:attrName>style.visibility</p:attrName>
                                        </p:attrNameLst>
                                      </p:cBhvr>
                                      <p:to>
                                        <p:strVal val="hidden"/>
                                      </p:to>
                                    </p:set>
                                  </p:childTnLst>
                                </p:cTn>
                              </p:par>
                              <p:par>
                                <p:cTn id="244" presetID="2" presetClass="exit" presetSubtype="1" fill="hold" grpId="3" nodeType="withEffect">
                                  <p:stCondLst>
                                    <p:cond delay="0"/>
                                  </p:stCondLst>
                                  <p:childTnLst>
                                    <p:anim calcmode="lin" valueType="num">
                                      <p:cBhvr additive="base">
                                        <p:cTn id="245" dur="3000"/>
                                        <p:tgtEl>
                                          <p:spTgt spid="12"/>
                                        </p:tgtEl>
                                        <p:attrNameLst>
                                          <p:attrName>ppt_x</p:attrName>
                                        </p:attrNameLst>
                                      </p:cBhvr>
                                      <p:tavLst>
                                        <p:tav tm="0">
                                          <p:val>
                                            <p:strVal val="ppt_x"/>
                                          </p:val>
                                        </p:tav>
                                        <p:tav tm="100000">
                                          <p:val>
                                            <p:strVal val="ppt_x"/>
                                          </p:val>
                                        </p:tav>
                                      </p:tavLst>
                                    </p:anim>
                                    <p:anim calcmode="lin" valueType="num">
                                      <p:cBhvr additive="base">
                                        <p:cTn id="246" dur="3000"/>
                                        <p:tgtEl>
                                          <p:spTgt spid="12"/>
                                        </p:tgtEl>
                                        <p:attrNameLst>
                                          <p:attrName>ppt_y</p:attrName>
                                        </p:attrNameLst>
                                      </p:cBhvr>
                                      <p:tavLst>
                                        <p:tav tm="0">
                                          <p:val>
                                            <p:strVal val="ppt_y"/>
                                          </p:val>
                                        </p:tav>
                                        <p:tav tm="100000">
                                          <p:val>
                                            <p:strVal val="0-ppt_h/2"/>
                                          </p:val>
                                        </p:tav>
                                      </p:tavLst>
                                    </p:anim>
                                    <p:set>
                                      <p:cBhvr>
                                        <p:cTn id="247" dur="1" fill="hold">
                                          <p:stCondLst>
                                            <p:cond delay="2999"/>
                                          </p:stCondLst>
                                        </p:cTn>
                                        <p:tgtEl>
                                          <p:spTgt spid="12"/>
                                        </p:tgtEl>
                                        <p:attrNameLst>
                                          <p:attrName>style.visibility</p:attrName>
                                        </p:attrNameLst>
                                      </p:cBhvr>
                                      <p:to>
                                        <p:strVal val="hidden"/>
                                      </p:to>
                                    </p:set>
                                  </p:childTnLst>
                                </p:cTn>
                              </p:par>
                              <p:par>
                                <p:cTn id="248" presetID="2" presetClass="exit" presetSubtype="1" fill="hold" grpId="3" nodeType="withEffect">
                                  <p:stCondLst>
                                    <p:cond delay="0"/>
                                  </p:stCondLst>
                                  <p:childTnLst>
                                    <p:anim calcmode="lin" valueType="num">
                                      <p:cBhvr additive="base">
                                        <p:cTn id="249" dur="3000"/>
                                        <p:tgtEl>
                                          <p:spTgt spid="14"/>
                                        </p:tgtEl>
                                        <p:attrNameLst>
                                          <p:attrName>ppt_x</p:attrName>
                                        </p:attrNameLst>
                                      </p:cBhvr>
                                      <p:tavLst>
                                        <p:tav tm="0">
                                          <p:val>
                                            <p:strVal val="ppt_x"/>
                                          </p:val>
                                        </p:tav>
                                        <p:tav tm="100000">
                                          <p:val>
                                            <p:strVal val="ppt_x"/>
                                          </p:val>
                                        </p:tav>
                                      </p:tavLst>
                                    </p:anim>
                                    <p:anim calcmode="lin" valueType="num">
                                      <p:cBhvr additive="base">
                                        <p:cTn id="250" dur="3000"/>
                                        <p:tgtEl>
                                          <p:spTgt spid="14"/>
                                        </p:tgtEl>
                                        <p:attrNameLst>
                                          <p:attrName>ppt_y</p:attrName>
                                        </p:attrNameLst>
                                      </p:cBhvr>
                                      <p:tavLst>
                                        <p:tav tm="0">
                                          <p:val>
                                            <p:strVal val="ppt_y"/>
                                          </p:val>
                                        </p:tav>
                                        <p:tav tm="100000">
                                          <p:val>
                                            <p:strVal val="0-ppt_h/2"/>
                                          </p:val>
                                        </p:tav>
                                      </p:tavLst>
                                    </p:anim>
                                    <p:set>
                                      <p:cBhvr>
                                        <p:cTn id="251" dur="1" fill="hold">
                                          <p:stCondLst>
                                            <p:cond delay="2999"/>
                                          </p:stCondLst>
                                        </p:cTn>
                                        <p:tgtEl>
                                          <p:spTgt spid="14"/>
                                        </p:tgtEl>
                                        <p:attrNameLst>
                                          <p:attrName>style.visibility</p:attrName>
                                        </p:attrNameLst>
                                      </p:cBhvr>
                                      <p:to>
                                        <p:strVal val="hidden"/>
                                      </p:to>
                                    </p:set>
                                  </p:childTnLst>
                                </p:cTn>
                              </p:par>
                              <p:par>
                                <p:cTn id="252" presetID="2" presetClass="exit" presetSubtype="1" fill="hold" grpId="3" nodeType="withEffect">
                                  <p:stCondLst>
                                    <p:cond delay="0"/>
                                  </p:stCondLst>
                                  <p:childTnLst>
                                    <p:anim calcmode="lin" valueType="num">
                                      <p:cBhvr additive="base">
                                        <p:cTn id="253" dur="3000"/>
                                        <p:tgtEl>
                                          <p:spTgt spid="16"/>
                                        </p:tgtEl>
                                        <p:attrNameLst>
                                          <p:attrName>ppt_x</p:attrName>
                                        </p:attrNameLst>
                                      </p:cBhvr>
                                      <p:tavLst>
                                        <p:tav tm="0">
                                          <p:val>
                                            <p:strVal val="ppt_x"/>
                                          </p:val>
                                        </p:tav>
                                        <p:tav tm="100000">
                                          <p:val>
                                            <p:strVal val="ppt_x"/>
                                          </p:val>
                                        </p:tav>
                                      </p:tavLst>
                                    </p:anim>
                                    <p:anim calcmode="lin" valueType="num">
                                      <p:cBhvr additive="base">
                                        <p:cTn id="254" dur="3000"/>
                                        <p:tgtEl>
                                          <p:spTgt spid="16"/>
                                        </p:tgtEl>
                                        <p:attrNameLst>
                                          <p:attrName>ppt_y</p:attrName>
                                        </p:attrNameLst>
                                      </p:cBhvr>
                                      <p:tavLst>
                                        <p:tav tm="0">
                                          <p:val>
                                            <p:strVal val="ppt_y"/>
                                          </p:val>
                                        </p:tav>
                                        <p:tav tm="100000">
                                          <p:val>
                                            <p:strVal val="0-ppt_h/2"/>
                                          </p:val>
                                        </p:tav>
                                      </p:tavLst>
                                    </p:anim>
                                    <p:set>
                                      <p:cBhvr>
                                        <p:cTn id="255" dur="1" fill="hold">
                                          <p:stCondLst>
                                            <p:cond delay="2999"/>
                                          </p:stCondLst>
                                        </p:cTn>
                                        <p:tgtEl>
                                          <p:spTgt spid="16"/>
                                        </p:tgtEl>
                                        <p:attrNameLst>
                                          <p:attrName>style.visibility</p:attrName>
                                        </p:attrNameLst>
                                      </p:cBhvr>
                                      <p:to>
                                        <p:strVal val="hidden"/>
                                      </p:to>
                                    </p:set>
                                  </p:childTnLst>
                                </p:cTn>
                              </p:par>
                              <p:par>
                                <p:cTn id="256" presetID="2" presetClass="exit" presetSubtype="1" fill="hold" grpId="3" nodeType="withEffect">
                                  <p:stCondLst>
                                    <p:cond delay="0"/>
                                  </p:stCondLst>
                                  <p:childTnLst>
                                    <p:anim calcmode="lin" valueType="num">
                                      <p:cBhvr additive="base">
                                        <p:cTn id="257" dur="3000"/>
                                        <p:tgtEl>
                                          <p:spTgt spid="18"/>
                                        </p:tgtEl>
                                        <p:attrNameLst>
                                          <p:attrName>ppt_x</p:attrName>
                                        </p:attrNameLst>
                                      </p:cBhvr>
                                      <p:tavLst>
                                        <p:tav tm="0">
                                          <p:val>
                                            <p:strVal val="ppt_x"/>
                                          </p:val>
                                        </p:tav>
                                        <p:tav tm="100000">
                                          <p:val>
                                            <p:strVal val="ppt_x"/>
                                          </p:val>
                                        </p:tav>
                                      </p:tavLst>
                                    </p:anim>
                                    <p:anim calcmode="lin" valueType="num">
                                      <p:cBhvr additive="base">
                                        <p:cTn id="258" dur="3000"/>
                                        <p:tgtEl>
                                          <p:spTgt spid="18"/>
                                        </p:tgtEl>
                                        <p:attrNameLst>
                                          <p:attrName>ppt_y</p:attrName>
                                        </p:attrNameLst>
                                      </p:cBhvr>
                                      <p:tavLst>
                                        <p:tav tm="0">
                                          <p:val>
                                            <p:strVal val="ppt_y"/>
                                          </p:val>
                                        </p:tav>
                                        <p:tav tm="100000">
                                          <p:val>
                                            <p:strVal val="0-ppt_h/2"/>
                                          </p:val>
                                        </p:tav>
                                      </p:tavLst>
                                    </p:anim>
                                    <p:set>
                                      <p:cBhvr>
                                        <p:cTn id="259" dur="1" fill="hold">
                                          <p:stCondLst>
                                            <p:cond delay="2999"/>
                                          </p:stCondLst>
                                        </p:cTn>
                                        <p:tgtEl>
                                          <p:spTgt spid="18"/>
                                        </p:tgtEl>
                                        <p:attrNameLst>
                                          <p:attrName>style.visibility</p:attrName>
                                        </p:attrNameLst>
                                      </p:cBhvr>
                                      <p:to>
                                        <p:strVal val="hidden"/>
                                      </p:to>
                                    </p:set>
                                  </p:childTnLst>
                                </p:cTn>
                              </p:par>
                              <p:par>
                                <p:cTn id="260" presetID="2" presetClass="exit" presetSubtype="1" fill="hold" grpId="3" nodeType="withEffect">
                                  <p:stCondLst>
                                    <p:cond delay="0"/>
                                  </p:stCondLst>
                                  <p:childTnLst>
                                    <p:anim calcmode="lin" valueType="num">
                                      <p:cBhvr additive="base">
                                        <p:cTn id="261" dur="3000"/>
                                        <p:tgtEl>
                                          <p:spTgt spid="20"/>
                                        </p:tgtEl>
                                        <p:attrNameLst>
                                          <p:attrName>ppt_x</p:attrName>
                                        </p:attrNameLst>
                                      </p:cBhvr>
                                      <p:tavLst>
                                        <p:tav tm="0">
                                          <p:val>
                                            <p:strVal val="ppt_x"/>
                                          </p:val>
                                        </p:tav>
                                        <p:tav tm="100000">
                                          <p:val>
                                            <p:strVal val="ppt_x"/>
                                          </p:val>
                                        </p:tav>
                                      </p:tavLst>
                                    </p:anim>
                                    <p:anim calcmode="lin" valueType="num">
                                      <p:cBhvr additive="base">
                                        <p:cTn id="262" dur="3000"/>
                                        <p:tgtEl>
                                          <p:spTgt spid="20"/>
                                        </p:tgtEl>
                                        <p:attrNameLst>
                                          <p:attrName>ppt_y</p:attrName>
                                        </p:attrNameLst>
                                      </p:cBhvr>
                                      <p:tavLst>
                                        <p:tav tm="0">
                                          <p:val>
                                            <p:strVal val="ppt_y"/>
                                          </p:val>
                                        </p:tav>
                                        <p:tav tm="100000">
                                          <p:val>
                                            <p:strVal val="0-ppt_h/2"/>
                                          </p:val>
                                        </p:tav>
                                      </p:tavLst>
                                    </p:anim>
                                    <p:set>
                                      <p:cBhvr>
                                        <p:cTn id="263" dur="1" fill="hold">
                                          <p:stCondLst>
                                            <p:cond delay="2999"/>
                                          </p:stCondLst>
                                        </p:cTn>
                                        <p:tgtEl>
                                          <p:spTgt spid="20"/>
                                        </p:tgtEl>
                                        <p:attrNameLst>
                                          <p:attrName>style.visibility</p:attrName>
                                        </p:attrNameLst>
                                      </p:cBhvr>
                                      <p:to>
                                        <p:strVal val="hidden"/>
                                      </p:to>
                                    </p:set>
                                  </p:childTnLst>
                                </p:cTn>
                              </p:par>
                              <p:par>
                                <p:cTn id="264" presetID="2" presetClass="exit" presetSubtype="1" fill="hold" grpId="3" nodeType="withEffect">
                                  <p:stCondLst>
                                    <p:cond delay="0"/>
                                  </p:stCondLst>
                                  <p:childTnLst>
                                    <p:anim calcmode="lin" valueType="num">
                                      <p:cBhvr additive="base">
                                        <p:cTn id="265" dur="3000"/>
                                        <p:tgtEl>
                                          <p:spTgt spid="22"/>
                                        </p:tgtEl>
                                        <p:attrNameLst>
                                          <p:attrName>ppt_x</p:attrName>
                                        </p:attrNameLst>
                                      </p:cBhvr>
                                      <p:tavLst>
                                        <p:tav tm="0">
                                          <p:val>
                                            <p:strVal val="ppt_x"/>
                                          </p:val>
                                        </p:tav>
                                        <p:tav tm="100000">
                                          <p:val>
                                            <p:strVal val="ppt_x"/>
                                          </p:val>
                                        </p:tav>
                                      </p:tavLst>
                                    </p:anim>
                                    <p:anim calcmode="lin" valueType="num">
                                      <p:cBhvr additive="base">
                                        <p:cTn id="266" dur="3000"/>
                                        <p:tgtEl>
                                          <p:spTgt spid="22"/>
                                        </p:tgtEl>
                                        <p:attrNameLst>
                                          <p:attrName>ppt_y</p:attrName>
                                        </p:attrNameLst>
                                      </p:cBhvr>
                                      <p:tavLst>
                                        <p:tav tm="0">
                                          <p:val>
                                            <p:strVal val="ppt_y"/>
                                          </p:val>
                                        </p:tav>
                                        <p:tav tm="100000">
                                          <p:val>
                                            <p:strVal val="0-ppt_h/2"/>
                                          </p:val>
                                        </p:tav>
                                      </p:tavLst>
                                    </p:anim>
                                    <p:set>
                                      <p:cBhvr>
                                        <p:cTn id="267" dur="1" fill="hold">
                                          <p:stCondLst>
                                            <p:cond delay="2999"/>
                                          </p:stCondLst>
                                        </p:cTn>
                                        <p:tgtEl>
                                          <p:spTgt spid="22"/>
                                        </p:tgtEl>
                                        <p:attrNameLst>
                                          <p:attrName>style.visibility</p:attrName>
                                        </p:attrNameLst>
                                      </p:cBhvr>
                                      <p:to>
                                        <p:strVal val="hidden"/>
                                      </p:to>
                                    </p:set>
                                  </p:childTnLst>
                                </p:cTn>
                              </p:par>
                              <p:par>
                                <p:cTn id="268" presetID="8" presetClass="exit" presetSubtype="16" fill="hold" grpId="4" nodeType="withEffect">
                                  <p:stCondLst>
                                    <p:cond delay="0"/>
                                  </p:stCondLst>
                                  <p:iterate type="lt">
                                    <p:tmPct val="0"/>
                                  </p:iterate>
                                  <p:childTnLst>
                                    <p:animEffect transition="out" filter="diamond(in)">
                                      <p:cBhvr>
                                        <p:cTn id="269" dur="3000"/>
                                        <p:tgtEl>
                                          <p:spTgt spid="3"/>
                                        </p:tgtEl>
                                      </p:cBhvr>
                                    </p:animEffect>
                                    <p:set>
                                      <p:cBhvr>
                                        <p:cTn id="270" dur="1" fill="hold">
                                          <p:stCondLst>
                                            <p:cond delay="2999"/>
                                          </p:stCondLst>
                                        </p:cTn>
                                        <p:tgtEl>
                                          <p:spTgt spid="3"/>
                                        </p:tgtEl>
                                        <p:attrNameLst>
                                          <p:attrName>style.visibility</p:attrName>
                                        </p:attrNameLst>
                                      </p:cBhvr>
                                      <p:to>
                                        <p:strVal val="hidden"/>
                                      </p:to>
                                    </p:set>
                                  </p:childTnLst>
                                </p:cTn>
                              </p:par>
                              <p:par>
                                <p:cTn id="271" presetID="8" presetClass="exit" presetSubtype="16" fill="hold" grpId="4" nodeType="withEffect">
                                  <p:stCondLst>
                                    <p:cond delay="0"/>
                                  </p:stCondLst>
                                  <p:childTnLst>
                                    <p:animEffect transition="out" filter="diamond(in)">
                                      <p:cBhvr>
                                        <p:cTn id="272" dur="3000"/>
                                        <p:tgtEl>
                                          <p:spTgt spid="4"/>
                                        </p:tgtEl>
                                      </p:cBhvr>
                                    </p:animEffect>
                                    <p:set>
                                      <p:cBhvr>
                                        <p:cTn id="273" dur="1" fill="hold">
                                          <p:stCondLst>
                                            <p:cond delay="2999"/>
                                          </p:stCondLst>
                                        </p:cTn>
                                        <p:tgtEl>
                                          <p:spTgt spid="4"/>
                                        </p:tgtEl>
                                        <p:attrNameLst>
                                          <p:attrName>style.visibility</p:attrName>
                                        </p:attrNameLst>
                                      </p:cBhvr>
                                      <p:to>
                                        <p:strVal val="hidden"/>
                                      </p:to>
                                    </p:set>
                                  </p:childTnLst>
                                </p:cTn>
                              </p:par>
                              <p:par>
                                <p:cTn id="274" presetID="8" presetClass="exit" presetSubtype="16" fill="hold" grpId="4" nodeType="withEffect">
                                  <p:stCondLst>
                                    <p:cond delay="0"/>
                                  </p:stCondLst>
                                  <p:iterate type="lt">
                                    <p:tmPct val="0"/>
                                  </p:iterate>
                                  <p:childTnLst>
                                    <p:animEffect transition="out" filter="diamond(in)">
                                      <p:cBhvr>
                                        <p:cTn id="275" dur="3000"/>
                                        <p:tgtEl>
                                          <p:spTgt spid="5"/>
                                        </p:tgtEl>
                                      </p:cBhvr>
                                    </p:animEffect>
                                    <p:set>
                                      <p:cBhvr>
                                        <p:cTn id="276" dur="1" fill="hold">
                                          <p:stCondLst>
                                            <p:cond delay="2999"/>
                                          </p:stCondLst>
                                        </p:cTn>
                                        <p:tgtEl>
                                          <p:spTgt spid="5"/>
                                        </p:tgtEl>
                                        <p:attrNameLst>
                                          <p:attrName>style.visibility</p:attrName>
                                        </p:attrNameLst>
                                      </p:cBhvr>
                                      <p:to>
                                        <p:strVal val="hidden"/>
                                      </p:to>
                                    </p:set>
                                  </p:childTnLst>
                                </p:cTn>
                              </p:par>
                              <p:par>
                                <p:cTn id="277" presetID="8" presetClass="exit" presetSubtype="16" fill="hold" grpId="4" nodeType="withEffect">
                                  <p:stCondLst>
                                    <p:cond delay="0"/>
                                  </p:stCondLst>
                                  <p:childTnLst>
                                    <p:animEffect transition="out" filter="diamond(in)">
                                      <p:cBhvr>
                                        <p:cTn id="278" dur="3000"/>
                                        <p:tgtEl>
                                          <p:spTgt spid="6"/>
                                        </p:tgtEl>
                                      </p:cBhvr>
                                    </p:animEffect>
                                    <p:set>
                                      <p:cBhvr>
                                        <p:cTn id="279" dur="1" fill="hold">
                                          <p:stCondLst>
                                            <p:cond delay="2999"/>
                                          </p:stCondLst>
                                        </p:cTn>
                                        <p:tgtEl>
                                          <p:spTgt spid="6"/>
                                        </p:tgtEl>
                                        <p:attrNameLst>
                                          <p:attrName>style.visibility</p:attrName>
                                        </p:attrNameLst>
                                      </p:cBhvr>
                                      <p:to>
                                        <p:strVal val="hidden"/>
                                      </p:to>
                                    </p:set>
                                  </p:childTnLst>
                                </p:cTn>
                              </p:par>
                              <p:par>
                                <p:cTn id="280" presetID="8" presetClass="exit" presetSubtype="16" fill="hold" grpId="4" nodeType="withEffect">
                                  <p:stCondLst>
                                    <p:cond delay="0"/>
                                  </p:stCondLst>
                                  <p:iterate type="lt">
                                    <p:tmPct val="0"/>
                                  </p:iterate>
                                  <p:childTnLst>
                                    <p:animEffect transition="out" filter="diamond(in)">
                                      <p:cBhvr>
                                        <p:cTn id="281" dur="3000"/>
                                        <p:tgtEl>
                                          <p:spTgt spid="7"/>
                                        </p:tgtEl>
                                      </p:cBhvr>
                                    </p:animEffect>
                                    <p:set>
                                      <p:cBhvr>
                                        <p:cTn id="282" dur="1" fill="hold">
                                          <p:stCondLst>
                                            <p:cond delay="2999"/>
                                          </p:stCondLst>
                                        </p:cTn>
                                        <p:tgtEl>
                                          <p:spTgt spid="7"/>
                                        </p:tgtEl>
                                        <p:attrNameLst>
                                          <p:attrName>style.visibility</p:attrName>
                                        </p:attrNameLst>
                                      </p:cBhvr>
                                      <p:to>
                                        <p:strVal val="hidden"/>
                                      </p:to>
                                    </p:set>
                                  </p:childTnLst>
                                </p:cTn>
                              </p:par>
                              <p:par>
                                <p:cTn id="283" presetID="8" presetClass="exit" presetSubtype="16" fill="hold" grpId="4" nodeType="withEffect">
                                  <p:stCondLst>
                                    <p:cond delay="0"/>
                                  </p:stCondLst>
                                  <p:childTnLst>
                                    <p:animEffect transition="out" filter="diamond(in)">
                                      <p:cBhvr>
                                        <p:cTn id="284" dur="3000"/>
                                        <p:tgtEl>
                                          <p:spTgt spid="8"/>
                                        </p:tgtEl>
                                      </p:cBhvr>
                                    </p:animEffect>
                                    <p:set>
                                      <p:cBhvr>
                                        <p:cTn id="285" dur="1" fill="hold">
                                          <p:stCondLst>
                                            <p:cond delay="2999"/>
                                          </p:stCondLst>
                                        </p:cTn>
                                        <p:tgtEl>
                                          <p:spTgt spid="8"/>
                                        </p:tgtEl>
                                        <p:attrNameLst>
                                          <p:attrName>style.visibility</p:attrName>
                                        </p:attrNameLst>
                                      </p:cBhvr>
                                      <p:to>
                                        <p:strVal val="hidden"/>
                                      </p:to>
                                    </p:set>
                                  </p:childTnLst>
                                </p:cTn>
                              </p:par>
                              <p:par>
                                <p:cTn id="286" presetID="8" presetClass="exit" presetSubtype="16" fill="hold" grpId="4" nodeType="withEffect">
                                  <p:stCondLst>
                                    <p:cond delay="0"/>
                                  </p:stCondLst>
                                  <p:iterate type="lt">
                                    <p:tmPct val="0"/>
                                  </p:iterate>
                                  <p:childTnLst>
                                    <p:animEffect transition="out" filter="diamond(in)">
                                      <p:cBhvr>
                                        <p:cTn id="287" dur="3000"/>
                                        <p:tgtEl>
                                          <p:spTgt spid="9"/>
                                        </p:tgtEl>
                                      </p:cBhvr>
                                    </p:animEffect>
                                    <p:set>
                                      <p:cBhvr>
                                        <p:cTn id="288" dur="1" fill="hold">
                                          <p:stCondLst>
                                            <p:cond delay="2999"/>
                                          </p:stCondLst>
                                        </p:cTn>
                                        <p:tgtEl>
                                          <p:spTgt spid="9"/>
                                        </p:tgtEl>
                                        <p:attrNameLst>
                                          <p:attrName>style.visibility</p:attrName>
                                        </p:attrNameLst>
                                      </p:cBhvr>
                                      <p:to>
                                        <p:strVal val="hidden"/>
                                      </p:to>
                                    </p:set>
                                  </p:childTnLst>
                                </p:cTn>
                              </p:par>
                              <p:par>
                                <p:cTn id="289" presetID="8" presetClass="exit" presetSubtype="16" fill="hold" grpId="4" nodeType="withEffect">
                                  <p:stCondLst>
                                    <p:cond delay="0"/>
                                  </p:stCondLst>
                                  <p:childTnLst>
                                    <p:animEffect transition="out" filter="diamond(in)">
                                      <p:cBhvr>
                                        <p:cTn id="290" dur="3000"/>
                                        <p:tgtEl>
                                          <p:spTgt spid="10"/>
                                        </p:tgtEl>
                                      </p:cBhvr>
                                    </p:animEffect>
                                    <p:set>
                                      <p:cBhvr>
                                        <p:cTn id="291" dur="1" fill="hold">
                                          <p:stCondLst>
                                            <p:cond delay="2999"/>
                                          </p:stCondLst>
                                        </p:cTn>
                                        <p:tgtEl>
                                          <p:spTgt spid="10"/>
                                        </p:tgtEl>
                                        <p:attrNameLst>
                                          <p:attrName>style.visibility</p:attrName>
                                        </p:attrNameLst>
                                      </p:cBhvr>
                                      <p:to>
                                        <p:strVal val="hidden"/>
                                      </p:to>
                                    </p:set>
                                  </p:childTnLst>
                                </p:cTn>
                              </p:par>
                              <p:par>
                                <p:cTn id="292" presetID="8" presetClass="exit" presetSubtype="16" fill="hold" grpId="4" nodeType="withEffect">
                                  <p:stCondLst>
                                    <p:cond delay="0"/>
                                  </p:stCondLst>
                                  <p:iterate type="lt">
                                    <p:tmPct val="0"/>
                                  </p:iterate>
                                  <p:childTnLst>
                                    <p:animEffect transition="out" filter="diamond(in)">
                                      <p:cBhvr>
                                        <p:cTn id="293" dur="3000"/>
                                        <p:tgtEl>
                                          <p:spTgt spid="11"/>
                                        </p:tgtEl>
                                      </p:cBhvr>
                                    </p:animEffect>
                                    <p:set>
                                      <p:cBhvr>
                                        <p:cTn id="294" dur="1" fill="hold">
                                          <p:stCondLst>
                                            <p:cond delay="2999"/>
                                          </p:stCondLst>
                                        </p:cTn>
                                        <p:tgtEl>
                                          <p:spTgt spid="11"/>
                                        </p:tgtEl>
                                        <p:attrNameLst>
                                          <p:attrName>style.visibility</p:attrName>
                                        </p:attrNameLst>
                                      </p:cBhvr>
                                      <p:to>
                                        <p:strVal val="hidden"/>
                                      </p:to>
                                    </p:set>
                                  </p:childTnLst>
                                </p:cTn>
                              </p:par>
                              <p:par>
                                <p:cTn id="295" presetID="8" presetClass="exit" presetSubtype="16" fill="hold" grpId="4" nodeType="withEffect">
                                  <p:stCondLst>
                                    <p:cond delay="0"/>
                                  </p:stCondLst>
                                  <p:childTnLst>
                                    <p:animEffect transition="out" filter="diamond(in)">
                                      <p:cBhvr>
                                        <p:cTn id="296" dur="3000"/>
                                        <p:tgtEl>
                                          <p:spTgt spid="12"/>
                                        </p:tgtEl>
                                      </p:cBhvr>
                                    </p:animEffect>
                                    <p:set>
                                      <p:cBhvr>
                                        <p:cTn id="297" dur="1" fill="hold">
                                          <p:stCondLst>
                                            <p:cond delay="2999"/>
                                          </p:stCondLst>
                                        </p:cTn>
                                        <p:tgtEl>
                                          <p:spTgt spid="12"/>
                                        </p:tgtEl>
                                        <p:attrNameLst>
                                          <p:attrName>style.visibility</p:attrName>
                                        </p:attrNameLst>
                                      </p:cBhvr>
                                      <p:to>
                                        <p:strVal val="hidden"/>
                                      </p:to>
                                    </p:set>
                                  </p:childTnLst>
                                </p:cTn>
                              </p:par>
                              <p:par>
                                <p:cTn id="298" presetID="8" presetClass="exit" presetSubtype="16" fill="hold" grpId="4" nodeType="withEffect">
                                  <p:stCondLst>
                                    <p:cond delay="0"/>
                                  </p:stCondLst>
                                  <p:iterate type="lt">
                                    <p:tmPct val="0"/>
                                  </p:iterate>
                                  <p:childTnLst>
                                    <p:animEffect transition="out" filter="diamond(in)">
                                      <p:cBhvr>
                                        <p:cTn id="299" dur="3000"/>
                                        <p:tgtEl>
                                          <p:spTgt spid="13"/>
                                        </p:tgtEl>
                                      </p:cBhvr>
                                    </p:animEffect>
                                    <p:set>
                                      <p:cBhvr>
                                        <p:cTn id="300" dur="1" fill="hold">
                                          <p:stCondLst>
                                            <p:cond delay="2999"/>
                                          </p:stCondLst>
                                        </p:cTn>
                                        <p:tgtEl>
                                          <p:spTgt spid="13"/>
                                        </p:tgtEl>
                                        <p:attrNameLst>
                                          <p:attrName>style.visibility</p:attrName>
                                        </p:attrNameLst>
                                      </p:cBhvr>
                                      <p:to>
                                        <p:strVal val="hidden"/>
                                      </p:to>
                                    </p:set>
                                  </p:childTnLst>
                                </p:cTn>
                              </p:par>
                              <p:par>
                                <p:cTn id="301" presetID="8" presetClass="exit" presetSubtype="16" fill="hold" grpId="4" nodeType="withEffect">
                                  <p:stCondLst>
                                    <p:cond delay="0"/>
                                  </p:stCondLst>
                                  <p:childTnLst>
                                    <p:animEffect transition="out" filter="diamond(in)">
                                      <p:cBhvr>
                                        <p:cTn id="302" dur="3000"/>
                                        <p:tgtEl>
                                          <p:spTgt spid="14"/>
                                        </p:tgtEl>
                                      </p:cBhvr>
                                    </p:animEffect>
                                    <p:set>
                                      <p:cBhvr>
                                        <p:cTn id="303" dur="1" fill="hold">
                                          <p:stCondLst>
                                            <p:cond delay="2999"/>
                                          </p:stCondLst>
                                        </p:cTn>
                                        <p:tgtEl>
                                          <p:spTgt spid="14"/>
                                        </p:tgtEl>
                                        <p:attrNameLst>
                                          <p:attrName>style.visibility</p:attrName>
                                        </p:attrNameLst>
                                      </p:cBhvr>
                                      <p:to>
                                        <p:strVal val="hidden"/>
                                      </p:to>
                                    </p:set>
                                  </p:childTnLst>
                                </p:cTn>
                              </p:par>
                              <p:par>
                                <p:cTn id="304" presetID="8" presetClass="exit" presetSubtype="16" fill="hold" grpId="4" nodeType="withEffect">
                                  <p:stCondLst>
                                    <p:cond delay="0"/>
                                  </p:stCondLst>
                                  <p:iterate type="lt">
                                    <p:tmPct val="0"/>
                                  </p:iterate>
                                  <p:childTnLst>
                                    <p:animEffect transition="out" filter="diamond(in)">
                                      <p:cBhvr>
                                        <p:cTn id="305" dur="3000"/>
                                        <p:tgtEl>
                                          <p:spTgt spid="15"/>
                                        </p:tgtEl>
                                      </p:cBhvr>
                                    </p:animEffect>
                                    <p:set>
                                      <p:cBhvr>
                                        <p:cTn id="306" dur="1" fill="hold">
                                          <p:stCondLst>
                                            <p:cond delay="2999"/>
                                          </p:stCondLst>
                                        </p:cTn>
                                        <p:tgtEl>
                                          <p:spTgt spid="15"/>
                                        </p:tgtEl>
                                        <p:attrNameLst>
                                          <p:attrName>style.visibility</p:attrName>
                                        </p:attrNameLst>
                                      </p:cBhvr>
                                      <p:to>
                                        <p:strVal val="hidden"/>
                                      </p:to>
                                    </p:set>
                                  </p:childTnLst>
                                </p:cTn>
                              </p:par>
                              <p:par>
                                <p:cTn id="307" presetID="8" presetClass="exit" presetSubtype="16" fill="hold" grpId="4" nodeType="withEffect">
                                  <p:stCondLst>
                                    <p:cond delay="0"/>
                                  </p:stCondLst>
                                  <p:childTnLst>
                                    <p:animEffect transition="out" filter="diamond(in)">
                                      <p:cBhvr>
                                        <p:cTn id="308" dur="3000"/>
                                        <p:tgtEl>
                                          <p:spTgt spid="16"/>
                                        </p:tgtEl>
                                      </p:cBhvr>
                                    </p:animEffect>
                                    <p:set>
                                      <p:cBhvr>
                                        <p:cTn id="309" dur="1" fill="hold">
                                          <p:stCondLst>
                                            <p:cond delay="2999"/>
                                          </p:stCondLst>
                                        </p:cTn>
                                        <p:tgtEl>
                                          <p:spTgt spid="16"/>
                                        </p:tgtEl>
                                        <p:attrNameLst>
                                          <p:attrName>style.visibility</p:attrName>
                                        </p:attrNameLst>
                                      </p:cBhvr>
                                      <p:to>
                                        <p:strVal val="hidden"/>
                                      </p:to>
                                    </p:set>
                                  </p:childTnLst>
                                </p:cTn>
                              </p:par>
                              <p:par>
                                <p:cTn id="310" presetID="8" presetClass="exit" presetSubtype="16" fill="hold" grpId="4" nodeType="withEffect">
                                  <p:stCondLst>
                                    <p:cond delay="0"/>
                                  </p:stCondLst>
                                  <p:iterate type="lt">
                                    <p:tmPct val="0"/>
                                  </p:iterate>
                                  <p:childTnLst>
                                    <p:animEffect transition="out" filter="diamond(in)">
                                      <p:cBhvr>
                                        <p:cTn id="311" dur="3000"/>
                                        <p:tgtEl>
                                          <p:spTgt spid="17"/>
                                        </p:tgtEl>
                                      </p:cBhvr>
                                    </p:animEffect>
                                    <p:set>
                                      <p:cBhvr>
                                        <p:cTn id="312" dur="1" fill="hold">
                                          <p:stCondLst>
                                            <p:cond delay="2999"/>
                                          </p:stCondLst>
                                        </p:cTn>
                                        <p:tgtEl>
                                          <p:spTgt spid="17"/>
                                        </p:tgtEl>
                                        <p:attrNameLst>
                                          <p:attrName>style.visibility</p:attrName>
                                        </p:attrNameLst>
                                      </p:cBhvr>
                                      <p:to>
                                        <p:strVal val="hidden"/>
                                      </p:to>
                                    </p:set>
                                  </p:childTnLst>
                                </p:cTn>
                              </p:par>
                              <p:par>
                                <p:cTn id="313" presetID="8" presetClass="exit" presetSubtype="16" fill="hold" grpId="4" nodeType="withEffect">
                                  <p:stCondLst>
                                    <p:cond delay="0"/>
                                  </p:stCondLst>
                                  <p:childTnLst>
                                    <p:animEffect transition="out" filter="diamond(in)">
                                      <p:cBhvr>
                                        <p:cTn id="314" dur="3000"/>
                                        <p:tgtEl>
                                          <p:spTgt spid="18"/>
                                        </p:tgtEl>
                                      </p:cBhvr>
                                    </p:animEffect>
                                    <p:set>
                                      <p:cBhvr>
                                        <p:cTn id="315" dur="1" fill="hold">
                                          <p:stCondLst>
                                            <p:cond delay="2999"/>
                                          </p:stCondLst>
                                        </p:cTn>
                                        <p:tgtEl>
                                          <p:spTgt spid="18"/>
                                        </p:tgtEl>
                                        <p:attrNameLst>
                                          <p:attrName>style.visibility</p:attrName>
                                        </p:attrNameLst>
                                      </p:cBhvr>
                                      <p:to>
                                        <p:strVal val="hidden"/>
                                      </p:to>
                                    </p:set>
                                  </p:childTnLst>
                                </p:cTn>
                              </p:par>
                              <p:par>
                                <p:cTn id="316" presetID="8" presetClass="exit" presetSubtype="16" fill="hold" grpId="4" nodeType="withEffect">
                                  <p:stCondLst>
                                    <p:cond delay="0"/>
                                  </p:stCondLst>
                                  <p:iterate type="lt">
                                    <p:tmPct val="0"/>
                                  </p:iterate>
                                  <p:childTnLst>
                                    <p:animEffect transition="out" filter="diamond(in)">
                                      <p:cBhvr>
                                        <p:cTn id="317" dur="3000"/>
                                        <p:tgtEl>
                                          <p:spTgt spid="19"/>
                                        </p:tgtEl>
                                      </p:cBhvr>
                                    </p:animEffect>
                                    <p:set>
                                      <p:cBhvr>
                                        <p:cTn id="318" dur="1" fill="hold">
                                          <p:stCondLst>
                                            <p:cond delay="2999"/>
                                          </p:stCondLst>
                                        </p:cTn>
                                        <p:tgtEl>
                                          <p:spTgt spid="19"/>
                                        </p:tgtEl>
                                        <p:attrNameLst>
                                          <p:attrName>style.visibility</p:attrName>
                                        </p:attrNameLst>
                                      </p:cBhvr>
                                      <p:to>
                                        <p:strVal val="hidden"/>
                                      </p:to>
                                    </p:set>
                                  </p:childTnLst>
                                </p:cTn>
                              </p:par>
                              <p:par>
                                <p:cTn id="319" presetID="8" presetClass="exit" presetSubtype="16" fill="hold" grpId="4" nodeType="withEffect">
                                  <p:stCondLst>
                                    <p:cond delay="0"/>
                                  </p:stCondLst>
                                  <p:childTnLst>
                                    <p:animEffect transition="out" filter="diamond(in)">
                                      <p:cBhvr>
                                        <p:cTn id="320" dur="3000"/>
                                        <p:tgtEl>
                                          <p:spTgt spid="20"/>
                                        </p:tgtEl>
                                      </p:cBhvr>
                                    </p:animEffect>
                                    <p:set>
                                      <p:cBhvr>
                                        <p:cTn id="321" dur="1" fill="hold">
                                          <p:stCondLst>
                                            <p:cond delay="2999"/>
                                          </p:stCondLst>
                                        </p:cTn>
                                        <p:tgtEl>
                                          <p:spTgt spid="20"/>
                                        </p:tgtEl>
                                        <p:attrNameLst>
                                          <p:attrName>style.visibility</p:attrName>
                                        </p:attrNameLst>
                                      </p:cBhvr>
                                      <p:to>
                                        <p:strVal val="hidden"/>
                                      </p:to>
                                    </p:set>
                                  </p:childTnLst>
                                </p:cTn>
                              </p:par>
                              <p:par>
                                <p:cTn id="322" presetID="8" presetClass="exit" presetSubtype="16" fill="hold" grpId="4" nodeType="withEffect">
                                  <p:stCondLst>
                                    <p:cond delay="0"/>
                                  </p:stCondLst>
                                  <p:iterate type="lt">
                                    <p:tmPct val="0"/>
                                  </p:iterate>
                                  <p:childTnLst>
                                    <p:animEffect transition="out" filter="diamond(in)">
                                      <p:cBhvr>
                                        <p:cTn id="323" dur="3000"/>
                                        <p:tgtEl>
                                          <p:spTgt spid="21"/>
                                        </p:tgtEl>
                                      </p:cBhvr>
                                    </p:animEffect>
                                    <p:set>
                                      <p:cBhvr>
                                        <p:cTn id="324" dur="1" fill="hold">
                                          <p:stCondLst>
                                            <p:cond delay="2999"/>
                                          </p:stCondLst>
                                        </p:cTn>
                                        <p:tgtEl>
                                          <p:spTgt spid="21"/>
                                        </p:tgtEl>
                                        <p:attrNameLst>
                                          <p:attrName>style.visibility</p:attrName>
                                        </p:attrNameLst>
                                      </p:cBhvr>
                                      <p:to>
                                        <p:strVal val="hidden"/>
                                      </p:to>
                                    </p:set>
                                  </p:childTnLst>
                                </p:cTn>
                              </p:par>
                              <p:par>
                                <p:cTn id="325" presetID="8" presetClass="exit" presetSubtype="16" fill="hold" grpId="4" nodeType="withEffect">
                                  <p:stCondLst>
                                    <p:cond delay="0"/>
                                  </p:stCondLst>
                                  <p:childTnLst>
                                    <p:animEffect transition="out" filter="diamond(in)">
                                      <p:cBhvr>
                                        <p:cTn id="326" dur="3000"/>
                                        <p:tgtEl>
                                          <p:spTgt spid="22"/>
                                        </p:tgtEl>
                                      </p:cBhvr>
                                    </p:animEffect>
                                    <p:set>
                                      <p:cBhvr>
                                        <p:cTn id="327" dur="1" fill="hold">
                                          <p:stCondLst>
                                            <p:cond delay="2999"/>
                                          </p:stCondLst>
                                        </p:cTn>
                                        <p:tgtEl>
                                          <p:spTgt spid="22"/>
                                        </p:tgtEl>
                                        <p:attrNameLst>
                                          <p:attrName>style.visibility</p:attrName>
                                        </p:attrNameLst>
                                      </p:cBhvr>
                                      <p:to>
                                        <p:strVal val="hidden"/>
                                      </p:to>
                                    </p:set>
                                  </p:childTnLst>
                                </p:cTn>
                              </p:par>
                              <p:par>
                                <p:cTn id="328" presetID="23" presetClass="entr" presetSubtype="288" fill="hold" nodeType="withEffect">
                                  <p:stCondLst>
                                    <p:cond delay="0"/>
                                  </p:stCondLst>
                                  <p:childTnLst>
                                    <p:set>
                                      <p:cBhvr>
                                        <p:cTn id="329" dur="1" fill="hold">
                                          <p:stCondLst>
                                            <p:cond delay="0"/>
                                          </p:stCondLst>
                                        </p:cTn>
                                        <p:tgtEl>
                                          <p:spTgt spid="2"/>
                                        </p:tgtEl>
                                        <p:attrNameLst>
                                          <p:attrName>style.visibility</p:attrName>
                                        </p:attrNameLst>
                                      </p:cBhvr>
                                      <p:to>
                                        <p:strVal val="visible"/>
                                      </p:to>
                                    </p:set>
                                    <p:anim calcmode="lin" valueType="num">
                                      <p:cBhvr>
                                        <p:cTn id="330" dur="3000" fill="hold"/>
                                        <p:tgtEl>
                                          <p:spTgt spid="2"/>
                                        </p:tgtEl>
                                        <p:attrNameLst>
                                          <p:attrName>ppt_w</p:attrName>
                                        </p:attrNameLst>
                                      </p:cBhvr>
                                      <p:tavLst>
                                        <p:tav tm="0">
                                          <p:val>
                                            <p:strVal val="4/3*#ppt_w"/>
                                          </p:val>
                                        </p:tav>
                                        <p:tav tm="100000">
                                          <p:val>
                                            <p:strVal val="#ppt_w"/>
                                          </p:val>
                                        </p:tav>
                                      </p:tavLst>
                                    </p:anim>
                                    <p:anim calcmode="lin" valueType="num">
                                      <p:cBhvr>
                                        <p:cTn id="331" dur="3000" fill="hold"/>
                                        <p:tgtEl>
                                          <p:spTgt spid="2"/>
                                        </p:tgtEl>
                                        <p:attrNameLst>
                                          <p:attrName>ppt_h</p:attrName>
                                        </p:attrNameLst>
                                      </p:cBhvr>
                                      <p:tavLst>
                                        <p:tav tm="0">
                                          <p:val>
                                            <p:strVal val="4/3*#ppt_h"/>
                                          </p:val>
                                        </p:tav>
                                        <p:tav tm="100000">
                                          <p:val>
                                            <p:strVal val="#ppt_h"/>
                                          </p:val>
                                        </p:tav>
                                      </p:tavLst>
                                    </p:anim>
                                  </p:childTnLst>
                                </p:cTn>
                              </p:par>
                              <p:par>
                                <p:cTn id="332" presetID="16" presetClass="entr" presetSubtype="42" fill="hold" nodeType="withEffect">
                                  <p:stCondLst>
                                    <p:cond delay="0"/>
                                  </p:stCondLst>
                                  <p:childTnLst>
                                    <p:set>
                                      <p:cBhvr>
                                        <p:cTn id="333" dur="1" fill="hold">
                                          <p:stCondLst>
                                            <p:cond delay="0"/>
                                          </p:stCondLst>
                                        </p:cTn>
                                        <p:tgtEl>
                                          <p:spTgt spid="2"/>
                                        </p:tgtEl>
                                        <p:attrNameLst>
                                          <p:attrName>style.visibility</p:attrName>
                                        </p:attrNameLst>
                                      </p:cBhvr>
                                      <p:to>
                                        <p:strVal val="visible"/>
                                      </p:to>
                                    </p:set>
                                    <p:animEffect transition="in" filter="barn(outHorizontal)">
                                      <p:cBhvr>
                                        <p:cTn id="33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143C0"/>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kid-girl-child-cute-160433.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isósceles"/>
          <p:cNvSpPr/>
          <p:nvPr/>
        </p:nvSpPr>
        <p:spPr>
          <a:xfrm rot="16200000">
            <a:off x="678647" y="1250147"/>
            <a:ext cx="5143500" cy="2643206"/>
          </a:xfrm>
          <a:prstGeom prst="triangle">
            <a:avLst/>
          </a:prstGeom>
          <a:gradFill flip="none" rotWithShape="1">
            <a:gsLst>
              <a:gs pos="45000">
                <a:schemeClr val="bg1">
                  <a:alpha val="57000"/>
                </a:schemeClr>
              </a:gs>
              <a:gs pos="50000">
                <a:srgbClr val="FF3399">
                  <a:shade val="67500"/>
                  <a:satMod val="115000"/>
                </a:srgbClr>
              </a:gs>
              <a:gs pos="100000">
                <a:srgbClr val="FF3399">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5400000">
            <a:off x="3393291" y="1250147"/>
            <a:ext cx="5143500" cy="2643206"/>
          </a:xfrm>
          <a:prstGeom prst="triangle">
            <a:avLst/>
          </a:prstGeom>
          <a:gradFill flip="none" rotWithShape="1">
            <a:gsLst>
              <a:gs pos="45000">
                <a:schemeClr val="bg1">
                  <a:alpha val="57000"/>
                </a:schemeClr>
              </a:gs>
              <a:gs pos="50000">
                <a:srgbClr val="FF3399">
                  <a:shade val="67500"/>
                  <a:satMod val="115000"/>
                </a:srgbClr>
              </a:gs>
              <a:gs pos="100000">
                <a:srgbClr val="FF3399">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6200000">
            <a:off x="-321485" y="1250147"/>
            <a:ext cx="5143500" cy="2643206"/>
          </a:xfrm>
          <a:prstGeom prst="triangle">
            <a:avLst/>
          </a:prstGeom>
          <a:gradFill flip="none" rotWithShape="1">
            <a:gsLst>
              <a:gs pos="45000">
                <a:schemeClr val="bg1">
                  <a:alpha val="57000"/>
                </a:schemeClr>
              </a:gs>
              <a:gs pos="50000">
                <a:srgbClr val="FF3399">
                  <a:shade val="67500"/>
                  <a:satMod val="115000"/>
                </a:srgbClr>
              </a:gs>
              <a:gs pos="100000">
                <a:srgbClr val="FF3399">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4179109" y="1250147"/>
            <a:ext cx="5143500" cy="2643206"/>
          </a:xfrm>
          <a:prstGeom prst="triangle">
            <a:avLst/>
          </a:prstGeom>
          <a:gradFill flip="none" rotWithShape="1">
            <a:gsLst>
              <a:gs pos="45000">
                <a:schemeClr val="bg1">
                  <a:alpha val="57000"/>
                </a:schemeClr>
              </a:gs>
              <a:gs pos="50000">
                <a:srgbClr val="FF3399">
                  <a:shade val="67500"/>
                  <a:satMod val="115000"/>
                </a:srgbClr>
              </a:gs>
              <a:gs pos="100000">
                <a:srgbClr val="FF3399">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a:off x="5250679" y="1250147"/>
            <a:ext cx="5143500" cy="2643206"/>
          </a:xfrm>
          <a:prstGeom prst="triangle">
            <a:avLst/>
          </a:prstGeom>
          <a:gradFill flip="none" rotWithShape="1">
            <a:gsLst>
              <a:gs pos="45000">
                <a:schemeClr val="bg1">
                  <a:alpha val="57000"/>
                </a:schemeClr>
              </a:gs>
              <a:gs pos="50000">
                <a:srgbClr val="FF3399">
                  <a:shade val="67500"/>
                  <a:satMod val="115000"/>
                </a:srgbClr>
              </a:gs>
              <a:gs pos="100000">
                <a:srgbClr val="FF3399">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6200000">
            <a:off x="-1250147" y="1250147"/>
            <a:ext cx="5143500" cy="2643206"/>
          </a:xfrm>
          <a:prstGeom prst="triangle">
            <a:avLst/>
          </a:prstGeom>
          <a:gradFill flip="none" rotWithShape="1">
            <a:gsLst>
              <a:gs pos="45000">
                <a:schemeClr val="bg1">
                  <a:alpha val="57000"/>
                </a:schemeClr>
              </a:gs>
              <a:gs pos="50000">
                <a:srgbClr val="FF3399">
                  <a:shade val="67500"/>
                  <a:satMod val="115000"/>
                </a:srgbClr>
              </a:gs>
              <a:gs pos="100000">
                <a:srgbClr val="FF3399">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2000"/>
                                        <p:tgtEl>
                                          <p:spTgt spid="4"/>
                                        </p:tgtEl>
                                        <p:attrNameLst>
                                          <p:attrName>ppt_x</p:attrName>
                                        </p:attrNameLst>
                                      </p:cBhvr>
                                      <p:tavLst>
                                        <p:tav tm="0">
                                          <p:val>
                                            <p:strVal val="ppt_x"/>
                                          </p:val>
                                        </p:tav>
                                        <p:tav tm="100000">
                                          <p:val>
                                            <p:strVal val="ppt_x-ppt_w/2"/>
                                          </p:val>
                                        </p:tav>
                                      </p:tavLst>
                                    </p:anim>
                                    <p:anim calcmode="lin" valueType="num">
                                      <p:cBhvr>
                                        <p:cTn id="9" dur="2000"/>
                                        <p:tgtEl>
                                          <p:spTgt spid="4"/>
                                        </p:tgtEl>
                                        <p:attrNameLst>
                                          <p:attrName>ppt_y</p:attrName>
                                        </p:attrNameLst>
                                      </p:cBhvr>
                                      <p:tavLst>
                                        <p:tav tm="0">
                                          <p:val>
                                            <p:strVal val="ppt_y"/>
                                          </p:val>
                                        </p:tav>
                                        <p:tav tm="100000">
                                          <p:val>
                                            <p:strVal val="ppt_y"/>
                                          </p:val>
                                        </p:tav>
                                      </p:tavLst>
                                    </p:anim>
                                    <p:anim calcmode="lin" valueType="num">
                                      <p:cBhvr>
                                        <p:cTn id="10" dur="2000"/>
                                        <p:tgtEl>
                                          <p:spTgt spid="4"/>
                                        </p:tgtEl>
                                        <p:attrNameLst>
                                          <p:attrName>ppt_w</p:attrName>
                                        </p:attrNameLst>
                                      </p:cBhvr>
                                      <p:tavLst>
                                        <p:tav tm="0">
                                          <p:val>
                                            <p:strVal val="ppt_w"/>
                                          </p:val>
                                        </p:tav>
                                        <p:tav tm="100000">
                                          <p:val>
                                            <p:fltVal val="0"/>
                                          </p:val>
                                        </p:tav>
                                      </p:tavLst>
                                    </p:anim>
                                    <p:anim calcmode="lin" valueType="num">
                                      <p:cBhvr>
                                        <p:cTn id="11" dur="2000"/>
                                        <p:tgtEl>
                                          <p:spTgt spid="4"/>
                                        </p:tgtEl>
                                        <p:attrNameLst>
                                          <p:attrName>ppt_h</p:attrName>
                                        </p:attrNameLst>
                                      </p:cBhvr>
                                      <p:tavLst>
                                        <p:tav tm="0">
                                          <p:val>
                                            <p:strVal val="ppt_h"/>
                                          </p:val>
                                        </p:tav>
                                        <p:tav tm="100000">
                                          <p:val>
                                            <p:strVal val="ppt_h"/>
                                          </p:val>
                                        </p:tav>
                                      </p:tavLst>
                                    </p:anim>
                                    <p:set>
                                      <p:cBhvr>
                                        <p:cTn id="12" dur="1" fill="hold">
                                          <p:stCondLst>
                                            <p:cond delay="1999"/>
                                          </p:stCondLst>
                                        </p:cTn>
                                        <p:tgtEl>
                                          <p:spTgt spid="4"/>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2000"/>
                                        <p:tgtEl>
                                          <p:spTgt spid="5"/>
                                        </p:tgtEl>
                                        <p:attrNameLst>
                                          <p:attrName>ppt_x</p:attrName>
                                        </p:attrNameLst>
                                      </p:cBhvr>
                                      <p:tavLst>
                                        <p:tav tm="0">
                                          <p:val>
                                            <p:strVal val="ppt_x"/>
                                          </p:val>
                                        </p:tav>
                                        <p:tav tm="100000">
                                          <p:val>
                                            <p:strVal val="ppt_x+ppt_w/2"/>
                                          </p:val>
                                        </p:tav>
                                      </p:tavLst>
                                    </p:anim>
                                    <p:anim calcmode="lin" valueType="num">
                                      <p:cBhvr>
                                        <p:cTn id="15" dur="2000"/>
                                        <p:tgtEl>
                                          <p:spTgt spid="5"/>
                                        </p:tgtEl>
                                        <p:attrNameLst>
                                          <p:attrName>ppt_y</p:attrName>
                                        </p:attrNameLst>
                                      </p:cBhvr>
                                      <p:tavLst>
                                        <p:tav tm="0">
                                          <p:val>
                                            <p:strVal val="ppt_y"/>
                                          </p:val>
                                        </p:tav>
                                        <p:tav tm="100000">
                                          <p:val>
                                            <p:strVal val="ppt_y"/>
                                          </p:val>
                                        </p:tav>
                                      </p:tavLst>
                                    </p:anim>
                                    <p:anim calcmode="lin" valueType="num">
                                      <p:cBhvr>
                                        <p:cTn id="16" dur="2000"/>
                                        <p:tgtEl>
                                          <p:spTgt spid="5"/>
                                        </p:tgtEl>
                                        <p:attrNameLst>
                                          <p:attrName>ppt_w</p:attrName>
                                        </p:attrNameLst>
                                      </p:cBhvr>
                                      <p:tavLst>
                                        <p:tav tm="0">
                                          <p:val>
                                            <p:strVal val="ppt_w"/>
                                          </p:val>
                                        </p:tav>
                                        <p:tav tm="100000">
                                          <p:val>
                                            <p:fltVal val="0"/>
                                          </p:val>
                                        </p:tav>
                                      </p:tavLst>
                                    </p:anim>
                                    <p:anim calcmode="lin" valueType="num">
                                      <p:cBhvr>
                                        <p:cTn id="17" dur="2000"/>
                                        <p:tgtEl>
                                          <p:spTgt spid="5"/>
                                        </p:tgtEl>
                                        <p:attrNameLst>
                                          <p:attrName>ppt_h</p:attrName>
                                        </p:attrNameLst>
                                      </p:cBhvr>
                                      <p:tavLst>
                                        <p:tav tm="0">
                                          <p:val>
                                            <p:strVal val="ppt_h"/>
                                          </p:val>
                                        </p:tav>
                                        <p:tav tm="100000">
                                          <p:val>
                                            <p:strVal val="ppt_h"/>
                                          </p:val>
                                        </p:tav>
                                      </p:tavLst>
                                    </p:anim>
                                    <p:set>
                                      <p:cBhvr>
                                        <p:cTn id="18" dur="1" fill="hold">
                                          <p:stCondLst>
                                            <p:cond delay="1999"/>
                                          </p:stCondLst>
                                        </p:cTn>
                                        <p:tgtEl>
                                          <p:spTgt spid="5"/>
                                        </p:tgtEl>
                                        <p:attrNameLst>
                                          <p:attrName>style.visibility</p:attrName>
                                        </p:attrNameLst>
                                      </p:cBhvr>
                                      <p:to>
                                        <p:strVal val="hidden"/>
                                      </p:to>
                                    </p:set>
                                  </p:childTnLst>
                                </p:cTn>
                              </p:par>
                              <p:par>
                                <p:cTn id="19" presetID="17" presetClass="exit" presetSubtype="8" fill="hold" grpId="0" nodeType="withEffect">
                                  <p:stCondLst>
                                    <p:cond delay="0"/>
                                  </p:stCondLst>
                                  <p:childTnLst>
                                    <p:anim calcmode="lin" valueType="num">
                                      <p:cBhvr>
                                        <p:cTn id="20" dur="2000"/>
                                        <p:tgtEl>
                                          <p:spTgt spid="6"/>
                                        </p:tgtEl>
                                        <p:attrNameLst>
                                          <p:attrName>ppt_x</p:attrName>
                                        </p:attrNameLst>
                                      </p:cBhvr>
                                      <p:tavLst>
                                        <p:tav tm="0">
                                          <p:val>
                                            <p:strVal val="ppt_x"/>
                                          </p:val>
                                        </p:tav>
                                        <p:tav tm="100000">
                                          <p:val>
                                            <p:strVal val="ppt_x-ppt_w/2"/>
                                          </p:val>
                                        </p:tav>
                                      </p:tavLst>
                                    </p:anim>
                                    <p:anim calcmode="lin" valueType="num">
                                      <p:cBhvr>
                                        <p:cTn id="21" dur="2000"/>
                                        <p:tgtEl>
                                          <p:spTgt spid="6"/>
                                        </p:tgtEl>
                                        <p:attrNameLst>
                                          <p:attrName>ppt_y</p:attrName>
                                        </p:attrNameLst>
                                      </p:cBhvr>
                                      <p:tavLst>
                                        <p:tav tm="0">
                                          <p:val>
                                            <p:strVal val="ppt_y"/>
                                          </p:val>
                                        </p:tav>
                                        <p:tav tm="100000">
                                          <p:val>
                                            <p:strVal val="ppt_y"/>
                                          </p:val>
                                        </p:tav>
                                      </p:tavLst>
                                    </p:anim>
                                    <p:anim calcmode="lin" valueType="num">
                                      <p:cBhvr>
                                        <p:cTn id="22" dur="2000"/>
                                        <p:tgtEl>
                                          <p:spTgt spid="6"/>
                                        </p:tgtEl>
                                        <p:attrNameLst>
                                          <p:attrName>ppt_w</p:attrName>
                                        </p:attrNameLst>
                                      </p:cBhvr>
                                      <p:tavLst>
                                        <p:tav tm="0">
                                          <p:val>
                                            <p:strVal val="ppt_w"/>
                                          </p:val>
                                        </p:tav>
                                        <p:tav tm="100000">
                                          <p:val>
                                            <p:fltVal val="0"/>
                                          </p:val>
                                        </p:tav>
                                      </p:tavLst>
                                    </p:anim>
                                    <p:anim calcmode="lin" valueType="num">
                                      <p:cBhvr>
                                        <p:cTn id="23" dur="2000"/>
                                        <p:tgtEl>
                                          <p:spTgt spid="6"/>
                                        </p:tgtEl>
                                        <p:attrNameLst>
                                          <p:attrName>ppt_h</p:attrName>
                                        </p:attrNameLst>
                                      </p:cBhvr>
                                      <p:tavLst>
                                        <p:tav tm="0">
                                          <p:val>
                                            <p:strVal val="ppt_h"/>
                                          </p:val>
                                        </p:tav>
                                        <p:tav tm="100000">
                                          <p:val>
                                            <p:strVal val="ppt_h"/>
                                          </p:val>
                                        </p:tav>
                                      </p:tavLst>
                                    </p:anim>
                                    <p:set>
                                      <p:cBhvr>
                                        <p:cTn id="24" dur="1" fill="hold">
                                          <p:stCondLst>
                                            <p:cond delay="1999"/>
                                          </p:stCondLst>
                                        </p:cTn>
                                        <p:tgtEl>
                                          <p:spTgt spid="6"/>
                                        </p:tgtEl>
                                        <p:attrNameLst>
                                          <p:attrName>style.visibility</p:attrName>
                                        </p:attrNameLst>
                                      </p:cBhvr>
                                      <p:to>
                                        <p:strVal val="hidden"/>
                                      </p:to>
                                    </p:set>
                                  </p:childTnLst>
                                </p:cTn>
                              </p:par>
                              <p:par>
                                <p:cTn id="25" presetID="17" presetClass="exit" presetSubtype="2" fill="hold" grpId="0" nodeType="withEffect">
                                  <p:stCondLst>
                                    <p:cond delay="0"/>
                                  </p:stCondLst>
                                  <p:childTnLst>
                                    <p:anim calcmode="lin" valueType="num">
                                      <p:cBhvr>
                                        <p:cTn id="26" dur="2000"/>
                                        <p:tgtEl>
                                          <p:spTgt spid="7"/>
                                        </p:tgtEl>
                                        <p:attrNameLst>
                                          <p:attrName>ppt_x</p:attrName>
                                        </p:attrNameLst>
                                      </p:cBhvr>
                                      <p:tavLst>
                                        <p:tav tm="0">
                                          <p:val>
                                            <p:strVal val="ppt_x"/>
                                          </p:val>
                                        </p:tav>
                                        <p:tav tm="100000">
                                          <p:val>
                                            <p:strVal val="ppt_x+ppt_w/2"/>
                                          </p:val>
                                        </p:tav>
                                      </p:tavLst>
                                    </p:anim>
                                    <p:anim calcmode="lin" valueType="num">
                                      <p:cBhvr>
                                        <p:cTn id="27" dur="2000"/>
                                        <p:tgtEl>
                                          <p:spTgt spid="7"/>
                                        </p:tgtEl>
                                        <p:attrNameLst>
                                          <p:attrName>ppt_y</p:attrName>
                                        </p:attrNameLst>
                                      </p:cBhvr>
                                      <p:tavLst>
                                        <p:tav tm="0">
                                          <p:val>
                                            <p:strVal val="ppt_y"/>
                                          </p:val>
                                        </p:tav>
                                        <p:tav tm="100000">
                                          <p:val>
                                            <p:strVal val="ppt_y"/>
                                          </p:val>
                                        </p:tav>
                                      </p:tavLst>
                                    </p:anim>
                                    <p:anim calcmode="lin" valueType="num">
                                      <p:cBhvr>
                                        <p:cTn id="28" dur="2000"/>
                                        <p:tgtEl>
                                          <p:spTgt spid="7"/>
                                        </p:tgtEl>
                                        <p:attrNameLst>
                                          <p:attrName>ppt_w</p:attrName>
                                        </p:attrNameLst>
                                      </p:cBhvr>
                                      <p:tavLst>
                                        <p:tav tm="0">
                                          <p:val>
                                            <p:strVal val="ppt_w"/>
                                          </p:val>
                                        </p:tav>
                                        <p:tav tm="100000">
                                          <p:val>
                                            <p:fltVal val="0"/>
                                          </p:val>
                                        </p:tav>
                                      </p:tavLst>
                                    </p:anim>
                                    <p:anim calcmode="lin" valueType="num">
                                      <p:cBhvr>
                                        <p:cTn id="29" dur="2000"/>
                                        <p:tgtEl>
                                          <p:spTgt spid="7"/>
                                        </p:tgtEl>
                                        <p:attrNameLst>
                                          <p:attrName>ppt_h</p:attrName>
                                        </p:attrNameLst>
                                      </p:cBhvr>
                                      <p:tavLst>
                                        <p:tav tm="0">
                                          <p:val>
                                            <p:strVal val="ppt_h"/>
                                          </p:val>
                                        </p:tav>
                                        <p:tav tm="100000">
                                          <p:val>
                                            <p:strVal val="ppt_h"/>
                                          </p:val>
                                        </p:tav>
                                      </p:tavLst>
                                    </p:anim>
                                    <p:set>
                                      <p:cBhvr>
                                        <p:cTn id="30" dur="1" fill="hold">
                                          <p:stCondLst>
                                            <p:cond delay="1999"/>
                                          </p:stCondLst>
                                        </p:cTn>
                                        <p:tgtEl>
                                          <p:spTgt spid="7"/>
                                        </p:tgtEl>
                                        <p:attrNameLst>
                                          <p:attrName>style.visibility</p:attrName>
                                        </p:attrNameLst>
                                      </p:cBhvr>
                                      <p:to>
                                        <p:strVal val="hidden"/>
                                      </p:to>
                                    </p:set>
                                  </p:childTnLst>
                                </p:cTn>
                              </p:par>
                              <p:par>
                                <p:cTn id="31" presetID="17" presetClass="exit" presetSubtype="2" fill="hold" grpId="0" nodeType="withEffect">
                                  <p:stCondLst>
                                    <p:cond delay="0"/>
                                  </p:stCondLst>
                                  <p:childTnLst>
                                    <p:anim calcmode="lin" valueType="num">
                                      <p:cBhvr>
                                        <p:cTn id="32" dur="2000"/>
                                        <p:tgtEl>
                                          <p:spTgt spid="8"/>
                                        </p:tgtEl>
                                        <p:attrNameLst>
                                          <p:attrName>ppt_x</p:attrName>
                                        </p:attrNameLst>
                                      </p:cBhvr>
                                      <p:tavLst>
                                        <p:tav tm="0">
                                          <p:val>
                                            <p:strVal val="ppt_x"/>
                                          </p:val>
                                        </p:tav>
                                        <p:tav tm="100000">
                                          <p:val>
                                            <p:strVal val="ppt_x+ppt_w/2"/>
                                          </p:val>
                                        </p:tav>
                                      </p:tavLst>
                                    </p:anim>
                                    <p:anim calcmode="lin" valueType="num">
                                      <p:cBhvr>
                                        <p:cTn id="33" dur="2000"/>
                                        <p:tgtEl>
                                          <p:spTgt spid="8"/>
                                        </p:tgtEl>
                                        <p:attrNameLst>
                                          <p:attrName>ppt_y</p:attrName>
                                        </p:attrNameLst>
                                      </p:cBhvr>
                                      <p:tavLst>
                                        <p:tav tm="0">
                                          <p:val>
                                            <p:strVal val="ppt_y"/>
                                          </p:val>
                                        </p:tav>
                                        <p:tav tm="100000">
                                          <p:val>
                                            <p:strVal val="ppt_y"/>
                                          </p:val>
                                        </p:tav>
                                      </p:tavLst>
                                    </p:anim>
                                    <p:anim calcmode="lin" valueType="num">
                                      <p:cBhvr>
                                        <p:cTn id="34" dur="2000"/>
                                        <p:tgtEl>
                                          <p:spTgt spid="8"/>
                                        </p:tgtEl>
                                        <p:attrNameLst>
                                          <p:attrName>ppt_w</p:attrName>
                                        </p:attrNameLst>
                                      </p:cBhvr>
                                      <p:tavLst>
                                        <p:tav tm="0">
                                          <p:val>
                                            <p:strVal val="ppt_w"/>
                                          </p:val>
                                        </p:tav>
                                        <p:tav tm="100000">
                                          <p:val>
                                            <p:fltVal val="0"/>
                                          </p:val>
                                        </p:tav>
                                      </p:tavLst>
                                    </p:anim>
                                    <p:anim calcmode="lin" valueType="num">
                                      <p:cBhvr>
                                        <p:cTn id="35" dur="2000"/>
                                        <p:tgtEl>
                                          <p:spTgt spid="8"/>
                                        </p:tgtEl>
                                        <p:attrNameLst>
                                          <p:attrName>ppt_h</p:attrName>
                                        </p:attrNameLst>
                                      </p:cBhvr>
                                      <p:tavLst>
                                        <p:tav tm="0">
                                          <p:val>
                                            <p:strVal val="ppt_h"/>
                                          </p:val>
                                        </p:tav>
                                        <p:tav tm="100000">
                                          <p:val>
                                            <p:strVal val="ppt_h"/>
                                          </p:val>
                                        </p:tav>
                                      </p:tavLst>
                                    </p:anim>
                                    <p:set>
                                      <p:cBhvr>
                                        <p:cTn id="36" dur="1" fill="hold">
                                          <p:stCondLst>
                                            <p:cond delay="1999"/>
                                          </p:stCondLst>
                                        </p:cTn>
                                        <p:tgtEl>
                                          <p:spTgt spid="8"/>
                                        </p:tgtEl>
                                        <p:attrNameLst>
                                          <p:attrName>style.visibility</p:attrName>
                                        </p:attrNameLst>
                                      </p:cBhvr>
                                      <p:to>
                                        <p:strVal val="hidden"/>
                                      </p:to>
                                    </p:set>
                                  </p:childTnLst>
                                </p:cTn>
                              </p:par>
                              <p:par>
                                <p:cTn id="37" presetID="17" presetClass="exit" presetSubtype="8" fill="hold" grpId="0" nodeType="withEffect">
                                  <p:stCondLst>
                                    <p:cond delay="0"/>
                                  </p:stCondLst>
                                  <p:childTnLst>
                                    <p:anim calcmode="lin" valueType="num">
                                      <p:cBhvr>
                                        <p:cTn id="38" dur="2000"/>
                                        <p:tgtEl>
                                          <p:spTgt spid="9"/>
                                        </p:tgtEl>
                                        <p:attrNameLst>
                                          <p:attrName>ppt_x</p:attrName>
                                        </p:attrNameLst>
                                      </p:cBhvr>
                                      <p:tavLst>
                                        <p:tav tm="0">
                                          <p:val>
                                            <p:strVal val="ppt_x"/>
                                          </p:val>
                                        </p:tav>
                                        <p:tav tm="100000">
                                          <p:val>
                                            <p:strVal val="ppt_x-ppt_w/2"/>
                                          </p:val>
                                        </p:tav>
                                      </p:tavLst>
                                    </p:anim>
                                    <p:anim calcmode="lin" valueType="num">
                                      <p:cBhvr>
                                        <p:cTn id="39" dur="2000"/>
                                        <p:tgtEl>
                                          <p:spTgt spid="9"/>
                                        </p:tgtEl>
                                        <p:attrNameLst>
                                          <p:attrName>ppt_y</p:attrName>
                                        </p:attrNameLst>
                                      </p:cBhvr>
                                      <p:tavLst>
                                        <p:tav tm="0">
                                          <p:val>
                                            <p:strVal val="ppt_y"/>
                                          </p:val>
                                        </p:tav>
                                        <p:tav tm="100000">
                                          <p:val>
                                            <p:strVal val="ppt_y"/>
                                          </p:val>
                                        </p:tav>
                                      </p:tavLst>
                                    </p:anim>
                                    <p:anim calcmode="lin" valueType="num">
                                      <p:cBhvr>
                                        <p:cTn id="40" dur="2000"/>
                                        <p:tgtEl>
                                          <p:spTgt spid="9"/>
                                        </p:tgtEl>
                                        <p:attrNameLst>
                                          <p:attrName>ppt_w</p:attrName>
                                        </p:attrNameLst>
                                      </p:cBhvr>
                                      <p:tavLst>
                                        <p:tav tm="0">
                                          <p:val>
                                            <p:strVal val="ppt_w"/>
                                          </p:val>
                                        </p:tav>
                                        <p:tav tm="100000">
                                          <p:val>
                                            <p:fltVal val="0"/>
                                          </p:val>
                                        </p:tav>
                                      </p:tavLst>
                                    </p:anim>
                                    <p:anim calcmode="lin" valueType="num">
                                      <p:cBhvr>
                                        <p:cTn id="41" dur="2000"/>
                                        <p:tgtEl>
                                          <p:spTgt spid="9"/>
                                        </p:tgtEl>
                                        <p:attrNameLst>
                                          <p:attrName>ppt_h</p:attrName>
                                        </p:attrNameLst>
                                      </p:cBhvr>
                                      <p:tavLst>
                                        <p:tav tm="0">
                                          <p:val>
                                            <p:strVal val="ppt_h"/>
                                          </p:val>
                                        </p:tav>
                                        <p:tav tm="100000">
                                          <p:val>
                                            <p:strVal val="ppt_h"/>
                                          </p:val>
                                        </p:tav>
                                      </p:tavLst>
                                    </p:anim>
                                    <p:set>
                                      <p:cBhvr>
                                        <p:cTn id="42" dur="1" fill="hold">
                                          <p:stCondLst>
                                            <p:cond delay="1999"/>
                                          </p:stCondLst>
                                        </p:cTn>
                                        <p:tgtEl>
                                          <p:spTgt spid="9"/>
                                        </p:tgtEl>
                                        <p:attrNameLst>
                                          <p:attrName>style.visibility</p:attrName>
                                        </p:attrNameLst>
                                      </p:cBhvr>
                                      <p:to>
                                        <p:strVal val="hidden"/>
                                      </p:to>
                                    </p:set>
                                  </p:childTnLst>
                                </p:cTn>
                              </p:par>
                              <p:par>
                                <p:cTn id="43" presetID="13" presetClass="exit" presetSubtype="16" fill="hold" grpId="1" nodeType="withEffect">
                                  <p:stCondLst>
                                    <p:cond delay="0"/>
                                  </p:stCondLst>
                                  <p:childTnLst>
                                    <p:animEffect transition="out" filter="plus(in)">
                                      <p:cBhvr>
                                        <p:cTn id="44" dur="2000"/>
                                        <p:tgtEl>
                                          <p:spTgt spid="4"/>
                                        </p:tgtEl>
                                      </p:cBhvr>
                                    </p:animEffect>
                                    <p:set>
                                      <p:cBhvr>
                                        <p:cTn id="45" dur="1" fill="hold">
                                          <p:stCondLst>
                                            <p:cond delay="1999"/>
                                          </p:stCondLst>
                                        </p:cTn>
                                        <p:tgtEl>
                                          <p:spTgt spid="4"/>
                                        </p:tgtEl>
                                        <p:attrNameLst>
                                          <p:attrName>style.visibility</p:attrName>
                                        </p:attrNameLst>
                                      </p:cBhvr>
                                      <p:to>
                                        <p:strVal val="hidden"/>
                                      </p:to>
                                    </p:set>
                                  </p:childTnLst>
                                </p:cTn>
                              </p:par>
                              <p:par>
                                <p:cTn id="46" presetID="13" presetClass="exit" presetSubtype="16" fill="hold" grpId="1" nodeType="withEffect">
                                  <p:stCondLst>
                                    <p:cond delay="0"/>
                                  </p:stCondLst>
                                  <p:childTnLst>
                                    <p:animEffect transition="out" filter="plus(in)">
                                      <p:cBhvr>
                                        <p:cTn id="47" dur="2000"/>
                                        <p:tgtEl>
                                          <p:spTgt spid="6"/>
                                        </p:tgtEl>
                                      </p:cBhvr>
                                    </p:animEffect>
                                    <p:set>
                                      <p:cBhvr>
                                        <p:cTn id="48" dur="1" fill="hold">
                                          <p:stCondLst>
                                            <p:cond delay="1999"/>
                                          </p:stCondLst>
                                        </p:cTn>
                                        <p:tgtEl>
                                          <p:spTgt spid="6"/>
                                        </p:tgtEl>
                                        <p:attrNameLst>
                                          <p:attrName>style.visibility</p:attrName>
                                        </p:attrNameLst>
                                      </p:cBhvr>
                                      <p:to>
                                        <p:strVal val="hidden"/>
                                      </p:to>
                                    </p:set>
                                  </p:childTnLst>
                                </p:cTn>
                              </p:par>
                              <p:par>
                                <p:cTn id="49" presetID="13" presetClass="exit" presetSubtype="16" fill="hold" grpId="1" nodeType="withEffect">
                                  <p:stCondLst>
                                    <p:cond delay="0"/>
                                  </p:stCondLst>
                                  <p:childTnLst>
                                    <p:animEffect transition="out" filter="plus(in)">
                                      <p:cBhvr>
                                        <p:cTn id="50" dur="2000"/>
                                        <p:tgtEl>
                                          <p:spTgt spid="9"/>
                                        </p:tgtEl>
                                      </p:cBhvr>
                                    </p:animEffect>
                                    <p:set>
                                      <p:cBhvr>
                                        <p:cTn id="51" dur="1" fill="hold">
                                          <p:stCondLst>
                                            <p:cond delay="1999"/>
                                          </p:stCondLst>
                                        </p:cTn>
                                        <p:tgtEl>
                                          <p:spTgt spid="9"/>
                                        </p:tgtEl>
                                        <p:attrNameLst>
                                          <p:attrName>style.visibility</p:attrName>
                                        </p:attrNameLst>
                                      </p:cBhvr>
                                      <p:to>
                                        <p:strVal val="hidden"/>
                                      </p:to>
                                    </p:set>
                                  </p:childTnLst>
                                </p:cTn>
                              </p:par>
                              <p:par>
                                <p:cTn id="52" presetID="13" presetClass="exit" presetSubtype="16" fill="hold" grpId="1" nodeType="withEffect">
                                  <p:stCondLst>
                                    <p:cond delay="0"/>
                                  </p:stCondLst>
                                  <p:childTnLst>
                                    <p:animEffect transition="out" filter="plus(in)">
                                      <p:cBhvr>
                                        <p:cTn id="53" dur="2000"/>
                                        <p:tgtEl>
                                          <p:spTgt spid="5"/>
                                        </p:tgtEl>
                                      </p:cBhvr>
                                    </p:animEffect>
                                    <p:set>
                                      <p:cBhvr>
                                        <p:cTn id="54" dur="1" fill="hold">
                                          <p:stCondLst>
                                            <p:cond delay="1999"/>
                                          </p:stCondLst>
                                        </p:cTn>
                                        <p:tgtEl>
                                          <p:spTgt spid="5"/>
                                        </p:tgtEl>
                                        <p:attrNameLst>
                                          <p:attrName>style.visibility</p:attrName>
                                        </p:attrNameLst>
                                      </p:cBhvr>
                                      <p:to>
                                        <p:strVal val="hidden"/>
                                      </p:to>
                                    </p:set>
                                  </p:childTnLst>
                                </p:cTn>
                              </p:par>
                              <p:par>
                                <p:cTn id="55" presetID="13" presetClass="exit" presetSubtype="16" fill="hold" grpId="1" nodeType="withEffect">
                                  <p:stCondLst>
                                    <p:cond delay="0"/>
                                  </p:stCondLst>
                                  <p:childTnLst>
                                    <p:animEffect transition="out" filter="plus(in)">
                                      <p:cBhvr>
                                        <p:cTn id="56" dur="2000"/>
                                        <p:tgtEl>
                                          <p:spTgt spid="7"/>
                                        </p:tgtEl>
                                      </p:cBhvr>
                                    </p:animEffect>
                                    <p:set>
                                      <p:cBhvr>
                                        <p:cTn id="57" dur="1" fill="hold">
                                          <p:stCondLst>
                                            <p:cond delay="1999"/>
                                          </p:stCondLst>
                                        </p:cTn>
                                        <p:tgtEl>
                                          <p:spTgt spid="7"/>
                                        </p:tgtEl>
                                        <p:attrNameLst>
                                          <p:attrName>style.visibility</p:attrName>
                                        </p:attrNameLst>
                                      </p:cBhvr>
                                      <p:to>
                                        <p:strVal val="hidden"/>
                                      </p:to>
                                    </p:set>
                                  </p:childTnLst>
                                </p:cTn>
                              </p:par>
                              <p:par>
                                <p:cTn id="58" presetID="13" presetClass="exit" presetSubtype="16" fill="hold" grpId="1" nodeType="withEffect">
                                  <p:stCondLst>
                                    <p:cond delay="0"/>
                                  </p:stCondLst>
                                  <p:childTnLst>
                                    <p:animEffect transition="out" filter="plus(in)">
                                      <p:cBhvr>
                                        <p:cTn id="59" dur="2000"/>
                                        <p:tgtEl>
                                          <p:spTgt spid="8"/>
                                        </p:tgtEl>
                                      </p:cBhvr>
                                    </p:animEffect>
                                    <p:set>
                                      <p:cBhvr>
                                        <p:cTn id="60" dur="1" fill="hold">
                                          <p:stCondLst>
                                            <p:cond delay="1999"/>
                                          </p:stCondLst>
                                        </p:cTn>
                                        <p:tgtEl>
                                          <p:spTgt spid="8"/>
                                        </p:tgtEl>
                                        <p:attrNameLst>
                                          <p:attrName>style.visibility</p:attrName>
                                        </p:attrNameLst>
                                      </p:cBhvr>
                                      <p:to>
                                        <p:strVal val="hidden"/>
                                      </p:to>
                                    </p:set>
                                  </p:childTnLst>
                                </p:cTn>
                              </p:par>
                              <p:par>
                                <p:cTn id="61" presetID="17" presetClass="entr" presetSubtype="10"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2000" fill="hold"/>
                                        <p:tgtEl>
                                          <p:spTgt spid="2"/>
                                        </p:tgtEl>
                                        <p:attrNameLst>
                                          <p:attrName>ppt_w</p:attrName>
                                        </p:attrNameLst>
                                      </p:cBhvr>
                                      <p:tavLst>
                                        <p:tav tm="0">
                                          <p:val>
                                            <p:fltVal val="0"/>
                                          </p:val>
                                        </p:tav>
                                        <p:tav tm="100000">
                                          <p:val>
                                            <p:strVal val="#ppt_w"/>
                                          </p:val>
                                        </p:tav>
                                      </p:tavLst>
                                    </p:anim>
                                    <p:anim calcmode="lin" valueType="num">
                                      <p:cBhvr>
                                        <p:cTn id="6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0000"/>
            </a:gs>
            <a:gs pos="39999">
              <a:srgbClr val="85C2FF"/>
            </a:gs>
            <a:gs pos="70000">
              <a:srgbClr val="C4D6EB"/>
            </a:gs>
            <a:gs pos="100000">
              <a:srgbClr val="FFEBFA"/>
            </a:gs>
          </a:gsLst>
          <a:lin ang="0" scaled="1"/>
          <a:tileRect/>
        </a:gradFill>
        <a:effectLst/>
      </p:bgPr>
    </p:bg>
    <p:spTree>
      <p:nvGrpSpPr>
        <p:cNvPr id="1" name=""/>
        <p:cNvGrpSpPr/>
        <p:nvPr/>
      </p:nvGrpSpPr>
      <p:grpSpPr>
        <a:xfrm>
          <a:off x="0" y="0"/>
          <a:ext cx="0" cy="0"/>
          <a:chOff x="0" y="0"/>
          <a:chExt cx="0" cy="0"/>
        </a:xfrm>
      </p:grpSpPr>
      <p:pic>
        <p:nvPicPr>
          <p:cNvPr id="2" name="1 Imagen" descr="people-children-child-happy-160946.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84720" y="3487662"/>
            <a:ext cx="2494053" cy="161659"/>
          </a:xfrm>
          <a:prstGeom prst="rect">
            <a:avLst/>
          </a:prstGeom>
          <a:gradFill flip="none" rotWithShape="1">
            <a:gsLst>
              <a:gs pos="0">
                <a:srgbClr val="FF0000"/>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616775">
            <a:off x="4494017" y="1425561"/>
            <a:ext cx="2589088" cy="128761"/>
          </a:xfrm>
          <a:prstGeom prst="rect">
            <a:avLst/>
          </a:prstGeom>
          <a:gradFill flip="none" rotWithShape="1">
            <a:gsLst>
              <a:gs pos="0">
                <a:srgbClr val="FF0000"/>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997988">
            <a:off x="2180361" y="1520128"/>
            <a:ext cx="2918106" cy="106589"/>
          </a:xfrm>
          <a:prstGeom prst="rect">
            <a:avLst/>
          </a:prstGeom>
          <a:gradFill flip="none" rotWithShape="1">
            <a:gsLst>
              <a:gs pos="0">
                <a:srgbClr val="FF0000"/>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997988">
            <a:off x="4055210" y="3468263"/>
            <a:ext cx="3143272" cy="160736"/>
          </a:xfrm>
          <a:prstGeom prst="rect">
            <a:avLst/>
          </a:prstGeom>
          <a:gradFill flip="none" rotWithShape="1">
            <a:gsLst>
              <a:gs pos="0">
                <a:srgbClr val="FF0000"/>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997988">
            <a:off x="2014565" y="1333482"/>
            <a:ext cx="2918106" cy="161666"/>
          </a:xfrm>
          <a:prstGeom prst="rect">
            <a:avLst/>
          </a:prstGeom>
          <a:gradFill flip="none" rotWithShape="1">
            <a:gsLst>
              <a:gs pos="0">
                <a:srgbClr val="FF0000"/>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16775">
            <a:off x="4666273" y="1277923"/>
            <a:ext cx="2589088" cy="158759"/>
          </a:xfrm>
          <a:prstGeom prst="rect">
            <a:avLst/>
          </a:prstGeom>
          <a:gradFill flip="none" rotWithShape="1">
            <a:gsLst>
              <a:gs pos="0">
                <a:srgbClr val="FF0000"/>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7988">
            <a:off x="4198086" y="3628998"/>
            <a:ext cx="3143272" cy="160736"/>
          </a:xfrm>
          <a:prstGeom prst="rect">
            <a:avLst/>
          </a:prstGeom>
          <a:gradFill flip="none" rotWithShape="1">
            <a:gsLst>
              <a:gs pos="0">
                <a:srgbClr val="FF0000"/>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616775">
            <a:off x="2117297" y="3671775"/>
            <a:ext cx="2494053" cy="160767"/>
          </a:xfrm>
          <a:prstGeom prst="rect">
            <a:avLst/>
          </a:prstGeom>
          <a:gradFill flip="none" rotWithShape="1">
            <a:gsLst>
              <a:gs pos="0">
                <a:srgbClr val="FF0000"/>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997988">
            <a:off x="1786877" y="1178062"/>
            <a:ext cx="2918106" cy="122718"/>
          </a:xfrm>
          <a:prstGeom prst="rect">
            <a:avLst/>
          </a:prstGeom>
          <a:gradFill flip="none" rotWithShape="1">
            <a:gsLst>
              <a:gs pos="0">
                <a:srgbClr val="FF0000"/>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16775">
            <a:off x="4889528" y="1100330"/>
            <a:ext cx="2589088" cy="175771"/>
          </a:xfrm>
          <a:prstGeom prst="rect">
            <a:avLst/>
          </a:prstGeom>
          <a:gradFill flip="none" rotWithShape="1">
            <a:gsLst>
              <a:gs pos="0">
                <a:srgbClr val="FF0000"/>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7988">
            <a:off x="4340962" y="3736155"/>
            <a:ext cx="3143272" cy="160736"/>
          </a:xfrm>
          <a:prstGeom prst="rect">
            <a:avLst/>
          </a:prstGeom>
          <a:gradFill flip="none" rotWithShape="1">
            <a:gsLst>
              <a:gs pos="0">
                <a:srgbClr val="FF0000"/>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616775">
            <a:off x="1927529" y="3809133"/>
            <a:ext cx="2494053" cy="161659"/>
          </a:xfrm>
          <a:prstGeom prst="rect">
            <a:avLst/>
          </a:prstGeom>
          <a:gradFill flip="none" rotWithShape="1">
            <a:gsLst>
              <a:gs pos="0">
                <a:srgbClr val="FF0000"/>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8" presetClass="emph" presetSubtype="0" fill="hold" grpId="1" nodeType="withEffect">
                                  <p:stCondLst>
                                    <p:cond delay="0"/>
                                  </p:stCondLst>
                                  <p:childTnLst>
                                    <p:animRot by="21600000">
                                      <p:cBhvr>
                                        <p:cTn id="44" dur="2000" fill="hold"/>
                                        <p:tgtEl>
                                          <p:spTgt spid="3"/>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4"/>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8"/>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9"/>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10"/>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1"/>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2"/>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3"/>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childTnLst>
                          </p:cTn>
                        </p:par>
                        <p:par>
                          <p:cTn id="67" fill="hold">
                            <p:stCondLst>
                              <p:cond delay="2000"/>
                            </p:stCondLst>
                            <p:childTnLst>
                              <p:par>
                                <p:cTn id="68" presetID="2" presetClass="exit" presetSubtype="2" fill="hold" grpId="2"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14"/>
                                        </p:tgtEl>
                                        <p:attrNameLst>
                                          <p:attrName>ppt_x</p:attrName>
                                        </p:attrNameLst>
                                      </p:cBhvr>
                                      <p:tavLst>
                                        <p:tav tm="0">
                                          <p:val>
                                            <p:strVal val="ppt_x"/>
                                          </p:val>
                                        </p:tav>
                                        <p:tav tm="100000">
                                          <p:val>
                                            <p:strVal val="1+ppt_w/2"/>
                                          </p:val>
                                        </p:tav>
                                      </p:tavLst>
                                    </p:anim>
                                    <p:anim calcmode="lin" valueType="num">
                                      <p:cBhvr additive="base">
                                        <p:cTn id="90" dur="2000"/>
                                        <p:tgtEl>
                                          <p:spTgt spid="14"/>
                                        </p:tgtEl>
                                        <p:attrNameLst>
                                          <p:attrName>ppt_y</p:attrName>
                                        </p:attrNameLst>
                                      </p:cBhvr>
                                      <p:tavLst>
                                        <p:tav tm="0">
                                          <p:val>
                                            <p:strVal val="ppt_y"/>
                                          </p:val>
                                        </p:tav>
                                        <p:tav tm="100000">
                                          <p:val>
                                            <p:strVal val="ppt_y"/>
                                          </p:val>
                                        </p:tav>
                                      </p:tavLst>
                                    </p:anim>
                                    <p:set>
                                      <p:cBhvr>
                                        <p:cTn id="91" dur="1" fill="hold">
                                          <p:stCondLst>
                                            <p:cond delay="1999"/>
                                          </p:stCondLst>
                                        </p:cTn>
                                        <p:tgtEl>
                                          <p:spTgt spid="14"/>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0-ppt_w/2"/>
                                          </p:val>
                                        </p:tav>
                                      </p:tavLst>
                                    </p:anim>
                                    <p:anim calcmode="lin" valueType="num">
                                      <p:cBhvr additive="base">
                                        <p:cTn id="94" dur="2000"/>
                                        <p:tgtEl>
                                          <p:spTgt spid="4"/>
                                        </p:tgtEl>
                                        <p:attrNameLst>
                                          <p:attrName>ppt_y</p:attrName>
                                        </p:attrNameLst>
                                      </p:cBhvr>
                                      <p:tavLst>
                                        <p:tav tm="0">
                                          <p:val>
                                            <p:strVal val="ppt_y"/>
                                          </p:val>
                                        </p:tav>
                                        <p:tav tm="100000">
                                          <p:val>
                                            <p:strVal val="ppt_y"/>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0-ppt_w/2"/>
                                          </p:val>
                                        </p:tav>
                                      </p:tavLst>
                                    </p:anim>
                                    <p:anim calcmode="lin" valueType="num">
                                      <p:cBhvr additive="base">
                                        <p:cTn id="98" dur="2000"/>
                                        <p:tgtEl>
                                          <p:spTgt spid="6"/>
                                        </p:tgtEl>
                                        <p:attrNameLst>
                                          <p:attrName>ppt_y</p:attrName>
                                        </p:attrNameLst>
                                      </p:cBhvr>
                                      <p:tavLst>
                                        <p:tav tm="0">
                                          <p:val>
                                            <p:strVal val="ppt_y"/>
                                          </p:val>
                                        </p:tav>
                                        <p:tav tm="100000">
                                          <p:val>
                                            <p:strVal val="ppt_y"/>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0-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0-ppt_w/2"/>
                                          </p:val>
                                        </p:tav>
                                      </p:tavLst>
                                    </p:anim>
                                    <p:anim calcmode="lin" valueType="num">
                                      <p:cBhvr additive="base">
                                        <p:cTn id="106" dur="2000"/>
                                        <p:tgtEl>
                                          <p:spTgt spid="9"/>
                                        </p:tgtEl>
                                        <p:attrNameLst>
                                          <p:attrName>ppt_y</p:attrName>
                                        </p:attrNameLst>
                                      </p:cBhvr>
                                      <p:tavLst>
                                        <p:tav tm="0">
                                          <p:val>
                                            <p:strVal val="ppt_y"/>
                                          </p:val>
                                        </p:tav>
                                        <p:tav tm="100000">
                                          <p:val>
                                            <p:strVal val="ppt_y"/>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ppt_y"/>
                                          </p:val>
                                        </p:tav>
                                      </p:tavLst>
                                    </p:anim>
                                    <p:set>
                                      <p:cBhvr>
                                        <p:cTn id="115" dur="1" fill="hold">
                                          <p:stCondLst>
                                            <p:cond delay="1999"/>
                                          </p:stCondLst>
                                        </p:cTn>
                                        <p:tgtEl>
                                          <p:spTgt spid="13"/>
                                        </p:tgtEl>
                                        <p:attrNameLst>
                                          <p:attrName>style.visibility</p:attrName>
                                        </p:attrNameLst>
                                      </p:cBhvr>
                                      <p:to>
                                        <p:strVal val="hidden"/>
                                      </p:to>
                                    </p:set>
                                  </p:childTnLst>
                                </p:cTn>
                              </p:par>
                              <p:par>
                                <p:cTn id="116" presetID="23" presetClass="entr" presetSubtype="288" fill="hold" nodeType="withEffect">
                                  <p:stCondLst>
                                    <p:cond delay="0"/>
                                  </p:stCondLst>
                                  <p:childTnLst>
                                    <p:set>
                                      <p:cBhvr>
                                        <p:cTn id="117" dur="1" fill="hold">
                                          <p:stCondLst>
                                            <p:cond delay="0"/>
                                          </p:stCondLst>
                                        </p:cTn>
                                        <p:tgtEl>
                                          <p:spTgt spid="2"/>
                                        </p:tgtEl>
                                        <p:attrNameLst>
                                          <p:attrName>style.visibility</p:attrName>
                                        </p:attrNameLst>
                                      </p:cBhvr>
                                      <p:to>
                                        <p:strVal val="visible"/>
                                      </p:to>
                                    </p:set>
                                    <p:anim calcmode="lin" valueType="num">
                                      <p:cBhvr>
                                        <p:cTn id="118" dur="2000" fill="hold"/>
                                        <p:tgtEl>
                                          <p:spTgt spid="2"/>
                                        </p:tgtEl>
                                        <p:attrNameLst>
                                          <p:attrName>ppt_w</p:attrName>
                                        </p:attrNameLst>
                                      </p:cBhvr>
                                      <p:tavLst>
                                        <p:tav tm="0">
                                          <p:val>
                                            <p:strVal val="4/3*#ppt_w"/>
                                          </p:val>
                                        </p:tav>
                                        <p:tav tm="100000">
                                          <p:val>
                                            <p:strVal val="#ppt_w"/>
                                          </p:val>
                                        </p:tav>
                                      </p:tavLst>
                                    </p:anim>
                                    <p:anim calcmode="lin" valueType="num">
                                      <p:cBhvr>
                                        <p:cTn id="119" dur="2000" fill="hold"/>
                                        <p:tgtEl>
                                          <p:spTgt spid="2"/>
                                        </p:tgtEl>
                                        <p:attrNameLst>
                                          <p:attrName>ppt_h</p:attrName>
                                        </p:attrNameLst>
                                      </p:cBhvr>
                                      <p:tavLst>
                                        <p:tav tm="0">
                                          <p:val>
                                            <p:strVal val="4/3*#ppt_h"/>
                                          </p:val>
                                        </p:tav>
                                        <p:tav tm="100000">
                                          <p:val>
                                            <p:strVal val="#ppt_h"/>
                                          </p:val>
                                        </p:tav>
                                      </p:tavLst>
                                    </p:anim>
                                  </p:childTnLst>
                                </p:cTn>
                              </p:par>
                              <p:par>
                                <p:cTn id="120" presetID="16" presetClass="entr" presetSubtype="37"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Effect transition="in" filter="barn(outVertical)">
                                      <p:cBhvr>
                                        <p:cTn id="1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5400000" scaled="1"/>
          <a:tileRect/>
        </a:gradFill>
        <a:effectLst/>
      </p:bgPr>
    </p:bg>
    <p:spTree>
      <p:nvGrpSpPr>
        <p:cNvPr id="1" name=""/>
        <p:cNvGrpSpPr/>
        <p:nvPr/>
      </p:nvGrpSpPr>
      <p:grpSpPr>
        <a:xfrm>
          <a:off x="0" y="0"/>
          <a:ext cx="0" cy="0"/>
          <a:chOff x="0" y="0"/>
          <a:chExt cx="0" cy="0"/>
        </a:xfrm>
      </p:grpSpPr>
      <p:pic>
        <p:nvPicPr>
          <p:cNvPr id="2" name="1 Imagen" descr="pexels-photo-69896.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285752" y="0"/>
            <a:ext cx="3000396" cy="2625329"/>
          </a:xfrm>
          <a:prstGeom prst="parallelogram">
            <a:avLst>
              <a:gd name="adj" fmla="val 77932"/>
            </a:avLst>
          </a:prstGeom>
          <a:gradFill flip="none" rotWithShape="1">
            <a:gsLst>
              <a:gs pos="75000">
                <a:schemeClr val="accent2">
                  <a:lumMod val="50000"/>
                  <a:alpha val="3000"/>
                </a:schemeClr>
              </a:gs>
              <a:gs pos="50000">
                <a:srgbClr val="00B0F0">
                  <a:shade val="67500"/>
                  <a:satMod val="115000"/>
                </a:srgbClr>
              </a:gs>
              <a:gs pos="100000">
                <a:srgbClr val="00B0F0">
                  <a:shade val="100000"/>
                  <a:satMod val="115000"/>
                </a:srgb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285752" y="2625328"/>
            <a:ext cx="3000364" cy="2518172"/>
          </a:xfrm>
          <a:prstGeom prst="parallelogram">
            <a:avLst>
              <a:gd name="adj" fmla="val 81341"/>
            </a:avLst>
          </a:prstGeom>
          <a:gradFill flip="none" rotWithShape="1">
            <a:gsLst>
              <a:gs pos="75000">
                <a:schemeClr val="accent2">
                  <a:lumMod val="50000"/>
                  <a:alpha val="3000"/>
                </a:schemeClr>
              </a:gs>
              <a:gs pos="50000">
                <a:srgbClr val="00B0F0">
                  <a:shade val="67500"/>
                  <a:satMod val="115000"/>
                </a:srgbClr>
              </a:gs>
              <a:gs pos="100000">
                <a:srgbClr val="00B0F0">
                  <a:shade val="100000"/>
                  <a:satMod val="115000"/>
                </a:srgb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1428728" y="0"/>
            <a:ext cx="3000396" cy="2625329"/>
          </a:xfrm>
          <a:prstGeom prst="parallelogram">
            <a:avLst>
              <a:gd name="adj" fmla="val 76328"/>
            </a:avLst>
          </a:prstGeom>
          <a:gradFill flip="none" rotWithShape="1">
            <a:gsLst>
              <a:gs pos="75000">
                <a:schemeClr val="accent2">
                  <a:lumMod val="50000"/>
                  <a:alpha val="3000"/>
                </a:schemeClr>
              </a:gs>
              <a:gs pos="50000">
                <a:srgbClr val="00B0F0">
                  <a:shade val="67500"/>
                  <a:satMod val="115000"/>
                </a:srgbClr>
              </a:gs>
              <a:gs pos="100000">
                <a:srgbClr val="00B0F0">
                  <a:shade val="100000"/>
                  <a:satMod val="115000"/>
                </a:srgb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428728" y="2625328"/>
            <a:ext cx="3214678" cy="2518172"/>
          </a:xfrm>
          <a:prstGeom prst="parallelogram">
            <a:avLst>
              <a:gd name="adj" fmla="val 89208"/>
            </a:avLst>
          </a:prstGeom>
          <a:gradFill flip="none" rotWithShape="1">
            <a:gsLst>
              <a:gs pos="75000">
                <a:schemeClr val="accent2">
                  <a:lumMod val="50000"/>
                  <a:alpha val="3000"/>
                </a:schemeClr>
              </a:gs>
              <a:gs pos="50000">
                <a:srgbClr val="00B0F0">
                  <a:shade val="67500"/>
                  <a:satMod val="115000"/>
                </a:srgbClr>
              </a:gs>
              <a:gs pos="100000">
                <a:srgbClr val="00B0F0">
                  <a:shade val="100000"/>
                  <a:satMod val="115000"/>
                </a:srgb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2571736" y="0"/>
            <a:ext cx="3000396" cy="2625329"/>
          </a:xfrm>
          <a:prstGeom prst="parallelogram">
            <a:avLst>
              <a:gd name="adj" fmla="val 76328"/>
            </a:avLst>
          </a:prstGeom>
          <a:gradFill flip="none" rotWithShape="1">
            <a:gsLst>
              <a:gs pos="75000">
                <a:schemeClr val="accent2">
                  <a:lumMod val="50000"/>
                  <a:alpha val="3000"/>
                </a:schemeClr>
              </a:gs>
              <a:gs pos="50000">
                <a:srgbClr val="00B0F0">
                  <a:shade val="67500"/>
                  <a:satMod val="115000"/>
                </a:srgbClr>
              </a:gs>
              <a:gs pos="100000">
                <a:srgbClr val="00B0F0">
                  <a:shade val="100000"/>
                  <a:satMod val="115000"/>
                </a:srgb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571736" y="2625328"/>
            <a:ext cx="3143240" cy="2518172"/>
          </a:xfrm>
          <a:prstGeom prst="parallelogram">
            <a:avLst>
              <a:gd name="adj" fmla="val 86448"/>
            </a:avLst>
          </a:prstGeom>
          <a:gradFill flip="none" rotWithShape="1">
            <a:gsLst>
              <a:gs pos="75000">
                <a:schemeClr val="accent2">
                  <a:lumMod val="50000"/>
                  <a:alpha val="3000"/>
                </a:schemeClr>
              </a:gs>
              <a:gs pos="50000">
                <a:srgbClr val="00B0F0">
                  <a:shade val="67500"/>
                  <a:satMod val="115000"/>
                </a:srgbClr>
              </a:gs>
              <a:gs pos="100000">
                <a:srgbClr val="00B0F0">
                  <a:shade val="100000"/>
                  <a:satMod val="115000"/>
                </a:srgb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714712" y="0"/>
            <a:ext cx="3000396" cy="2625329"/>
          </a:xfrm>
          <a:prstGeom prst="parallelogram">
            <a:avLst>
              <a:gd name="adj" fmla="val 80338"/>
            </a:avLst>
          </a:prstGeom>
          <a:gradFill flip="none" rotWithShape="1">
            <a:gsLst>
              <a:gs pos="75000">
                <a:schemeClr val="accent2">
                  <a:lumMod val="50000"/>
                  <a:alpha val="3000"/>
                </a:schemeClr>
              </a:gs>
              <a:gs pos="50000">
                <a:srgbClr val="00B0F0">
                  <a:shade val="67500"/>
                  <a:satMod val="115000"/>
                </a:srgbClr>
              </a:gs>
              <a:gs pos="100000">
                <a:srgbClr val="00B0F0">
                  <a:shade val="100000"/>
                  <a:satMod val="115000"/>
                </a:srgb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714712" y="2625328"/>
            <a:ext cx="3143240" cy="2518172"/>
          </a:xfrm>
          <a:prstGeom prst="parallelogram">
            <a:avLst>
              <a:gd name="adj" fmla="val 88344"/>
            </a:avLst>
          </a:prstGeom>
          <a:gradFill flip="none" rotWithShape="1">
            <a:gsLst>
              <a:gs pos="75000">
                <a:schemeClr val="accent2">
                  <a:lumMod val="50000"/>
                  <a:alpha val="3000"/>
                </a:schemeClr>
              </a:gs>
              <a:gs pos="50000">
                <a:srgbClr val="00B0F0">
                  <a:shade val="67500"/>
                  <a:satMod val="115000"/>
                </a:srgbClr>
              </a:gs>
              <a:gs pos="100000">
                <a:srgbClr val="00B0F0">
                  <a:shade val="100000"/>
                  <a:satMod val="115000"/>
                </a:srgb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4857784" y="0"/>
            <a:ext cx="3000396" cy="2625329"/>
          </a:xfrm>
          <a:prstGeom prst="parallelogram">
            <a:avLst>
              <a:gd name="adj" fmla="val 79536"/>
            </a:avLst>
          </a:prstGeom>
          <a:gradFill flip="none" rotWithShape="1">
            <a:gsLst>
              <a:gs pos="75000">
                <a:schemeClr val="accent2">
                  <a:lumMod val="50000"/>
                  <a:alpha val="3000"/>
                </a:schemeClr>
              </a:gs>
              <a:gs pos="50000">
                <a:srgbClr val="00B0F0">
                  <a:shade val="67500"/>
                  <a:satMod val="115000"/>
                </a:srgbClr>
              </a:gs>
              <a:gs pos="100000">
                <a:srgbClr val="00B0F0">
                  <a:shade val="100000"/>
                  <a:satMod val="115000"/>
                </a:srgb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857784" y="2625328"/>
            <a:ext cx="3143240" cy="2518172"/>
          </a:xfrm>
          <a:prstGeom prst="parallelogram">
            <a:avLst>
              <a:gd name="adj" fmla="val 89269"/>
            </a:avLst>
          </a:prstGeom>
          <a:gradFill flip="none" rotWithShape="1">
            <a:gsLst>
              <a:gs pos="75000">
                <a:schemeClr val="accent2">
                  <a:lumMod val="50000"/>
                  <a:alpha val="3000"/>
                </a:schemeClr>
              </a:gs>
              <a:gs pos="50000">
                <a:srgbClr val="00B0F0">
                  <a:shade val="67500"/>
                  <a:satMod val="115000"/>
                </a:srgbClr>
              </a:gs>
              <a:gs pos="100000">
                <a:srgbClr val="00B0F0">
                  <a:shade val="100000"/>
                  <a:satMod val="115000"/>
                </a:srgb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6000760" y="0"/>
            <a:ext cx="3000396" cy="2625329"/>
          </a:xfrm>
          <a:prstGeom prst="parallelogram">
            <a:avLst>
              <a:gd name="adj" fmla="val 78734"/>
            </a:avLst>
          </a:prstGeom>
          <a:gradFill flip="none" rotWithShape="1">
            <a:gsLst>
              <a:gs pos="75000">
                <a:schemeClr val="accent2">
                  <a:lumMod val="50000"/>
                  <a:alpha val="3000"/>
                </a:schemeClr>
              </a:gs>
              <a:gs pos="50000">
                <a:srgbClr val="00B0F0">
                  <a:shade val="67500"/>
                  <a:satMod val="115000"/>
                </a:srgbClr>
              </a:gs>
              <a:gs pos="100000">
                <a:srgbClr val="00B0F0">
                  <a:shade val="100000"/>
                  <a:satMod val="115000"/>
                </a:srgb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6000760" y="2625328"/>
            <a:ext cx="3143240" cy="2518172"/>
          </a:xfrm>
          <a:prstGeom prst="parallelogram">
            <a:avLst>
              <a:gd name="adj" fmla="val 89189"/>
            </a:avLst>
          </a:prstGeom>
          <a:gradFill flip="none" rotWithShape="1">
            <a:gsLst>
              <a:gs pos="75000">
                <a:schemeClr val="accent2">
                  <a:lumMod val="50000"/>
                  <a:alpha val="3000"/>
                </a:schemeClr>
              </a:gs>
              <a:gs pos="50000">
                <a:srgbClr val="00B0F0">
                  <a:shade val="67500"/>
                  <a:satMod val="115000"/>
                </a:srgbClr>
              </a:gs>
              <a:gs pos="100000">
                <a:srgbClr val="00B0F0">
                  <a:shade val="100000"/>
                  <a:satMod val="115000"/>
                </a:srgbClr>
              </a:gs>
            </a:gsLst>
            <a:path path="shape">
              <a:fillToRect l="50000" t="50000" r="50000" b="50000"/>
            </a:path>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childTnLst>
                          </p:cTn>
                        </p:par>
                        <p:par>
                          <p:cTn id="55" fill="hold">
                            <p:stCondLst>
                              <p:cond delay="2000"/>
                            </p:stCondLst>
                            <p:childTnLst>
                              <p:par>
                                <p:cTn id="56" presetID="2" presetClass="exit" presetSubtype="12" fill="hold" grpId="1"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0-ppt_w/2"/>
                                          </p:val>
                                        </p:tav>
                                      </p:tavLst>
                                    </p:anim>
                                    <p:anim calcmode="lin" valueType="num">
                                      <p:cBhvr additive="base">
                                        <p:cTn id="58" dur="2000"/>
                                        <p:tgtEl>
                                          <p:spTgt spid="3"/>
                                        </p:tgtEl>
                                        <p:attrNameLst>
                                          <p:attrName>ppt_y</p:attrName>
                                        </p:attrNameLst>
                                      </p:cBhvr>
                                      <p:tavLst>
                                        <p:tav tm="0">
                                          <p:val>
                                            <p:strVal val="ppt_y"/>
                                          </p:val>
                                        </p:tav>
                                        <p:tav tm="100000">
                                          <p:val>
                                            <p:strVal val="1+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12" fill="hold" grpId="1"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0-ppt_w/2"/>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12" fill="hold" grpId="1"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0-ppt_w/2"/>
                                          </p:val>
                                        </p:tav>
                                      </p:tavLst>
                                    </p:anim>
                                    <p:anim calcmode="lin" valueType="num">
                                      <p:cBhvr additive="base">
                                        <p:cTn id="66" dur="2000"/>
                                        <p:tgtEl>
                                          <p:spTgt spid="7"/>
                                        </p:tgtEl>
                                        <p:attrNameLst>
                                          <p:attrName>ppt_y</p:attrName>
                                        </p:attrNameLst>
                                      </p:cBhvr>
                                      <p:tavLst>
                                        <p:tav tm="0">
                                          <p:val>
                                            <p:strVal val="ppt_y"/>
                                          </p:val>
                                        </p:tav>
                                        <p:tav tm="100000">
                                          <p:val>
                                            <p:strVal val="1+ppt_h/2"/>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12" fill="hold" grpId="1"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0-ppt_w/2"/>
                                          </p:val>
                                        </p:tav>
                                      </p:tavLst>
                                    </p:anim>
                                    <p:anim calcmode="lin" valueType="num">
                                      <p:cBhvr additive="base">
                                        <p:cTn id="70" dur="2000"/>
                                        <p:tgtEl>
                                          <p:spTgt spid="9"/>
                                        </p:tgtEl>
                                        <p:attrNameLst>
                                          <p:attrName>ppt_y</p:attrName>
                                        </p:attrNameLst>
                                      </p:cBhvr>
                                      <p:tavLst>
                                        <p:tav tm="0">
                                          <p:val>
                                            <p:strVal val="ppt_y"/>
                                          </p:val>
                                        </p:tav>
                                        <p:tav tm="100000">
                                          <p:val>
                                            <p:strVal val="1+ppt_h/2"/>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12" fill="hold" grpId="1" nodeType="withEffect">
                                  <p:stCondLst>
                                    <p:cond delay="0"/>
                                  </p:stCondLst>
                                  <p:childTnLst>
                                    <p:anim calcmode="lin" valueType="num">
                                      <p:cBhvr additive="base">
                                        <p:cTn id="73" dur="2000"/>
                                        <p:tgtEl>
                                          <p:spTgt spid="11"/>
                                        </p:tgtEl>
                                        <p:attrNameLst>
                                          <p:attrName>ppt_x</p:attrName>
                                        </p:attrNameLst>
                                      </p:cBhvr>
                                      <p:tavLst>
                                        <p:tav tm="0">
                                          <p:val>
                                            <p:strVal val="ppt_x"/>
                                          </p:val>
                                        </p:tav>
                                        <p:tav tm="100000">
                                          <p:val>
                                            <p:strVal val="0-ppt_w/2"/>
                                          </p:val>
                                        </p:tav>
                                      </p:tavLst>
                                    </p:anim>
                                    <p:anim calcmode="lin" valueType="num">
                                      <p:cBhvr additive="base">
                                        <p:cTn id="74" dur="2000"/>
                                        <p:tgtEl>
                                          <p:spTgt spid="11"/>
                                        </p:tgtEl>
                                        <p:attrNameLst>
                                          <p:attrName>ppt_y</p:attrName>
                                        </p:attrNameLst>
                                      </p:cBhvr>
                                      <p:tavLst>
                                        <p:tav tm="0">
                                          <p:val>
                                            <p:strVal val="ppt_y"/>
                                          </p:val>
                                        </p:tav>
                                        <p:tav tm="100000">
                                          <p:val>
                                            <p:strVal val="1+ppt_h/2"/>
                                          </p:val>
                                        </p:tav>
                                      </p:tavLst>
                                    </p:anim>
                                    <p:set>
                                      <p:cBhvr>
                                        <p:cTn id="75" dur="1" fill="hold">
                                          <p:stCondLst>
                                            <p:cond delay="1999"/>
                                          </p:stCondLst>
                                        </p:cTn>
                                        <p:tgtEl>
                                          <p:spTgt spid="11"/>
                                        </p:tgtEl>
                                        <p:attrNameLst>
                                          <p:attrName>style.visibility</p:attrName>
                                        </p:attrNameLst>
                                      </p:cBhvr>
                                      <p:to>
                                        <p:strVal val="hidden"/>
                                      </p:to>
                                    </p:set>
                                  </p:childTnLst>
                                </p:cTn>
                              </p:par>
                              <p:par>
                                <p:cTn id="76" presetID="2" presetClass="exit" presetSubtype="12" fill="hold" grpId="1" nodeType="withEffect">
                                  <p:stCondLst>
                                    <p:cond delay="0"/>
                                  </p:stCondLst>
                                  <p:childTnLst>
                                    <p:anim calcmode="lin" valueType="num">
                                      <p:cBhvr additive="base">
                                        <p:cTn id="77" dur="2000"/>
                                        <p:tgtEl>
                                          <p:spTgt spid="13"/>
                                        </p:tgtEl>
                                        <p:attrNameLst>
                                          <p:attrName>ppt_x</p:attrName>
                                        </p:attrNameLst>
                                      </p:cBhvr>
                                      <p:tavLst>
                                        <p:tav tm="0">
                                          <p:val>
                                            <p:strVal val="ppt_x"/>
                                          </p:val>
                                        </p:tav>
                                        <p:tav tm="100000">
                                          <p:val>
                                            <p:strVal val="0-ppt_w/2"/>
                                          </p:val>
                                        </p:tav>
                                      </p:tavLst>
                                    </p:anim>
                                    <p:anim calcmode="lin" valueType="num">
                                      <p:cBhvr additive="base">
                                        <p:cTn id="78" dur="2000"/>
                                        <p:tgtEl>
                                          <p:spTgt spid="13"/>
                                        </p:tgtEl>
                                        <p:attrNameLst>
                                          <p:attrName>ppt_y</p:attrName>
                                        </p:attrNameLst>
                                      </p:cBhvr>
                                      <p:tavLst>
                                        <p:tav tm="0">
                                          <p:val>
                                            <p:strVal val="ppt_y"/>
                                          </p:val>
                                        </p:tav>
                                        <p:tav tm="100000">
                                          <p:val>
                                            <p:strVal val="1+ppt_h/2"/>
                                          </p:val>
                                        </p:tav>
                                      </p:tavLst>
                                    </p:anim>
                                    <p:set>
                                      <p:cBhvr>
                                        <p:cTn id="79" dur="1" fill="hold">
                                          <p:stCondLst>
                                            <p:cond delay="1999"/>
                                          </p:stCondLst>
                                        </p:cTn>
                                        <p:tgtEl>
                                          <p:spTgt spid="13"/>
                                        </p:tgtEl>
                                        <p:attrNameLst>
                                          <p:attrName>style.visibility</p:attrName>
                                        </p:attrNameLst>
                                      </p:cBhvr>
                                      <p:to>
                                        <p:strVal val="hidden"/>
                                      </p:to>
                                    </p:set>
                                  </p:childTnLst>
                                </p:cTn>
                              </p:par>
                              <p:par>
                                <p:cTn id="80" presetID="2" presetClass="exit" presetSubtype="9" fill="hold" grpId="1" nodeType="with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0-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9" fill="hold" grpId="1"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0-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9" fill="hold" grpId="1"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0-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9" fill="hold" grpId="1"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0-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9" fill="hold" grpId="1"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0-ppt_w/2"/>
                                          </p:val>
                                        </p:tav>
                                      </p:tavLst>
                                    </p:anim>
                                    <p:anim calcmode="lin" valueType="num">
                                      <p:cBhvr additive="base">
                                        <p:cTn id="98" dur="2000"/>
                                        <p:tgtEl>
                                          <p:spTgt spid="12"/>
                                        </p:tgtEl>
                                        <p:attrNameLst>
                                          <p:attrName>ppt_y</p:attrName>
                                        </p:attrNameLst>
                                      </p:cBhvr>
                                      <p:tavLst>
                                        <p:tav tm="0">
                                          <p:val>
                                            <p:strVal val="ppt_y"/>
                                          </p:val>
                                        </p:tav>
                                        <p:tav tm="100000">
                                          <p:val>
                                            <p:strVal val="0-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9" fill="hold" grpId="1"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0-ppt_w/2"/>
                                          </p:val>
                                        </p:tav>
                                      </p:tavLst>
                                    </p:anim>
                                    <p:anim calcmode="lin" valueType="num">
                                      <p:cBhvr additive="base">
                                        <p:cTn id="102" dur="2000"/>
                                        <p:tgtEl>
                                          <p:spTgt spid="14"/>
                                        </p:tgtEl>
                                        <p:attrNameLst>
                                          <p:attrName>ppt_y</p:attrName>
                                        </p:attrNameLst>
                                      </p:cBhvr>
                                      <p:tavLst>
                                        <p:tav tm="0">
                                          <p:val>
                                            <p:strVal val="ppt_y"/>
                                          </p:val>
                                        </p:tav>
                                        <p:tav tm="100000">
                                          <p:val>
                                            <p:strVal val="0-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17" presetClass="entr" presetSubtype="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ppt_w/2"/>
                                          </p:val>
                                        </p:tav>
                                        <p:tav tm="100000">
                                          <p:val>
                                            <p:strVal val="#ppt_x"/>
                                          </p:val>
                                        </p:tav>
                                      </p:tavLst>
                                    </p:anim>
                                    <p:anim calcmode="lin" valueType="num">
                                      <p:cBhvr>
                                        <p:cTn id="107" dur="2000" fill="hold"/>
                                        <p:tgtEl>
                                          <p:spTgt spid="2"/>
                                        </p:tgtEl>
                                        <p:attrNameLst>
                                          <p:attrName>ppt_y</p:attrName>
                                        </p:attrNameLst>
                                      </p:cBhvr>
                                      <p:tavLst>
                                        <p:tav tm="0">
                                          <p:val>
                                            <p:strVal val="#ppt_y"/>
                                          </p:val>
                                        </p:tav>
                                        <p:tav tm="100000">
                                          <p:val>
                                            <p:strVal val="#ppt_y"/>
                                          </p:val>
                                        </p:tav>
                                      </p:tavLst>
                                    </p:anim>
                                    <p:anim calcmode="lin" valueType="num">
                                      <p:cBhvr>
                                        <p:cTn id="108" dur="2000" fill="hold"/>
                                        <p:tgtEl>
                                          <p:spTgt spid="2"/>
                                        </p:tgtEl>
                                        <p:attrNameLst>
                                          <p:attrName>ppt_w</p:attrName>
                                        </p:attrNameLst>
                                      </p:cBhvr>
                                      <p:tavLst>
                                        <p:tav tm="0">
                                          <p:val>
                                            <p:fltVal val="0"/>
                                          </p:val>
                                        </p:tav>
                                        <p:tav tm="100000">
                                          <p:val>
                                            <p:strVal val="#ppt_w"/>
                                          </p:val>
                                        </p:tav>
                                      </p:tavLst>
                                    </p:anim>
                                    <p:anim calcmode="lin" valueType="num">
                                      <p:cBhvr>
                                        <p:cTn id="109" dur="2000" fill="hold"/>
                                        <p:tgtEl>
                                          <p:spTgt spid="2"/>
                                        </p:tgtEl>
                                        <p:attrNameLst>
                                          <p:attrName>ppt_h</p:attrName>
                                        </p:attrNameLst>
                                      </p:cBhvr>
                                      <p:tavLst>
                                        <p:tav tm="0">
                                          <p:val>
                                            <p:strVal val="#ppt_h"/>
                                          </p:val>
                                        </p:tav>
                                        <p:tav tm="100000">
                                          <p:val>
                                            <p:strVal val="#ppt_h"/>
                                          </p:val>
                                        </p:tav>
                                      </p:tavLst>
                                    </p:anim>
                                  </p:childTnLst>
                                </p:cTn>
                              </p:par>
                              <p:par>
                                <p:cTn id="110" presetID="16" presetClass="entr" presetSubtype="42" fill="hold" nodeType="withEffect">
                                  <p:stCondLst>
                                    <p:cond delay="0"/>
                                  </p:stCondLst>
                                  <p:childTnLst>
                                    <p:set>
                                      <p:cBhvr>
                                        <p:cTn id="111" dur="1" fill="hold">
                                          <p:stCondLst>
                                            <p:cond delay="0"/>
                                          </p:stCondLst>
                                        </p:cTn>
                                        <p:tgtEl>
                                          <p:spTgt spid="2"/>
                                        </p:tgtEl>
                                        <p:attrNameLst>
                                          <p:attrName>style.visibility</p:attrName>
                                        </p:attrNameLst>
                                      </p:cBhvr>
                                      <p:to>
                                        <p:strVal val="visible"/>
                                      </p:to>
                                    </p:set>
                                    <p:animEffect transition="in" filter="barn(outHorizontal)">
                                      <p:cBhvr>
                                        <p:cTn id="1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16000">
              <a:srgbClr val="00CCCC"/>
            </a:gs>
            <a:gs pos="47000">
              <a:srgbClr val="9999FF"/>
            </a:gs>
            <a:gs pos="60001">
              <a:srgbClr val="2E6792"/>
            </a:gs>
            <a:gs pos="71001">
              <a:srgbClr val="3333CC"/>
            </a:gs>
            <a:gs pos="81000">
              <a:srgbClr val="1170FF"/>
            </a:gs>
            <a:gs pos="100000">
              <a:srgbClr val="006699"/>
            </a:gs>
          </a:gsLst>
          <a:lin ang="0" scaled="1"/>
          <a:tileRect/>
        </a:gradFill>
        <a:effectLst/>
      </p:bgPr>
    </p:bg>
    <p:spTree>
      <p:nvGrpSpPr>
        <p:cNvPr id="1" name=""/>
        <p:cNvGrpSpPr/>
        <p:nvPr/>
      </p:nvGrpSpPr>
      <p:grpSpPr>
        <a:xfrm>
          <a:off x="0" y="0"/>
          <a:ext cx="0" cy="0"/>
          <a:chOff x="0" y="0"/>
          <a:chExt cx="0" cy="0"/>
        </a:xfrm>
      </p:grpSpPr>
      <p:pic>
        <p:nvPicPr>
          <p:cNvPr id="2" name="1 Imagen" descr="nature-people-girl-forest-121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flipV="1">
            <a:off x="0" y="0"/>
            <a:ext cx="9144000" cy="160717"/>
          </a:xfrm>
          <a:prstGeom prst="rect">
            <a:avLst/>
          </a:prstGeom>
          <a:gradFill flip="none" rotWithShape="1">
            <a:gsLst>
              <a:gs pos="0">
                <a:srgbClr val="03D4A8"/>
              </a:gs>
              <a:gs pos="25000">
                <a:srgbClr val="21D6E0"/>
              </a:gs>
              <a:gs pos="75000">
                <a:srgbClr val="0087E6"/>
              </a:gs>
              <a:gs pos="100000">
                <a:srgbClr val="005CBF"/>
              </a:gs>
            </a:gsLst>
            <a:lin ang="5400000" scaled="0"/>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flipV="1">
            <a:off x="0" y="214296"/>
            <a:ext cx="9144000" cy="214314"/>
          </a:xfrm>
          <a:prstGeom prst="rect">
            <a:avLst/>
          </a:prstGeom>
          <a:gradFill flip="none" rotWithShape="1">
            <a:gsLst>
              <a:gs pos="0">
                <a:srgbClr val="03D4A8"/>
              </a:gs>
              <a:gs pos="25000">
                <a:srgbClr val="21D6E0"/>
              </a:gs>
              <a:gs pos="75000">
                <a:srgbClr val="0087E6"/>
              </a:gs>
              <a:gs pos="100000">
                <a:srgbClr val="005CBF"/>
              </a:gs>
            </a:gsLst>
            <a:lin ang="5400000" scaled="0"/>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V="1">
            <a:off x="0" y="482187"/>
            <a:ext cx="9144000" cy="214316"/>
          </a:xfrm>
          <a:prstGeom prst="rect">
            <a:avLst/>
          </a:prstGeom>
          <a:gradFill flip="none" rotWithShape="1">
            <a:gsLst>
              <a:gs pos="0">
                <a:srgbClr val="03D4A8"/>
              </a:gs>
              <a:gs pos="25000">
                <a:srgbClr val="21D6E0"/>
              </a:gs>
              <a:gs pos="75000">
                <a:srgbClr val="0087E6"/>
              </a:gs>
              <a:gs pos="100000">
                <a:srgbClr val="005CBF"/>
              </a:gs>
            </a:gsLst>
            <a:lin ang="5400000" scaled="0"/>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0" y="750081"/>
            <a:ext cx="9144000" cy="214314"/>
          </a:xfrm>
          <a:prstGeom prst="rect">
            <a:avLst/>
          </a:prstGeom>
          <a:gradFill flip="none" rotWithShape="1">
            <a:gsLst>
              <a:gs pos="0">
                <a:srgbClr val="03D4A8"/>
              </a:gs>
              <a:gs pos="25000">
                <a:srgbClr val="21D6E0"/>
              </a:gs>
              <a:gs pos="75000">
                <a:srgbClr val="0087E6"/>
              </a:gs>
              <a:gs pos="100000">
                <a:srgbClr val="005CBF"/>
              </a:gs>
            </a:gsLst>
            <a:lin ang="5400000" scaled="0"/>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0" y="1017974"/>
            <a:ext cx="9144000" cy="214314"/>
          </a:xfrm>
          <a:prstGeom prst="rect">
            <a:avLst/>
          </a:prstGeom>
          <a:gradFill flip="none" rotWithShape="1">
            <a:gsLst>
              <a:gs pos="0">
                <a:srgbClr val="03D4A8"/>
              </a:gs>
              <a:gs pos="25000">
                <a:srgbClr val="21D6E0"/>
              </a:gs>
              <a:gs pos="75000">
                <a:srgbClr val="0087E6"/>
              </a:gs>
              <a:gs pos="100000">
                <a:srgbClr val="005CBF"/>
              </a:gs>
            </a:gsLst>
            <a:lin ang="5400000" scaled="0"/>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0" y="1285866"/>
            <a:ext cx="9144000" cy="214314"/>
          </a:xfrm>
          <a:prstGeom prst="rect">
            <a:avLst/>
          </a:prstGeom>
          <a:gradFill flip="none" rotWithShape="1">
            <a:gsLst>
              <a:gs pos="0">
                <a:srgbClr val="03D4A8"/>
              </a:gs>
              <a:gs pos="25000">
                <a:srgbClr val="21D6E0"/>
              </a:gs>
              <a:gs pos="75000">
                <a:srgbClr val="0087E6"/>
              </a:gs>
              <a:gs pos="100000">
                <a:srgbClr val="005CBF"/>
              </a:gs>
            </a:gsLst>
            <a:lin ang="5400000" scaled="0"/>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0" y="1553759"/>
            <a:ext cx="9144000" cy="214314"/>
          </a:xfrm>
          <a:prstGeom prst="rect">
            <a:avLst/>
          </a:prstGeom>
          <a:gradFill flip="none" rotWithShape="1">
            <a:gsLst>
              <a:gs pos="0">
                <a:srgbClr val="03D4A8"/>
              </a:gs>
              <a:gs pos="25000">
                <a:srgbClr val="21D6E0"/>
              </a:gs>
              <a:gs pos="75000">
                <a:srgbClr val="0087E6"/>
              </a:gs>
              <a:gs pos="100000">
                <a:srgbClr val="005CBF"/>
              </a:gs>
            </a:gsLst>
            <a:lin ang="5400000" scaled="0"/>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0" y="1821651"/>
            <a:ext cx="9144000" cy="214314"/>
          </a:xfrm>
          <a:prstGeom prst="rect">
            <a:avLst/>
          </a:prstGeom>
          <a:gradFill flip="none" rotWithShape="1">
            <a:gsLst>
              <a:gs pos="0">
                <a:srgbClr val="03D4A8"/>
              </a:gs>
              <a:gs pos="25000">
                <a:srgbClr val="21D6E0"/>
              </a:gs>
              <a:gs pos="75000">
                <a:srgbClr val="0087E6"/>
              </a:gs>
              <a:gs pos="100000">
                <a:srgbClr val="005CBF"/>
              </a:gs>
            </a:gsLst>
            <a:lin ang="5400000" scaled="0"/>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0" y="2089544"/>
            <a:ext cx="9144000" cy="214314"/>
          </a:xfrm>
          <a:prstGeom prst="rect">
            <a:avLst/>
          </a:prstGeom>
          <a:gradFill flip="none" rotWithShape="1">
            <a:gsLst>
              <a:gs pos="0">
                <a:srgbClr val="03D4A8"/>
              </a:gs>
              <a:gs pos="25000">
                <a:srgbClr val="21D6E0"/>
              </a:gs>
              <a:gs pos="75000">
                <a:srgbClr val="0087E6"/>
              </a:gs>
              <a:gs pos="100000">
                <a:srgbClr val="005CBF"/>
              </a:gs>
            </a:gsLst>
            <a:lin ang="5400000" scaled="0"/>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0" y="2357436"/>
            <a:ext cx="9144000" cy="214314"/>
          </a:xfrm>
          <a:prstGeom prst="rect">
            <a:avLst/>
          </a:prstGeom>
          <a:gradFill flip="none" rotWithShape="1">
            <a:gsLst>
              <a:gs pos="0">
                <a:srgbClr val="03D4A8"/>
              </a:gs>
              <a:gs pos="25000">
                <a:srgbClr val="21D6E0"/>
              </a:gs>
              <a:gs pos="75000">
                <a:srgbClr val="0087E6"/>
              </a:gs>
              <a:gs pos="100000">
                <a:srgbClr val="005CBF"/>
              </a:gs>
            </a:gsLst>
            <a:lin ang="5400000" scaled="0"/>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0" y="2625328"/>
            <a:ext cx="9144000" cy="160736"/>
          </a:xfrm>
          <a:prstGeom prst="rect">
            <a:avLst/>
          </a:prstGeom>
          <a:gradFill flip="none" rotWithShape="1">
            <a:gsLst>
              <a:gs pos="0">
                <a:srgbClr val="03D4A8"/>
              </a:gs>
              <a:gs pos="25000">
                <a:srgbClr val="21D6E0"/>
              </a:gs>
              <a:gs pos="75000">
                <a:srgbClr val="0087E6"/>
              </a:gs>
              <a:gs pos="100000">
                <a:srgbClr val="005CBF"/>
              </a:gs>
            </a:gsLst>
            <a:lin ang="5400000" scaled="0"/>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0" y="2839642"/>
            <a:ext cx="9144000" cy="160736"/>
          </a:xfrm>
          <a:prstGeom prst="rect">
            <a:avLst/>
          </a:prstGeom>
          <a:gradFill flip="none" rotWithShape="1">
            <a:gsLst>
              <a:gs pos="0">
                <a:srgbClr val="03D4A8"/>
              </a:gs>
              <a:gs pos="25000">
                <a:srgbClr val="21D6E0"/>
              </a:gs>
              <a:gs pos="75000">
                <a:srgbClr val="0087E6"/>
              </a:gs>
              <a:gs pos="100000">
                <a:srgbClr val="005CBF"/>
              </a:gs>
            </a:gsLst>
            <a:lin ang="5400000" scaled="0"/>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0" y="3053957"/>
            <a:ext cx="9144000" cy="214314"/>
          </a:xfrm>
          <a:prstGeom prst="rect">
            <a:avLst/>
          </a:prstGeom>
          <a:gradFill flip="none" rotWithShape="1">
            <a:gsLst>
              <a:gs pos="0">
                <a:srgbClr val="03D4A8"/>
              </a:gs>
              <a:gs pos="25000">
                <a:srgbClr val="21D6E0"/>
              </a:gs>
              <a:gs pos="75000">
                <a:srgbClr val="0087E6"/>
              </a:gs>
              <a:gs pos="100000">
                <a:srgbClr val="005CBF"/>
              </a:gs>
            </a:gsLst>
            <a:lin ang="5400000" scaled="0"/>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0" y="3321849"/>
            <a:ext cx="9144000" cy="214314"/>
          </a:xfrm>
          <a:prstGeom prst="rect">
            <a:avLst/>
          </a:prstGeom>
          <a:gradFill flip="none" rotWithShape="1">
            <a:gsLst>
              <a:gs pos="0">
                <a:srgbClr val="03D4A8"/>
              </a:gs>
              <a:gs pos="25000">
                <a:srgbClr val="21D6E0"/>
              </a:gs>
              <a:gs pos="75000">
                <a:srgbClr val="0087E6"/>
              </a:gs>
              <a:gs pos="100000">
                <a:srgbClr val="005CBF"/>
              </a:gs>
            </a:gsLst>
            <a:lin ang="5400000" scaled="0"/>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0" y="3589724"/>
            <a:ext cx="9144000" cy="214314"/>
          </a:xfrm>
          <a:prstGeom prst="rect">
            <a:avLst/>
          </a:prstGeom>
          <a:gradFill flip="none" rotWithShape="1">
            <a:gsLst>
              <a:gs pos="0">
                <a:srgbClr val="03D4A8"/>
              </a:gs>
              <a:gs pos="25000">
                <a:srgbClr val="21D6E0"/>
              </a:gs>
              <a:gs pos="75000">
                <a:srgbClr val="0087E6"/>
              </a:gs>
              <a:gs pos="100000">
                <a:srgbClr val="005CBF"/>
              </a:gs>
            </a:gsLst>
            <a:lin ang="5400000" scaled="0"/>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0" y="3857616"/>
            <a:ext cx="9144000" cy="214314"/>
          </a:xfrm>
          <a:prstGeom prst="rect">
            <a:avLst/>
          </a:prstGeom>
          <a:gradFill flip="none" rotWithShape="1">
            <a:gsLst>
              <a:gs pos="0">
                <a:srgbClr val="03D4A8"/>
              </a:gs>
              <a:gs pos="25000">
                <a:srgbClr val="21D6E0"/>
              </a:gs>
              <a:gs pos="75000">
                <a:srgbClr val="0087E6"/>
              </a:gs>
              <a:gs pos="100000">
                <a:srgbClr val="005CBF"/>
              </a:gs>
            </a:gsLst>
            <a:lin ang="5400000" scaled="0"/>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0" y="4125509"/>
            <a:ext cx="9144000" cy="214314"/>
          </a:xfrm>
          <a:prstGeom prst="rect">
            <a:avLst/>
          </a:prstGeom>
          <a:gradFill flip="none" rotWithShape="1">
            <a:gsLst>
              <a:gs pos="0">
                <a:srgbClr val="03D4A8"/>
              </a:gs>
              <a:gs pos="25000">
                <a:srgbClr val="21D6E0"/>
              </a:gs>
              <a:gs pos="75000">
                <a:srgbClr val="0087E6"/>
              </a:gs>
              <a:gs pos="100000">
                <a:srgbClr val="005CBF"/>
              </a:gs>
            </a:gsLst>
            <a:lin ang="5400000" scaled="0"/>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0" y="4393419"/>
            <a:ext cx="9144000" cy="214296"/>
          </a:xfrm>
          <a:prstGeom prst="rect">
            <a:avLst/>
          </a:prstGeom>
          <a:gradFill flip="none" rotWithShape="1">
            <a:gsLst>
              <a:gs pos="0">
                <a:srgbClr val="03D4A8"/>
              </a:gs>
              <a:gs pos="25000">
                <a:srgbClr val="21D6E0"/>
              </a:gs>
              <a:gs pos="75000">
                <a:srgbClr val="0087E6"/>
              </a:gs>
              <a:gs pos="100000">
                <a:srgbClr val="005CBF"/>
              </a:gs>
            </a:gsLst>
            <a:lin ang="5400000" scaled="0"/>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0" y="4661312"/>
            <a:ext cx="9144000" cy="214314"/>
          </a:xfrm>
          <a:prstGeom prst="rect">
            <a:avLst/>
          </a:prstGeom>
          <a:gradFill flip="none" rotWithShape="1">
            <a:gsLst>
              <a:gs pos="0">
                <a:srgbClr val="03D4A8"/>
              </a:gs>
              <a:gs pos="25000">
                <a:srgbClr val="21D6E0"/>
              </a:gs>
              <a:gs pos="75000">
                <a:srgbClr val="0087E6"/>
              </a:gs>
              <a:gs pos="100000">
                <a:srgbClr val="005CBF"/>
              </a:gs>
            </a:gsLst>
            <a:lin ang="5400000" scaled="0"/>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0" y="4929186"/>
            <a:ext cx="9144000" cy="214314"/>
          </a:xfrm>
          <a:prstGeom prst="rect">
            <a:avLst/>
          </a:prstGeom>
          <a:gradFill flip="none" rotWithShape="1">
            <a:gsLst>
              <a:gs pos="0">
                <a:srgbClr val="03D4A8"/>
              </a:gs>
              <a:gs pos="25000">
                <a:srgbClr val="21D6E0"/>
              </a:gs>
              <a:gs pos="75000">
                <a:srgbClr val="0087E6"/>
              </a:gs>
              <a:gs pos="100000">
                <a:srgbClr val="005CBF"/>
              </a:gs>
            </a:gsLst>
            <a:lin ang="5400000" scaled="0"/>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childTnLst>
                          </p:cTn>
                        </p:par>
                        <p:par>
                          <p:cTn id="87" fill="hold">
                            <p:stCondLst>
                              <p:cond delay="2000"/>
                            </p:stCondLst>
                            <p:childTnLst>
                              <p:par>
                                <p:cTn id="88" presetID="2" presetClass="exit" presetSubtype="2" fill="hold" grpId="1" nodeType="after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1+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0-ppt_w/2"/>
                                          </p:val>
                                        </p:tav>
                                      </p:tavLst>
                                    </p:anim>
                                    <p:anim calcmode="lin" valueType="num">
                                      <p:cBhvr additive="base">
                                        <p:cTn id="94" dur="2000"/>
                                        <p:tgtEl>
                                          <p:spTgt spid="5"/>
                                        </p:tgtEl>
                                        <p:attrNameLst>
                                          <p:attrName>ppt_y</p:attrName>
                                        </p:attrNameLst>
                                      </p:cBhvr>
                                      <p:tavLst>
                                        <p:tav tm="0">
                                          <p:val>
                                            <p:strVal val="ppt_y"/>
                                          </p:val>
                                        </p:tav>
                                        <p:tav tm="100000">
                                          <p:val>
                                            <p:strVal val="ppt_y"/>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8" fill="hold" grpId="1"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0-ppt_w/2"/>
                                          </p:val>
                                        </p:tav>
                                      </p:tavLst>
                                    </p:anim>
                                    <p:anim calcmode="lin" valueType="num">
                                      <p:cBhvr additive="base">
                                        <p:cTn id="98" dur="2000"/>
                                        <p:tgtEl>
                                          <p:spTgt spid="6"/>
                                        </p:tgtEl>
                                        <p:attrNameLst>
                                          <p:attrName>ppt_y</p:attrName>
                                        </p:attrNameLst>
                                      </p:cBhvr>
                                      <p:tavLst>
                                        <p:tav tm="0">
                                          <p:val>
                                            <p:strVal val="ppt_y"/>
                                          </p:val>
                                        </p:tav>
                                        <p:tav tm="100000">
                                          <p:val>
                                            <p:strVal val="ppt_y"/>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2" fill="hold" grpId="1"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1+ppt_w/2"/>
                                          </p:val>
                                        </p:tav>
                                      </p:tavLst>
                                    </p:anim>
                                    <p:anim calcmode="lin" valueType="num">
                                      <p:cBhvr additive="base">
                                        <p:cTn id="102" dur="2000"/>
                                        <p:tgtEl>
                                          <p:spTgt spid="7"/>
                                        </p:tgtEl>
                                        <p:attrNameLst>
                                          <p:attrName>ppt_y</p:attrName>
                                        </p:attrNameLst>
                                      </p:cBhvr>
                                      <p:tavLst>
                                        <p:tav tm="0">
                                          <p:val>
                                            <p:strVal val="ppt_y"/>
                                          </p:val>
                                        </p:tav>
                                        <p:tav tm="100000">
                                          <p:val>
                                            <p:strVal val="ppt_y"/>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8" fill="hold" grpId="1" nodeType="withEffect">
                                  <p:stCondLst>
                                    <p:cond delay="0"/>
                                  </p:stCondLst>
                                  <p:childTnLst>
                                    <p:anim calcmode="lin" valueType="num">
                                      <p:cBhvr additive="base">
                                        <p:cTn id="105" dur="2000"/>
                                        <p:tgtEl>
                                          <p:spTgt spid="8"/>
                                        </p:tgtEl>
                                        <p:attrNameLst>
                                          <p:attrName>ppt_x</p:attrName>
                                        </p:attrNameLst>
                                      </p:cBhvr>
                                      <p:tavLst>
                                        <p:tav tm="0">
                                          <p:val>
                                            <p:strVal val="ppt_x"/>
                                          </p:val>
                                        </p:tav>
                                        <p:tav tm="100000">
                                          <p:val>
                                            <p:strVal val="0-ppt_w/2"/>
                                          </p:val>
                                        </p:tav>
                                      </p:tavLst>
                                    </p:anim>
                                    <p:anim calcmode="lin" valueType="num">
                                      <p:cBhvr additive="base">
                                        <p:cTn id="106" dur="2000"/>
                                        <p:tgtEl>
                                          <p:spTgt spid="8"/>
                                        </p:tgtEl>
                                        <p:attrNameLst>
                                          <p:attrName>ppt_y</p:attrName>
                                        </p:attrNameLst>
                                      </p:cBhvr>
                                      <p:tavLst>
                                        <p:tav tm="0">
                                          <p:val>
                                            <p:strVal val="ppt_y"/>
                                          </p:val>
                                        </p:tav>
                                        <p:tav tm="100000">
                                          <p:val>
                                            <p:strVal val="ppt_y"/>
                                          </p:val>
                                        </p:tav>
                                      </p:tavLst>
                                    </p:anim>
                                    <p:set>
                                      <p:cBhvr>
                                        <p:cTn id="107" dur="1" fill="hold">
                                          <p:stCondLst>
                                            <p:cond delay="1999"/>
                                          </p:stCondLst>
                                        </p:cTn>
                                        <p:tgtEl>
                                          <p:spTgt spid="8"/>
                                        </p:tgtEl>
                                        <p:attrNameLst>
                                          <p:attrName>style.visibility</p:attrName>
                                        </p:attrNameLst>
                                      </p:cBhvr>
                                      <p:to>
                                        <p:strVal val="hidden"/>
                                      </p:to>
                                    </p:set>
                                  </p:childTnLst>
                                </p:cTn>
                              </p:par>
                              <p:par>
                                <p:cTn id="108" presetID="2" presetClass="exit" presetSubtype="2" fill="hold" grpId="1" nodeType="withEffect">
                                  <p:stCondLst>
                                    <p:cond delay="0"/>
                                  </p:stCondLst>
                                  <p:childTnLst>
                                    <p:anim calcmode="lin" valueType="num">
                                      <p:cBhvr additive="base">
                                        <p:cTn id="109" dur="2000"/>
                                        <p:tgtEl>
                                          <p:spTgt spid="9"/>
                                        </p:tgtEl>
                                        <p:attrNameLst>
                                          <p:attrName>ppt_x</p:attrName>
                                        </p:attrNameLst>
                                      </p:cBhvr>
                                      <p:tavLst>
                                        <p:tav tm="0">
                                          <p:val>
                                            <p:strVal val="ppt_x"/>
                                          </p:val>
                                        </p:tav>
                                        <p:tav tm="100000">
                                          <p:val>
                                            <p:strVal val="1+ppt_w/2"/>
                                          </p:val>
                                        </p:tav>
                                      </p:tavLst>
                                    </p:anim>
                                    <p:anim calcmode="lin" valueType="num">
                                      <p:cBhvr additive="base">
                                        <p:cTn id="110" dur="2000"/>
                                        <p:tgtEl>
                                          <p:spTgt spid="9"/>
                                        </p:tgtEl>
                                        <p:attrNameLst>
                                          <p:attrName>ppt_y</p:attrName>
                                        </p:attrNameLst>
                                      </p:cBhvr>
                                      <p:tavLst>
                                        <p:tav tm="0">
                                          <p:val>
                                            <p:strVal val="ppt_y"/>
                                          </p:val>
                                        </p:tav>
                                        <p:tav tm="100000">
                                          <p:val>
                                            <p:strVal val="ppt_y"/>
                                          </p:val>
                                        </p:tav>
                                      </p:tavLst>
                                    </p:anim>
                                    <p:set>
                                      <p:cBhvr>
                                        <p:cTn id="111" dur="1" fill="hold">
                                          <p:stCondLst>
                                            <p:cond delay="1999"/>
                                          </p:stCondLst>
                                        </p:cTn>
                                        <p:tgtEl>
                                          <p:spTgt spid="9"/>
                                        </p:tgtEl>
                                        <p:attrNameLst>
                                          <p:attrName>style.visibility</p:attrName>
                                        </p:attrNameLst>
                                      </p:cBhvr>
                                      <p:to>
                                        <p:strVal val="hidden"/>
                                      </p:to>
                                    </p:set>
                                  </p:childTnLst>
                                </p:cTn>
                              </p:par>
                              <p:par>
                                <p:cTn id="112" presetID="2" presetClass="exit" presetSubtype="8" fill="hold" grpId="1" nodeType="withEffect">
                                  <p:stCondLst>
                                    <p:cond delay="0"/>
                                  </p:stCondLst>
                                  <p:childTnLst>
                                    <p:anim calcmode="lin" valueType="num">
                                      <p:cBhvr additive="base">
                                        <p:cTn id="113" dur="2000"/>
                                        <p:tgtEl>
                                          <p:spTgt spid="10"/>
                                        </p:tgtEl>
                                        <p:attrNameLst>
                                          <p:attrName>ppt_x</p:attrName>
                                        </p:attrNameLst>
                                      </p:cBhvr>
                                      <p:tavLst>
                                        <p:tav tm="0">
                                          <p:val>
                                            <p:strVal val="ppt_x"/>
                                          </p:val>
                                        </p:tav>
                                        <p:tav tm="100000">
                                          <p:val>
                                            <p:strVal val="0-ppt_w/2"/>
                                          </p:val>
                                        </p:tav>
                                      </p:tavLst>
                                    </p:anim>
                                    <p:anim calcmode="lin" valueType="num">
                                      <p:cBhvr additive="base">
                                        <p:cTn id="114" dur="2000"/>
                                        <p:tgtEl>
                                          <p:spTgt spid="10"/>
                                        </p:tgtEl>
                                        <p:attrNameLst>
                                          <p:attrName>ppt_y</p:attrName>
                                        </p:attrNameLst>
                                      </p:cBhvr>
                                      <p:tavLst>
                                        <p:tav tm="0">
                                          <p:val>
                                            <p:strVal val="ppt_y"/>
                                          </p:val>
                                        </p:tav>
                                        <p:tav tm="100000">
                                          <p:val>
                                            <p:strVal val="ppt_y"/>
                                          </p:val>
                                        </p:tav>
                                      </p:tavLst>
                                    </p:anim>
                                    <p:set>
                                      <p:cBhvr>
                                        <p:cTn id="115" dur="1" fill="hold">
                                          <p:stCondLst>
                                            <p:cond delay="1999"/>
                                          </p:stCondLst>
                                        </p:cTn>
                                        <p:tgtEl>
                                          <p:spTgt spid="10"/>
                                        </p:tgtEl>
                                        <p:attrNameLst>
                                          <p:attrName>style.visibility</p:attrName>
                                        </p:attrNameLst>
                                      </p:cBhvr>
                                      <p:to>
                                        <p:strVal val="hidden"/>
                                      </p:to>
                                    </p:set>
                                  </p:childTnLst>
                                </p:cTn>
                              </p:par>
                              <p:par>
                                <p:cTn id="116" presetID="2" presetClass="exit" presetSubtype="2" fill="hold" grpId="1"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1+ppt_w/2"/>
                                          </p:val>
                                        </p:tav>
                                      </p:tavLst>
                                    </p:anim>
                                    <p:anim calcmode="lin" valueType="num">
                                      <p:cBhvr additive="base">
                                        <p:cTn id="118" dur="2000"/>
                                        <p:tgtEl>
                                          <p:spTgt spid="11"/>
                                        </p:tgtEl>
                                        <p:attrNameLst>
                                          <p:attrName>ppt_y</p:attrName>
                                        </p:attrNameLst>
                                      </p:cBhvr>
                                      <p:tavLst>
                                        <p:tav tm="0">
                                          <p:val>
                                            <p:strVal val="ppt_y"/>
                                          </p:val>
                                        </p:tav>
                                        <p:tav tm="100000">
                                          <p:val>
                                            <p:strVal val="ppt_y"/>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8" fill="hold" grpId="1"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0-ppt_w/2"/>
                                          </p:val>
                                        </p:tav>
                                      </p:tavLst>
                                    </p:anim>
                                    <p:anim calcmode="lin" valueType="num">
                                      <p:cBhvr additive="base">
                                        <p:cTn id="122" dur="2000"/>
                                        <p:tgtEl>
                                          <p:spTgt spid="12"/>
                                        </p:tgtEl>
                                        <p:attrNameLst>
                                          <p:attrName>ppt_y</p:attrName>
                                        </p:attrNameLst>
                                      </p:cBhvr>
                                      <p:tavLst>
                                        <p:tav tm="0">
                                          <p:val>
                                            <p:strVal val="ppt_y"/>
                                          </p:val>
                                        </p:tav>
                                        <p:tav tm="100000">
                                          <p:val>
                                            <p:strVal val="ppt_y"/>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2" fill="hold" grpId="1"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1+ppt_w/2"/>
                                          </p:val>
                                        </p:tav>
                                      </p:tavLst>
                                    </p:anim>
                                    <p:anim calcmode="lin" valueType="num">
                                      <p:cBhvr additive="base">
                                        <p:cTn id="126" dur="2000"/>
                                        <p:tgtEl>
                                          <p:spTgt spid="13"/>
                                        </p:tgtEl>
                                        <p:attrNameLst>
                                          <p:attrName>ppt_y</p:attrName>
                                        </p:attrNameLst>
                                      </p:cBhvr>
                                      <p:tavLst>
                                        <p:tav tm="0">
                                          <p:val>
                                            <p:strVal val="ppt_y"/>
                                          </p:val>
                                        </p:tav>
                                        <p:tav tm="100000">
                                          <p:val>
                                            <p:strVal val="ppt_y"/>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8" fill="hold" grpId="1" nodeType="withEffect">
                                  <p:stCondLst>
                                    <p:cond delay="0"/>
                                  </p:stCondLst>
                                  <p:childTnLst>
                                    <p:anim calcmode="lin" valueType="num">
                                      <p:cBhvr additive="base">
                                        <p:cTn id="129" dur="2000"/>
                                        <p:tgtEl>
                                          <p:spTgt spid="14"/>
                                        </p:tgtEl>
                                        <p:attrNameLst>
                                          <p:attrName>ppt_x</p:attrName>
                                        </p:attrNameLst>
                                      </p:cBhvr>
                                      <p:tavLst>
                                        <p:tav tm="0">
                                          <p:val>
                                            <p:strVal val="ppt_x"/>
                                          </p:val>
                                        </p:tav>
                                        <p:tav tm="100000">
                                          <p:val>
                                            <p:strVal val="0-ppt_w/2"/>
                                          </p:val>
                                        </p:tav>
                                      </p:tavLst>
                                    </p:anim>
                                    <p:anim calcmode="lin" valueType="num">
                                      <p:cBhvr additive="base">
                                        <p:cTn id="130" dur="2000"/>
                                        <p:tgtEl>
                                          <p:spTgt spid="14"/>
                                        </p:tgtEl>
                                        <p:attrNameLst>
                                          <p:attrName>ppt_y</p:attrName>
                                        </p:attrNameLst>
                                      </p:cBhvr>
                                      <p:tavLst>
                                        <p:tav tm="0">
                                          <p:val>
                                            <p:strVal val="ppt_y"/>
                                          </p:val>
                                        </p:tav>
                                        <p:tav tm="100000">
                                          <p:val>
                                            <p:strVal val="ppt_y"/>
                                          </p:val>
                                        </p:tav>
                                      </p:tavLst>
                                    </p:anim>
                                    <p:set>
                                      <p:cBhvr>
                                        <p:cTn id="131" dur="1" fill="hold">
                                          <p:stCondLst>
                                            <p:cond delay="1999"/>
                                          </p:stCondLst>
                                        </p:cTn>
                                        <p:tgtEl>
                                          <p:spTgt spid="14"/>
                                        </p:tgtEl>
                                        <p:attrNameLst>
                                          <p:attrName>style.visibility</p:attrName>
                                        </p:attrNameLst>
                                      </p:cBhvr>
                                      <p:to>
                                        <p:strVal val="hidden"/>
                                      </p:to>
                                    </p:set>
                                  </p:childTnLst>
                                </p:cTn>
                              </p:par>
                              <p:par>
                                <p:cTn id="132" presetID="2" presetClass="exit" presetSubtype="2" fill="hold" grpId="1" nodeType="withEffect">
                                  <p:stCondLst>
                                    <p:cond delay="0"/>
                                  </p:stCondLst>
                                  <p:childTnLst>
                                    <p:anim calcmode="lin" valueType="num">
                                      <p:cBhvr additive="base">
                                        <p:cTn id="133" dur="2000"/>
                                        <p:tgtEl>
                                          <p:spTgt spid="15"/>
                                        </p:tgtEl>
                                        <p:attrNameLst>
                                          <p:attrName>ppt_x</p:attrName>
                                        </p:attrNameLst>
                                      </p:cBhvr>
                                      <p:tavLst>
                                        <p:tav tm="0">
                                          <p:val>
                                            <p:strVal val="ppt_x"/>
                                          </p:val>
                                        </p:tav>
                                        <p:tav tm="100000">
                                          <p:val>
                                            <p:strVal val="1+ppt_w/2"/>
                                          </p:val>
                                        </p:tav>
                                      </p:tavLst>
                                    </p:anim>
                                    <p:anim calcmode="lin" valueType="num">
                                      <p:cBhvr additive="base">
                                        <p:cTn id="134" dur="2000"/>
                                        <p:tgtEl>
                                          <p:spTgt spid="15"/>
                                        </p:tgtEl>
                                        <p:attrNameLst>
                                          <p:attrName>ppt_y</p:attrName>
                                        </p:attrNameLst>
                                      </p:cBhvr>
                                      <p:tavLst>
                                        <p:tav tm="0">
                                          <p:val>
                                            <p:strVal val="ppt_y"/>
                                          </p:val>
                                        </p:tav>
                                        <p:tav tm="100000">
                                          <p:val>
                                            <p:strVal val="ppt_y"/>
                                          </p:val>
                                        </p:tav>
                                      </p:tavLst>
                                    </p:anim>
                                    <p:set>
                                      <p:cBhvr>
                                        <p:cTn id="135" dur="1" fill="hold">
                                          <p:stCondLst>
                                            <p:cond delay="1999"/>
                                          </p:stCondLst>
                                        </p:cTn>
                                        <p:tgtEl>
                                          <p:spTgt spid="15"/>
                                        </p:tgtEl>
                                        <p:attrNameLst>
                                          <p:attrName>style.visibility</p:attrName>
                                        </p:attrNameLst>
                                      </p:cBhvr>
                                      <p:to>
                                        <p:strVal val="hidden"/>
                                      </p:to>
                                    </p:set>
                                  </p:childTnLst>
                                </p:cTn>
                              </p:par>
                              <p:par>
                                <p:cTn id="136" presetID="2" presetClass="exit" presetSubtype="8" fill="hold" grpId="1" nodeType="withEffect">
                                  <p:stCondLst>
                                    <p:cond delay="0"/>
                                  </p:stCondLst>
                                  <p:childTnLst>
                                    <p:anim calcmode="lin" valueType="num">
                                      <p:cBhvr additive="base">
                                        <p:cTn id="137" dur="2000"/>
                                        <p:tgtEl>
                                          <p:spTgt spid="16"/>
                                        </p:tgtEl>
                                        <p:attrNameLst>
                                          <p:attrName>ppt_x</p:attrName>
                                        </p:attrNameLst>
                                      </p:cBhvr>
                                      <p:tavLst>
                                        <p:tav tm="0">
                                          <p:val>
                                            <p:strVal val="ppt_x"/>
                                          </p:val>
                                        </p:tav>
                                        <p:tav tm="100000">
                                          <p:val>
                                            <p:strVal val="0-ppt_w/2"/>
                                          </p:val>
                                        </p:tav>
                                      </p:tavLst>
                                    </p:anim>
                                    <p:anim calcmode="lin" valueType="num">
                                      <p:cBhvr additive="base">
                                        <p:cTn id="138" dur="2000"/>
                                        <p:tgtEl>
                                          <p:spTgt spid="16"/>
                                        </p:tgtEl>
                                        <p:attrNameLst>
                                          <p:attrName>ppt_y</p:attrName>
                                        </p:attrNameLst>
                                      </p:cBhvr>
                                      <p:tavLst>
                                        <p:tav tm="0">
                                          <p:val>
                                            <p:strVal val="ppt_y"/>
                                          </p:val>
                                        </p:tav>
                                        <p:tav tm="100000">
                                          <p:val>
                                            <p:strVal val="ppt_y"/>
                                          </p:val>
                                        </p:tav>
                                      </p:tavLst>
                                    </p:anim>
                                    <p:set>
                                      <p:cBhvr>
                                        <p:cTn id="139" dur="1" fill="hold">
                                          <p:stCondLst>
                                            <p:cond delay="1999"/>
                                          </p:stCondLst>
                                        </p:cTn>
                                        <p:tgtEl>
                                          <p:spTgt spid="16"/>
                                        </p:tgtEl>
                                        <p:attrNameLst>
                                          <p:attrName>style.visibility</p:attrName>
                                        </p:attrNameLst>
                                      </p:cBhvr>
                                      <p:to>
                                        <p:strVal val="hidden"/>
                                      </p:to>
                                    </p:set>
                                  </p:childTnLst>
                                </p:cTn>
                              </p:par>
                              <p:par>
                                <p:cTn id="140" presetID="2" presetClass="exit" presetSubtype="2" fill="hold" grpId="1"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1+ppt_w/2"/>
                                          </p:val>
                                        </p:tav>
                                      </p:tavLst>
                                    </p:anim>
                                    <p:anim calcmode="lin" valueType="num">
                                      <p:cBhvr additive="base">
                                        <p:cTn id="142" dur="2000"/>
                                        <p:tgtEl>
                                          <p:spTgt spid="17"/>
                                        </p:tgtEl>
                                        <p:attrNameLst>
                                          <p:attrName>ppt_y</p:attrName>
                                        </p:attrNameLst>
                                      </p:cBhvr>
                                      <p:tavLst>
                                        <p:tav tm="0">
                                          <p:val>
                                            <p:strVal val="ppt_y"/>
                                          </p:val>
                                        </p:tav>
                                        <p:tav tm="100000">
                                          <p:val>
                                            <p:strVal val="ppt_y"/>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8" fill="hold" grpId="1"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0-ppt_w/2"/>
                                          </p:val>
                                        </p:tav>
                                      </p:tavLst>
                                    </p:anim>
                                    <p:anim calcmode="lin" valueType="num">
                                      <p:cBhvr additive="base">
                                        <p:cTn id="146" dur="2000"/>
                                        <p:tgtEl>
                                          <p:spTgt spid="18"/>
                                        </p:tgtEl>
                                        <p:attrNameLst>
                                          <p:attrName>ppt_y</p:attrName>
                                        </p:attrNameLst>
                                      </p:cBhvr>
                                      <p:tavLst>
                                        <p:tav tm="0">
                                          <p:val>
                                            <p:strVal val="ppt_y"/>
                                          </p:val>
                                        </p:tav>
                                        <p:tav tm="100000">
                                          <p:val>
                                            <p:strVal val="ppt_y"/>
                                          </p:val>
                                        </p:tav>
                                      </p:tavLst>
                                    </p:anim>
                                    <p:set>
                                      <p:cBhvr>
                                        <p:cTn id="147" dur="1" fill="hold">
                                          <p:stCondLst>
                                            <p:cond delay="1999"/>
                                          </p:stCondLst>
                                        </p:cTn>
                                        <p:tgtEl>
                                          <p:spTgt spid="18"/>
                                        </p:tgtEl>
                                        <p:attrNameLst>
                                          <p:attrName>style.visibility</p:attrName>
                                        </p:attrNameLst>
                                      </p:cBhvr>
                                      <p:to>
                                        <p:strVal val="hidden"/>
                                      </p:to>
                                    </p:set>
                                  </p:childTnLst>
                                </p:cTn>
                              </p:par>
                              <p:par>
                                <p:cTn id="148" presetID="2" presetClass="exit" presetSubtype="2" fill="hold" grpId="1" nodeType="withEffect">
                                  <p:stCondLst>
                                    <p:cond delay="0"/>
                                  </p:stCondLst>
                                  <p:childTnLst>
                                    <p:anim calcmode="lin" valueType="num">
                                      <p:cBhvr additive="base">
                                        <p:cTn id="149" dur="2000"/>
                                        <p:tgtEl>
                                          <p:spTgt spid="19"/>
                                        </p:tgtEl>
                                        <p:attrNameLst>
                                          <p:attrName>ppt_x</p:attrName>
                                        </p:attrNameLst>
                                      </p:cBhvr>
                                      <p:tavLst>
                                        <p:tav tm="0">
                                          <p:val>
                                            <p:strVal val="ppt_x"/>
                                          </p:val>
                                        </p:tav>
                                        <p:tav tm="100000">
                                          <p:val>
                                            <p:strVal val="1+ppt_w/2"/>
                                          </p:val>
                                        </p:tav>
                                      </p:tavLst>
                                    </p:anim>
                                    <p:anim calcmode="lin" valueType="num">
                                      <p:cBhvr additive="base">
                                        <p:cTn id="150" dur="2000"/>
                                        <p:tgtEl>
                                          <p:spTgt spid="19"/>
                                        </p:tgtEl>
                                        <p:attrNameLst>
                                          <p:attrName>ppt_y</p:attrName>
                                        </p:attrNameLst>
                                      </p:cBhvr>
                                      <p:tavLst>
                                        <p:tav tm="0">
                                          <p:val>
                                            <p:strVal val="ppt_y"/>
                                          </p:val>
                                        </p:tav>
                                        <p:tav tm="100000">
                                          <p:val>
                                            <p:strVal val="ppt_y"/>
                                          </p:val>
                                        </p:tav>
                                      </p:tavLst>
                                    </p:anim>
                                    <p:set>
                                      <p:cBhvr>
                                        <p:cTn id="151" dur="1" fill="hold">
                                          <p:stCondLst>
                                            <p:cond delay="1999"/>
                                          </p:stCondLst>
                                        </p:cTn>
                                        <p:tgtEl>
                                          <p:spTgt spid="19"/>
                                        </p:tgtEl>
                                        <p:attrNameLst>
                                          <p:attrName>style.visibility</p:attrName>
                                        </p:attrNameLst>
                                      </p:cBhvr>
                                      <p:to>
                                        <p:strVal val="hidden"/>
                                      </p:to>
                                    </p:set>
                                  </p:childTnLst>
                                </p:cTn>
                              </p:par>
                              <p:par>
                                <p:cTn id="152" presetID="2" presetClass="exit" presetSubtype="8" fill="hold" grpId="1" nodeType="withEffect">
                                  <p:stCondLst>
                                    <p:cond delay="0"/>
                                  </p:stCondLst>
                                  <p:childTnLst>
                                    <p:anim calcmode="lin" valueType="num">
                                      <p:cBhvr additive="base">
                                        <p:cTn id="153" dur="2000"/>
                                        <p:tgtEl>
                                          <p:spTgt spid="20"/>
                                        </p:tgtEl>
                                        <p:attrNameLst>
                                          <p:attrName>ppt_x</p:attrName>
                                        </p:attrNameLst>
                                      </p:cBhvr>
                                      <p:tavLst>
                                        <p:tav tm="0">
                                          <p:val>
                                            <p:strVal val="ppt_x"/>
                                          </p:val>
                                        </p:tav>
                                        <p:tav tm="100000">
                                          <p:val>
                                            <p:strVal val="0-ppt_w/2"/>
                                          </p:val>
                                        </p:tav>
                                      </p:tavLst>
                                    </p:anim>
                                    <p:anim calcmode="lin" valueType="num">
                                      <p:cBhvr additive="base">
                                        <p:cTn id="154" dur="2000"/>
                                        <p:tgtEl>
                                          <p:spTgt spid="20"/>
                                        </p:tgtEl>
                                        <p:attrNameLst>
                                          <p:attrName>ppt_y</p:attrName>
                                        </p:attrNameLst>
                                      </p:cBhvr>
                                      <p:tavLst>
                                        <p:tav tm="0">
                                          <p:val>
                                            <p:strVal val="ppt_y"/>
                                          </p:val>
                                        </p:tav>
                                        <p:tav tm="100000">
                                          <p:val>
                                            <p:strVal val="ppt_y"/>
                                          </p:val>
                                        </p:tav>
                                      </p:tavLst>
                                    </p:anim>
                                    <p:set>
                                      <p:cBhvr>
                                        <p:cTn id="155" dur="1" fill="hold">
                                          <p:stCondLst>
                                            <p:cond delay="1999"/>
                                          </p:stCondLst>
                                        </p:cTn>
                                        <p:tgtEl>
                                          <p:spTgt spid="20"/>
                                        </p:tgtEl>
                                        <p:attrNameLst>
                                          <p:attrName>style.visibility</p:attrName>
                                        </p:attrNameLst>
                                      </p:cBhvr>
                                      <p:to>
                                        <p:strVal val="hidden"/>
                                      </p:to>
                                    </p:set>
                                  </p:childTnLst>
                                </p:cTn>
                              </p:par>
                              <p:par>
                                <p:cTn id="156" presetID="2" presetClass="exit" presetSubtype="2" fill="hold" grpId="1" nodeType="withEffect">
                                  <p:stCondLst>
                                    <p:cond delay="0"/>
                                  </p:stCondLst>
                                  <p:childTnLst>
                                    <p:anim calcmode="lin" valueType="num">
                                      <p:cBhvr additive="base">
                                        <p:cTn id="157" dur="2000"/>
                                        <p:tgtEl>
                                          <p:spTgt spid="21"/>
                                        </p:tgtEl>
                                        <p:attrNameLst>
                                          <p:attrName>ppt_x</p:attrName>
                                        </p:attrNameLst>
                                      </p:cBhvr>
                                      <p:tavLst>
                                        <p:tav tm="0">
                                          <p:val>
                                            <p:strVal val="ppt_x"/>
                                          </p:val>
                                        </p:tav>
                                        <p:tav tm="100000">
                                          <p:val>
                                            <p:strVal val="1+ppt_w/2"/>
                                          </p:val>
                                        </p:tav>
                                      </p:tavLst>
                                    </p:anim>
                                    <p:anim calcmode="lin" valueType="num">
                                      <p:cBhvr additive="base">
                                        <p:cTn id="158" dur="2000"/>
                                        <p:tgtEl>
                                          <p:spTgt spid="21"/>
                                        </p:tgtEl>
                                        <p:attrNameLst>
                                          <p:attrName>ppt_y</p:attrName>
                                        </p:attrNameLst>
                                      </p:cBhvr>
                                      <p:tavLst>
                                        <p:tav tm="0">
                                          <p:val>
                                            <p:strVal val="ppt_y"/>
                                          </p:val>
                                        </p:tav>
                                        <p:tav tm="100000">
                                          <p:val>
                                            <p:strVal val="ppt_y"/>
                                          </p:val>
                                        </p:tav>
                                      </p:tavLst>
                                    </p:anim>
                                    <p:set>
                                      <p:cBhvr>
                                        <p:cTn id="159" dur="1" fill="hold">
                                          <p:stCondLst>
                                            <p:cond delay="1999"/>
                                          </p:stCondLst>
                                        </p:cTn>
                                        <p:tgtEl>
                                          <p:spTgt spid="21"/>
                                        </p:tgtEl>
                                        <p:attrNameLst>
                                          <p:attrName>style.visibility</p:attrName>
                                        </p:attrNameLst>
                                      </p:cBhvr>
                                      <p:to>
                                        <p:strVal val="hidden"/>
                                      </p:to>
                                    </p:set>
                                  </p:childTnLst>
                                </p:cTn>
                              </p:par>
                              <p:par>
                                <p:cTn id="160" presetID="2" presetClass="exit" presetSubtype="8" fill="hold" grpId="1" nodeType="withEffect">
                                  <p:stCondLst>
                                    <p:cond delay="0"/>
                                  </p:stCondLst>
                                  <p:childTnLst>
                                    <p:anim calcmode="lin" valueType="num">
                                      <p:cBhvr additive="base">
                                        <p:cTn id="161" dur="2000"/>
                                        <p:tgtEl>
                                          <p:spTgt spid="22"/>
                                        </p:tgtEl>
                                        <p:attrNameLst>
                                          <p:attrName>ppt_x</p:attrName>
                                        </p:attrNameLst>
                                      </p:cBhvr>
                                      <p:tavLst>
                                        <p:tav tm="0">
                                          <p:val>
                                            <p:strVal val="ppt_x"/>
                                          </p:val>
                                        </p:tav>
                                        <p:tav tm="100000">
                                          <p:val>
                                            <p:strVal val="0-ppt_w/2"/>
                                          </p:val>
                                        </p:tav>
                                      </p:tavLst>
                                    </p:anim>
                                    <p:anim calcmode="lin" valueType="num">
                                      <p:cBhvr additive="base">
                                        <p:cTn id="162" dur="2000"/>
                                        <p:tgtEl>
                                          <p:spTgt spid="22"/>
                                        </p:tgtEl>
                                        <p:attrNameLst>
                                          <p:attrName>ppt_y</p:attrName>
                                        </p:attrNameLst>
                                      </p:cBhvr>
                                      <p:tavLst>
                                        <p:tav tm="0">
                                          <p:val>
                                            <p:strVal val="ppt_y"/>
                                          </p:val>
                                        </p:tav>
                                        <p:tav tm="100000">
                                          <p:val>
                                            <p:strVal val="ppt_y"/>
                                          </p:val>
                                        </p:tav>
                                      </p:tavLst>
                                    </p:anim>
                                    <p:set>
                                      <p:cBhvr>
                                        <p:cTn id="163" dur="1" fill="hold">
                                          <p:stCondLst>
                                            <p:cond delay="1999"/>
                                          </p:stCondLst>
                                        </p:cTn>
                                        <p:tgtEl>
                                          <p:spTgt spid="22"/>
                                        </p:tgtEl>
                                        <p:attrNameLst>
                                          <p:attrName>style.visibility</p:attrName>
                                        </p:attrNameLst>
                                      </p:cBhvr>
                                      <p:to>
                                        <p:strVal val="hidden"/>
                                      </p:to>
                                    </p:set>
                                  </p:childTnLst>
                                </p:cTn>
                              </p:par>
                              <p:par>
                                <p:cTn id="164" presetID="2" presetClass="exit" presetSubtype="2" fill="hold" grpId="1" nodeType="withEffect">
                                  <p:stCondLst>
                                    <p:cond delay="0"/>
                                  </p:stCondLst>
                                  <p:childTnLst>
                                    <p:anim calcmode="lin" valueType="num">
                                      <p:cBhvr additive="base">
                                        <p:cTn id="165" dur="2000"/>
                                        <p:tgtEl>
                                          <p:spTgt spid="23"/>
                                        </p:tgtEl>
                                        <p:attrNameLst>
                                          <p:attrName>ppt_x</p:attrName>
                                        </p:attrNameLst>
                                      </p:cBhvr>
                                      <p:tavLst>
                                        <p:tav tm="0">
                                          <p:val>
                                            <p:strVal val="ppt_x"/>
                                          </p:val>
                                        </p:tav>
                                        <p:tav tm="100000">
                                          <p:val>
                                            <p:strVal val="1+ppt_w/2"/>
                                          </p:val>
                                        </p:tav>
                                      </p:tavLst>
                                    </p:anim>
                                    <p:anim calcmode="lin" valueType="num">
                                      <p:cBhvr additive="base">
                                        <p:cTn id="166" dur="2000"/>
                                        <p:tgtEl>
                                          <p:spTgt spid="23"/>
                                        </p:tgtEl>
                                        <p:attrNameLst>
                                          <p:attrName>ppt_y</p:attrName>
                                        </p:attrNameLst>
                                      </p:cBhvr>
                                      <p:tavLst>
                                        <p:tav tm="0">
                                          <p:val>
                                            <p:strVal val="ppt_y"/>
                                          </p:val>
                                        </p:tav>
                                        <p:tav tm="100000">
                                          <p:val>
                                            <p:strVal val="ppt_y"/>
                                          </p:val>
                                        </p:tav>
                                      </p:tavLst>
                                    </p:anim>
                                    <p:set>
                                      <p:cBhvr>
                                        <p:cTn id="167" dur="1" fill="hold">
                                          <p:stCondLst>
                                            <p:cond delay="1999"/>
                                          </p:stCondLst>
                                        </p:cTn>
                                        <p:tgtEl>
                                          <p:spTgt spid="23"/>
                                        </p:tgtEl>
                                        <p:attrNameLst>
                                          <p:attrName>style.visibility</p:attrName>
                                        </p:attrNameLst>
                                      </p:cBhvr>
                                      <p:to>
                                        <p:strVal val="hidden"/>
                                      </p:to>
                                    </p:set>
                                  </p:childTnLst>
                                </p:cTn>
                              </p:par>
                              <p:par>
                                <p:cTn id="168" presetID="17" presetClass="entr" presetSubtype="10"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2000" fill="hold"/>
                                        <p:tgtEl>
                                          <p:spTgt spid="2"/>
                                        </p:tgtEl>
                                        <p:attrNameLst>
                                          <p:attrName>ppt_w</p:attrName>
                                        </p:attrNameLst>
                                      </p:cBhvr>
                                      <p:tavLst>
                                        <p:tav tm="0">
                                          <p:val>
                                            <p:fltVal val="0"/>
                                          </p:val>
                                        </p:tav>
                                        <p:tav tm="100000">
                                          <p:val>
                                            <p:strVal val="#ppt_w"/>
                                          </p:val>
                                        </p:tav>
                                      </p:tavLst>
                                    </p:anim>
                                    <p:anim calcmode="lin" valueType="num">
                                      <p:cBhvr>
                                        <p:cTn id="171" dur="2000" fill="hold"/>
                                        <p:tgtEl>
                                          <p:spTgt spid="2"/>
                                        </p:tgtEl>
                                        <p:attrNameLst>
                                          <p:attrName>ppt_h</p:attrName>
                                        </p:attrNameLst>
                                      </p:cBhvr>
                                      <p:tavLst>
                                        <p:tav tm="0">
                                          <p:val>
                                            <p:strVal val="#ppt_h"/>
                                          </p:val>
                                        </p:tav>
                                        <p:tav tm="100000">
                                          <p:val>
                                            <p:strVal val="#ppt_h"/>
                                          </p:val>
                                        </p:tav>
                                      </p:tavLst>
                                    </p:anim>
                                  </p:childTnLst>
                                </p:cTn>
                              </p:par>
                              <p:par>
                                <p:cTn id="172" presetID="16" presetClass="entr" presetSubtype="37" fill="hold" nodeType="withEffect">
                                  <p:stCondLst>
                                    <p:cond delay="0"/>
                                  </p:stCondLst>
                                  <p:childTnLst>
                                    <p:set>
                                      <p:cBhvr>
                                        <p:cTn id="173" dur="1" fill="hold">
                                          <p:stCondLst>
                                            <p:cond delay="0"/>
                                          </p:stCondLst>
                                        </p:cTn>
                                        <p:tgtEl>
                                          <p:spTgt spid="2"/>
                                        </p:tgtEl>
                                        <p:attrNameLst>
                                          <p:attrName>style.visibility</p:attrName>
                                        </p:attrNameLst>
                                      </p:cBhvr>
                                      <p:to>
                                        <p:strVal val="visible"/>
                                      </p:to>
                                    </p:set>
                                    <p:animEffect transition="in" filter="barn(outVertical)">
                                      <p:cBhvr>
                                        <p:cTn id="1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pexels-photo-2704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1178709"/>
            <a:ext cx="857256" cy="2678925"/>
          </a:xfrm>
          <a:prstGeom prst="parallelogram">
            <a:avLst>
              <a:gd name="adj" fmla="val 0"/>
            </a:avLst>
          </a:prstGeom>
          <a:gradFill flip="none" rotWithShape="1">
            <a:gsLst>
              <a:gs pos="0">
                <a:schemeClr val="bg1">
                  <a:alpha val="1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a:off x="8286744" y="1125130"/>
            <a:ext cx="857256" cy="2678925"/>
          </a:xfrm>
          <a:prstGeom prst="parallelogram">
            <a:avLst>
              <a:gd name="adj" fmla="val 0"/>
            </a:avLst>
          </a:prstGeom>
          <a:gradFill flip="none" rotWithShape="1">
            <a:gsLst>
              <a:gs pos="0">
                <a:schemeClr val="bg1">
                  <a:alpha val="1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7858148" y="1339444"/>
            <a:ext cx="857256" cy="2250297"/>
          </a:xfrm>
          <a:prstGeom prst="parallelogram">
            <a:avLst>
              <a:gd name="adj" fmla="val 0"/>
            </a:avLst>
          </a:prstGeom>
          <a:gradFill flip="none" rotWithShape="1">
            <a:gsLst>
              <a:gs pos="0">
                <a:schemeClr val="bg1">
                  <a:alpha val="1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a:off x="428596" y="1393023"/>
            <a:ext cx="857256" cy="2250297"/>
          </a:xfrm>
          <a:prstGeom prst="parallelogram">
            <a:avLst>
              <a:gd name="adj" fmla="val 0"/>
            </a:avLst>
          </a:prstGeom>
          <a:gradFill flip="none" rotWithShape="1">
            <a:gsLst>
              <a:gs pos="0">
                <a:schemeClr val="bg1">
                  <a:alpha val="1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785786" y="1607337"/>
            <a:ext cx="857256" cy="1821669"/>
          </a:xfrm>
          <a:prstGeom prst="parallelogram">
            <a:avLst>
              <a:gd name="adj" fmla="val 0"/>
            </a:avLst>
          </a:prstGeom>
          <a:gradFill flip="none" rotWithShape="1">
            <a:gsLst>
              <a:gs pos="0">
                <a:schemeClr val="bg1">
                  <a:alpha val="1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7358082" y="1553758"/>
            <a:ext cx="857256" cy="1821669"/>
          </a:xfrm>
          <a:prstGeom prst="parallelogram">
            <a:avLst>
              <a:gd name="adj" fmla="val 0"/>
            </a:avLst>
          </a:prstGeom>
          <a:gradFill flip="none" rotWithShape="1">
            <a:gsLst>
              <a:gs pos="0">
                <a:schemeClr val="bg1">
                  <a:alpha val="1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285852" y="1714494"/>
            <a:ext cx="857256" cy="1553777"/>
          </a:xfrm>
          <a:prstGeom prst="parallelogram">
            <a:avLst>
              <a:gd name="adj" fmla="val 0"/>
            </a:avLst>
          </a:prstGeom>
          <a:gradFill flip="none" rotWithShape="1">
            <a:gsLst>
              <a:gs pos="0">
                <a:schemeClr val="bg1">
                  <a:alpha val="1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6858016" y="1660915"/>
            <a:ext cx="857256" cy="1553777"/>
          </a:xfrm>
          <a:prstGeom prst="parallelogram">
            <a:avLst>
              <a:gd name="adj" fmla="val 0"/>
            </a:avLst>
          </a:prstGeom>
          <a:gradFill flip="none" rotWithShape="1">
            <a:gsLst>
              <a:gs pos="0">
                <a:schemeClr val="bg1">
                  <a:alpha val="1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1785918" y="1821651"/>
            <a:ext cx="857256" cy="1285884"/>
          </a:xfrm>
          <a:prstGeom prst="parallelogram">
            <a:avLst>
              <a:gd name="adj" fmla="val 0"/>
            </a:avLst>
          </a:prstGeom>
          <a:gradFill flip="none" rotWithShape="1">
            <a:gsLst>
              <a:gs pos="0">
                <a:schemeClr val="bg1">
                  <a:alpha val="1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6357950" y="1768073"/>
            <a:ext cx="857256" cy="1285884"/>
          </a:xfrm>
          <a:prstGeom prst="parallelogram">
            <a:avLst>
              <a:gd name="adj" fmla="val 0"/>
            </a:avLst>
          </a:prstGeom>
          <a:gradFill flip="none" rotWithShape="1">
            <a:gsLst>
              <a:gs pos="0">
                <a:schemeClr val="bg1">
                  <a:alpha val="1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143108" y="1928808"/>
            <a:ext cx="857256" cy="1071570"/>
          </a:xfrm>
          <a:prstGeom prst="parallelogram">
            <a:avLst>
              <a:gd name="adj" fmla="val 0"/>
            </a:avLst>
          </a:prstGeom>
          <a:gradFill flip="none" rotWithShape="1">
            <a:gsLst>
              <a:gs pos="0">
                <a:schemeClr val="bg1">
                  <a:alpha val="1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5857884" y="1875230"/>
            <a:ext cx="857256" cy="1071570"/>
          </a:xfrm>
          <a:prstGeom prst="parallelogram">
            <a:avLst>
              <a:gd name="adj" fmla="val 0"/>
            </a:avLst>
          </a:prstGeom>
          <a:gradFill flip="none" rotWithShape="1">
            <a:gsLst>
              <a:gs pos="0">
                <a:schemeClr val="bg1">
                  <a:alpha val="1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2786050" y="2035965"/>
            <a:ext cx="857256" cy="857256"/>
          </a:xfrm>
          <a:prstGeom prst="parallelogram">
            <a:avLst>
              <a:gd name="adj" fmla="val 0"/>
            </a:avLst>
          </a:prstGeom>
          <a:gradFill flip="none" rotWithShape="1">
            <a:gsLst>
              <a:gs pos="0">
                <a:schemeClr val="bg1">
                  <a:alpha val="1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5429256" y="1982387"/>
            <a:ext cx="857256" cy="857256"/>
          </a:xfrm>
          <a:prstGeom prst="parallelogram">
            <a:avLst>
              <a:gd name="adj" fmla="val 0"/>
            </a:avLst>
          </a:prstGeom>
          <a:gradFill flip="none" rotWithShape="1">
            <a:gsLst>
              <a:gs pos="0">
                <a:schemeClr val="bg1">
                  <a:alpha val="1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286116" y="2143122"/>
            <a:ext cx="857256" cy="642942"/>
          </a:xfrm>
          <a:prstGeom prst="parallelogram">
            <a:avLst>
              <a:gd name="adj" fmla="val 0"/>
            </a:avLst>
          </a:prstGeom>
          <a:gradFill flip="none" rotWithShape="1">
            <a:gsLst>
              <a:gs pos="0">
                <a:schemeClr val="bg1">
                  <a:alpha val="1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5072066" y="2143122"/>
            <a:ext cx="857256" cy="589364"/>
          </a:xfrm>
          <a:prstGeom prst="parallelogram">
            <a:avLst>
              <a:gd name="adj" fmla="val 0"/>
            </a:avLst>
          </a:prstGeom>
          <a:gradFill flip="none" rotWithShape="1">
            <a:gsLst>
              <a:gs pos="0">
                <a:schemeClr val="bg1">
                  <a:alpha val="1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3786182" y="2196701"/>
            <a:ext cx="714380" cy="535785"/>
          </a:xfrm>
          <a:prstGeom prst="parallelogram">
            <a:avLst>
              <a:gd name="adj" fmla="val 0"/>
            </a:avLst>
          </a:prstGeom>
          <a:gradFill flip="none" rotWithShape="1">
            <a:gsLst>
              <a:gs pos="0">
                <a:schemeClr val="bg1">
                  <a:alpha val="1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a:off x="4643438" y="2196700"/>
            <a:ext cx="714380" cy="482207"/>
          </a:xfrm>
          <a:prstGeom prst="parallelogram">
            <a:avLst>
              <a:gd name="adj" fmla="val 0"/>
            </a:avLst>
          </a:prstGeom>
          <a:gradFill flip="none" rotWithShape="1">
            <a:gsLst>
              <a:gs pos="0">
                <a:schemeClr val="bg1">
                  <a:alpha val="1000"/>
                </a:schemeClr>
              </a:gs>
              <a:gs pos="50000">
                <a:schemeClr val="accent3">
                  <a:lumMod val="60000"/>
                  <a:lumOff val="40000"/>
                  <a:shade val="67500"/>
                  <a:satMod val="115000"/>
                </a:schemeClr>
              </a:gs>
              <a:gs pos="100000">
                <a:schemeClr val="accent3">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0-#ppt_w/2"/>
                                          </p:val>
                                        </p:tav>
                                        <p:tav tm="100000">
                                          <p:val>
                                            <p:strVal val="#ppt_x"/>
                                          </p:val>
                                        </p:tav>
                                      </p:tavLst>
                                    </p:anim>
                                    <p:anim calcmode="lin" valueType="num">
                                      <p:cBhvr additive="base">
                                        <p:cTn id="50" dur="2000" fill="hold"/>
                                        <p:tgtEl>
                                          <p:spTgt spid="5"/>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0-#ppt_w/2"/>
                                          </p:val>
                                        </p:tav>
                                        <p:tav tm="100000">
                                          <p:val>
                                            <p:strVal val="#ppt_x"/>
                                          </p:val>
                                        </p:tav>
                                      </p:tavLst>
                                    </p:anim>
                                    <p:anim calcmode="lin" valueType="num">
                                      <p:cBhvr additive="base">
                                        <p:cTn id="54" dur="2000" fill="hold"/>
                                        <p:tgtEl>
                                          <p:spTgt spid="8"/>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0-#ppt_w/2"/>
                                          </p:val>
                                        </p:tav>
                                        <p:tav tm="100000">
                                          <p:val>
                                            <p:strVal val="#ppt_x"/>
                                          </p:val>
                                        </p:tav>
                                      </p:tavLst>
                                    </p:anim>
                                    <p:anim calcmode="lin" valueType="num">
                                      <p:cBhvr additive="base">
                                        <p:cTn id="70" dur="2000" fill="hold"/>
                                        <p:tgtEl>
                                          <p:spTgt spid="16"/>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0-#ppt_w/2"/>
                                          </p:val>
                                        </p:tav>
                                        <p:tav tm="100000">
                                          <p:val>
                                            <p:strVal val="#ppt_x"/>
                                          </p:val>
                                        </p:tav>
                                      </p:tavLst>
                                    </p:anim>
                                    <p:anim calcmode="lin" valueType="num">
                                      <p:cBhvr additive="base">
                                        <p:cTn id="74" dur="2000" fill="hold"/>
                                        <p:tgtEl>
                                          <p:spTgt spid="18"/>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3"/>
                                        </p:tgtEl>
                                        <p:attrNameLst>
                                          <p:attrName>style.visibility</p:attrName>
                                        </p:attrNameLst>
                                      </p:cBhvr>
                                      <p:to>
                                        <p:strVal val="visible"/>
                                      </p:to>
                                    </p:set>
                                    <p:anim calcmode="lin" valueType="num">
                                      <p:cBhvr>
                                        <p:cTn id="81" dur="2000" fill="hold"/>
                                        <p:tgtEl>
                                          <p:spTgt spid="3"/>
                                        </p:tgtEl>
                                        <p:attrNameLst>
                                          <p:attrName>ppt_w</p:attrName>
                                        </p:attrNameLst>
                                      </p:cBhvr>
                                      <p:tavLst>
                                        <p:tav tm="0" fmla="#ppt_w*sin(2.5*pi*$)">
                                          <p:val>
                                            <p:fltVal val="0"/>
                                          </p:val>
                                        </p:tav>
                                        <p:tav tm="100000">
                                          <p:val>
                                            <p:fltVal val="1"/>
                                          </p:val>
                                        </p:tav>
                                      </p:tavLst>
                                    </p:anim>
                                    <p:anim calcmode="lin" valueType="num">
                                      <p:cBhvr>
                                        <p:cTn id="82" dur="2000" fill="hold"/>
                                        <p:tgtEl>
                                          <p:spTgt spid="3"/>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4"/>
                                        </p:tgtEl>
                                        <p:attrNameLst>
                                          <p:attrName>style.visibility</p:attrName>
                                        </p:attrNameLst>
                                      </p:cBhvr>
                                      <p:to>
                                        <p:strVal val="visible"/>
                                      </p:to>
                                    </p:set>
                                    <p:anim calcmode="lin" valueType="num">
                                      <p:cBhvr>
                                        <p:cTn id="85" dur="2000" fill="hold"/>
                                        <p:tgtEl>
                                          <p:spTgt spid="4"/>
                                        </p:tgtEl>
                                        <p:attrNameLst>
                                          <p:attrName>ppt_w</p:attrName>
                                        </p:attrNameLst>
                                      </p:cBhvr>
                                      <p:tavLst>
                                        <p:tav tm="0" fmla="#ppt_w*sin(2.5*pi*$)">
                                          <p:val>
                                            <p:fltVal val="0"/>
                                          </p:val>
                                        </p:tav>
                                        <p:tav tm="100000">
                                          <p:val>
                                            <p:fltVal val="1"/>
                                          </p:val>
                                        </p:tav>
                                      </p:tavLst>
                                    </p:anim>
                                    <p:anim calcmode="lin" valueType="num">
                                      <p:cBhvr>
                                        <p:cTn id="86" dur="2000" fill="hold"/>
                                        <p:tgtEl>
                                          <p:spTgt spid="4"/>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p:cTn id="89" dur="2000" fill="hold"/>
                                        <p:tgtEl>
                                          <p:spTgt spid="5"/>
                                        </p:tgtEl>
                                        <p:attrNameLst>
                                          <p:attrName>ppt_w</p:attrName>
                                        </p:attrNameLst>
                                      </p:cBhvr>
                                      <p:tavLst>
                                        <p:tav tm="0" fmla="#ppt_w*sin(2.5*pi*$)">
                                          <p:val>
                                            <p:fltVal val="0"/>
                                          </p:val>
                                        </p:tav>
                                        <p:tav tm="100000">
                                          <p:val>
                                            <p:fltVal val="1"/>
                                          </p:val>
                                        </p:tav>
                                      </p:tavLst>
                                    </p:anim>
                                    <p:anim calcmode="lin" valueType="num">
                                      <p:cBhvr>
                                        <p:cTn id="90" dur="2000" fill="hold"/>
                                        <p:tgtEl>
                                          <p:spTgt spid="5"/>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6"/>
                                        </p:tgtEl>
                                        <p:attrNameLst>
                                          <p:attrName>style.visibility</p:attrName>
                                        </p:attrNameLst>
                                      </p:cBhvr>
                                      <p:to>
                                        <p:strVal val="visible"/>
                                      </p:to>
                                    </p:set>
                                    <p:anim calcmode="lin" valueType="num">
                                      <p:cBhvr>
                                        <p:cTn id="93" dur="2000" fill="hold"/>
                                        <p:tgtEl>
                                          <p:spTgt spid="6"/>
                                        </p:tgtEl>
                                        <p:attrNameLst>
                                          <p:attrName>ppt_w</p:attrName>
                                        </p:attrNameLst>
                                      </p:cBhvr>
                                      <p:tavLst>
                                        <p:tav tm="0" fmla="#ppt_w*sin(2.5*pi*$)">
                                          <p:val>
                                            <p:fltVal val="0"/>
                                          </p:val>
                                        </p:tav>
                                        <p:tav tm="100000">
                                          <p:val>
                                            <p:fltVal val="1"/>
                                          </p:val>
                                        </p:tav>
                                      </p:tavLst>
                                    </p:anim>
                                    <p:anim calcmode="lin" valueType="num">
                                      <p:cBhvr>
                                        <p:cTn id="94" dur="2000" fill="hold"/>
                                        <p:tgtEl>
                                          <p:spTgt spid="6"/>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p:cTn id="97" dur="2000" fill="hold"/>
                                        <p:tgtEl>
                                          <p:spTgt spid="7"/>
                                        </p:tgtEl>
                                        <p:attrNameLst>
                                          <p:attrName>ppt_w</p:attrName>
                                        </p:attrNameLst>
                                      </p:cBhvr>
                                      <p:tavLst>
                                        <p:tav tm="0" fmla="#ppt_w*sin(2.5*pi*$)">
                                          <p:val>
                                            <p:fltVal val="0"/>
                                          </p:val>
                                        </p:tav>
                                        <p:tav tm="100000">
                                          <p:val>
                                            <p:fltVal val="1"/>
                                          </p:val>
                                        </p:tav>
                                      </p:tavLst>
                                    </p:anim>
                                    <p:anim calcmode="lin" valueType="num">
                                      <p:cBhvr>
                                        <p:cTn id="98" dur="2000" fill="hold"/>
                                        <p:tgtEl>
                                          <p:spTgt spid="7"/>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p:cTn id="101" dur="2000" fill="hold"/>
                                        <p:tgtEl>
                                          <p:spTgt spid="8"/>
                                        </p:tgtEl>
                                        <p:attrNameLst>
                                          <p:attrName>ppt_w</p:attrName>
                                        </p:attrNameLst>
                                      </p:cBhvr>
                                      <p:tavLst>
                                        <p:tav tm="0" fmla="#ppt_w*sin(2.5*pi*$)">
                                          <p:val>
                                            <p:fltVal val="0"/>
                                          </p:val>
                                        </p:tav>
                                        <p:tav tm="100000">
                                          <p:val>
                                            <p:fltVal val="1"/>
                                          </p:val>
                                        </p:tav>
                                      </p:tavLst>
                                    </p:anim>
                                    <p:anim calcmode="lin" valueType="num">
                                      <p:cBhvr>
                                        <p:cTn id="102" dur="2000" fill="hold"/>
                                        <p:tgtEl>
                                          <p:spTgt spid="8"/>
                                        </p:tgtEl>
                                        <p:attrNameLst>
                                          <p:attrName>ppt_h</p:attrName>
                                        </p:attrNameLst>
                                      </p:cBhvr>
                                      <p:tavLst>
                                        <p:tav tm="0">
                                          <p:val>
                                            <p:strVal val="#ppt_h"/>
                                          </p:val>
                                        </p:tav>
                                        <p:tav tm="100000">
                                          <p:val>
                                            <p:strVal val="#ppt_h"/>
                                          </p:val>
                                        </p:tav>
                                      </p:tavLst>
                                    </p:anim>
                                  </p:childTnLst>
                                </p:cTn>
                              </p:par>
                              <p:par>
                                <p:cTn id="103" presetID="19" presetClass="entr" presetSubtype="10" fill="hold" grpId="1"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p:cTn id="105" dur="2000" fill="hold"/>
                                        <p:tgtEl>
                                          <p:spTgt spid="9"/>
                                        </p:tgtEl>
                                        <p:attrNameLst>
                                          <p:attrName>ppt_w</p:attrName>
                                        </p:attrNameLst>
                                      </p:cBhvr>
                                      <p:tavLst>
                                        <p:tav tm="0" fmla="#ppt_w*sin(2.5*pi*$)">
                                          <p:val>
                                            <p:fltVal val="0"/>
                                          </p:val>
                                        </p:tav>
                                        <p:tav tm="100000">
                                          <p:val>
                                            <p:fltVal val="1"/>
                                          </p:val>
                                        </p:tav>
                                      </p:tavLst>
                                    </p:anim>
                                    <p:anim calcmode="lin" valueType="num">
                                      <p:cBhvr>
                                        <p:cTn id="106" dur="2000" fill="hold"/>
                                        <p:tgtEl>
                                          <p:spTgt spid="9"/>
                                        </p:tgtEl>
                                        <p:attrNameLst>
                                          <p:attrName>ppt_h</p:attrName>
                                        </p:attrNameLst>
                                      </p:cBhvr>
                                      <p:tavLst>
                                        <p:tav tm="0">
                                          <p:val>
                                            <p:strVal val="#ppt_h"/>
                                          </p:val>
                                        </p:tav>
                                        <p:tav tm="100000">
                                          <p:val>
                                            <p:strVal val="#ppt_h"/>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10"/>
                                        </p:tgtEl>
                                        <p:attrNameLst>
                                          <p:attrName>style.visibility</p:attrName>
                                        </p:attrNameLst>
                                      </p:cBhvr>
                                      <p:to>
                                        <p:strVal val="visible"/>
                                      </p:to>
                                    </p:set>
                                    <p:anim calcmode="lin" valueType="num">
                                      <p:cBhvr>
                                        <p:cTn id="109" dur="2000" fill="hold"/>
                                        <p:tgtEl>
                                          <p:spTgt spid="10"/>
                                        </p:tgtEl>
                                        <p:attrNameLst>
                                          <p:attrName>ppt_w</p:attrName>
                                        </p:attrNameLst>
                                      </p:cBhvr>
                                      <p:tavLst>
                                        <p:tav tm="0" fmla="#ppt_w*sin(2.5*pi*$)">
                                          <p:val>
                                            <p:fltVal val="0"/>
                                          </p:val>
                                        </p:tav>
                                        <p:tav tm="100000">
                                          <p:val>
                                            <p:fltVal val="1"/>
                                          </p:val>
                                        </p:tav>
                                      </p:tavLst>
                                    </p:anim>
                                    <p:anim calcmode="lin" valueType="num">
                                      <p:cBhvr>
                                        <p:cTn id="110" dur="2000" fill="hold"/>
                                        <p:tgtEl>
                                          <p:spTgt spid="10"/>
                                        </p:tgtEl>
                                        <p:attrNameLst>
                                          <p:attrName>ppt_h</p:attrName>
                                        </p:attrNameLst>
                                      </p:cBhvr>
                                      <p:tavLst>
                                        <p:tav tm="0">
                                          <p:val>
                                            <p:strVal val="#ppt_h"/>
                                          </p:val>
                                        </p:tav>
                                        <p:tav tm="100000">
                                          <p:val>
                                            <p:strVal val="#ppt_h"/>
                                          </p:val>
                                        </p:tav>
                                      </p:tavLst>
                                    </p:anim>
                                  </p:childTnLst>
                                </p:cTn>
                              </p:par>
                              <p:par>
                                <p:cTn id="111" presetID="19" presetClass="entr" presetSubtype="10"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 calcmode="lin" valueType="num">
                                      <p:cBhvr>
                                        <p:cTn id="113" dur="2000" fill="hold"/>
                                        <p:tgtEl>
                                          <p:spTgt spid="11"/>
                                        </p:tgtEl>
                                        <p:attrNameLst>
                                          <p:attrName>ppt_w</p:attrName>
                                        </p:attrNameLst>
                                      </p:cBhvr>
                                      <p:tavLst>
                                        <p:tav tm="0" fmla="#ppt_w*sin(2.5*pi*$)">
                                          <p:val>
                                            <p:fltVal val="0"/>
                                          </p:val>
                                        </p:tav>
                                        <p:tav tm="100000">
                                          <p:val>
                                            <p:fltVal val="1"/>
                                          </p:val>
                                        </p:tav>
                                      </p:tavLst>
                                    </p:anim>
                                    <p:anim calcmode="lin" valueType="num">
                                      <p:cBhvr>
                                        <p:cTn id="114" dur="2000" fill="hold"/>
                                        <p:tgtEl>
                                          <p:spTgt spid="11"/>
                                        </p:tgtEl>
                                        <p:attrNameLst>
                                          <p:attrName>ppt_h</p:attrName>
                                        </p:attrNameLst>
                                      </p:cBhvr>
                                      <p:tavLst>
                                        <p:tav tm="0">
                                          <p:val>
                                            <p:strVal val="#ppt_h"/>
                                          </p:val>
                                        </p:tav>
                                        <p:tav tm="100000">
                                          <p:val>
                                            <p:strVal val="#ppt_h"/>
                                          </p:val>
                                        </p:tav>
                                      </p:tavLst>
                                    </p:anim>
                                  </p:childTnLst>
                                </p:cTn>
                              </p:par>
                              <p:par>
                                <p:cTn id="115" presetID="19" presetClass="entr" presetSubtype="10" fill="hold" grpId="1" nodeType="with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p:cTn id="117" dur="2000" fill="hold"/>
                                        <p:tgtEl>
                                          <p:spTgt spid="12"/>
                                        </p:tgtEl>
                                        <p:attrNameLst>
                                          <p:attrName>ppt_w</p:attrName>
                                        </p:attrNameLst>
                                      </p:cBhvr>
                                      <p:tavLst>
                                        <p:tav tm="0" fmla="#ppt_w*sin(2.5*pi*$)">
                                          <p:val>
                                            <p:fltVal val="0"/>
                                          </p:val>
                                        </p:tav>
                                        <p:tav tm="100000">
                                          <p:val>
                                            <p:fltVal val="1"/>
                                          </p:val>
                                        </p:tav>
                                      </p:tavLst>
                                    </p:anim>
                                    <p:anim calcmode="lin" valueType="num">
                                      <p:cBhvr>
                                        <p:cTn id="118" dur="2000" fill="hold"/>
                                        <p:tgtEl>
                                          <p:spTgt spid="12"/>
                                        </p:tgtEl>
                                        <p:attrNameLst>
                                          <p:attrName>ppt_h</p:attrName>
                                        </p:attrNameLst>
                                      </p:cBhvr>
                                      <p:tavLst>
                                        <p:tav tm="0">
                                          <p:val>
                                            <p:strVal val="#ppt_h"/>
                                          </p:val>
                                        </p:tav>
                                        <p:tav tm="100000">
                                          <p:val>
                                            <p:strVal val="#ppt_h"/>
                                          </p:val>
                                        </p:tav>
                                      </p:tavLst>
                                    </p:anim>
                                  </p:childTnLst>
                                </p:cTn>
                              </p:par>
                              <p:par>
                                <p:cTn id="119" presetID="19" presetClass="entr" presetSubtype="10" fill="hold" grpId="1" nodeType="withEffect">
                                  <p:stCondLst>
                                    <p:cond delay="0"/>
                                  </p:stCondLst>
                                  <p:childTnLst>
                                    <p:set>
                                      <p:cBhvr>
                                        <p:cTn id="120" dur="1" fill="hold">
                                          <p:stCondLst>
                                            <p:cond delay="0"/>
                                          </p:stCondLst>
                                        </p:cTn>
                                        <p:tgtEl>
                                          <p:spTgt spid="13"/>
                                        </p:tgtEl>
                                        <p:attrNameLst>
                                          <p:attrName>style.visibility</p:attrName>
                                        </p:attrNameLst>
                                      </p:cBhvr>
                                      <p:to>
                                        <p:strVal val="visible"/>
                                      </p:to>
                                    </p:set>
                                    <p:anim calcmode="lin" valueType="num">
                                      <p:cBhvr>
                                        <p:cTn id="121" dur="2000" fill="hold"/>
                                        <p:tgtEl>
                                          <p:spTgt spid="13"/>
                                        </p:tgtEl>
                                        <p:attrNameLst>
                                          <p:attrName>ppt_w</p:attrName>
                                        </p:attrNameLst>
                                      </p:cBhvr>
                                      <p:tavLst>
                                        <p:tav tm="0" fmla="#ppt_w*sin(2.5*pi*$)">
                                          <p:val>
                                            <p:fltVal val="0"/>
                                          </p:val>
                                        </p:tav>
                                        <p:tav tm="100000">
                                          <p:val>
                                            <p:fltVal val="1"/>
                                          </p:val>
                                        </p:tav>
                                      </p:tavLst>
                                    </p:anim>
                                    <p:anim calcmode="lin" valueType="num">
                                      <p:cBhvr>
                                        <p:cTn id="122" dur="2000" fill="hold"/>
                                        <p:tgtEl>
                                          <p:spTgt spid="13"/>
                                        </p:tgtEl>
                                        <p:attrNameLst>
                                          <p:attrName>ppt_h</p:attrName>
                                        </p:attrNameLst>
                                      </p:cBhvr>
                                      <p:tavLst>
                                        <p:tav tm="0">
                                          <p:val>
                                            <p:strVal val="#ppt_h"/>
                                          </p:val>
                                        </p:tav>
                                        <p:tav tm="100000">
                                          <p:val>
                                            <p:strVal val="#ppt_h"/>
                                          </p:val>
                                        </p:tav>
                                      </p:tavLst>
                                    </p:anim>
                                  </p:childTnLst>
                                </p:cTn>
                              </p:par>
                              <p:par>
                                <p:cTn id="123" presetID="19" presetClass="entr" presetSubtype="10" fill="hold" grpId="1" nodeType="with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p:cTn id="125" dur="2000" fill="hold"/>
                                        <p:tgtEl>
                                          <p:spTgt spid="14"/>
                                        </p:tgtEl>
                                        <p:attrNameLst>
                                          <p:attrName>ppt_w</p:attrName>
                                        </p:attrNameLst>
                                      </p:cBhvr>
                                      <p:tavLst>
                                        <p:tav tm="0" fmla="#ppt_w*sin(2.5*pi*$)">
                                          <p:val>
                                            <p:fltVal val="0"/>
                                          </p:val>
                                        </p:tav>
                                        <p:tav tm="100000">
                                          <p:val>
                                            <p:fltVal val="1"/>
                                          </p:val>
                                        </p:tav>
                                      </p:tavLst>
                                    </p:anim>
                                    <p:anim calcmode="lin" valueType="num">
                                      <p:cBhvr>
                                        <p:cTn id="126" dur="2000" fill="hold"/>
                                        <p:tgtEl>
                                          <p:spTgt spid="14"/>
                                        </p:tgtEl>
                                        <p:attrNameLst>
                                          <p:attrName>ppt_h</p:attrName>
                                        </p:attrNameLst>
                                      </p:cBhvr>
                                      <p:tavLst>
                                        <p:tav tm="0">
                                          <p:val>
                                            <p:strVal val="#ppt_h"/>
                                          </p:val>
                                        </p:tav>
                                        <p:tav tm="100000">
                                          <p:val>
                                            <p:strVal val="#ppt_h"/>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15"/>
                                        </p:tgtEl>
                                        <p:attrNameLst>
                                          <p:attrName>style.visibility</p:attrName>
                                        </p:attrNameLst>
                                      </p:cBhvr>
                                      <p:to>
                                        <p:strVal val="visible"/>
                                      </p:to>
                                    </p:set>
                                    <p:anim calcmode="lin" valueType="num">
                                      <p:cBhvr>
                                        <p:cTn id="129" dur="2000" fill="hold"/>
                                        <p:tgtEl>
                                          <p:spTgt spid="15"/>
                                        </p:tgtEl>
                                        <p:attrNameLst>
                                          <p:attrName>ppt_w</p:attrName>
                                        </p:attrNameLst>
                                      </p:cBhvr>
                                      <p:tavLst>
                                        <p:tav tm="0" fmla="#ppt_w*sin(2.5*pi*$)">
                                          <p:val>
                                            <p:fltVal val="0"/>
                                          </p:val>
                                        </p:tav>
                                        <p:tav tm="100000">
                                          <p:val>
                                            <p:fltVal val="1"/>
                                          </p:val>
                                        </p:tav>
                                      </p:tavLst>
                                    </p:anim>
                                    <p:anim calcmode="lin" valueType="num">
                                      <p:cBhvr>
                                        <p:cTn id="130" dur="2000" fill="hold"/>
                                        <p:tgtEl>
                                          <p:spTgt spid="15"/>
                                        </p:tgtEl>
                                        <p:attrNameLst>
                                          <p:attrName>ppt_h</p:attrName>
                                        </p:attrNameLst>
                                      </p:cBhvr>
                                      <p:tavLst>
                                        <p:tav tm="0">
                                          <p:val>
                                            <p:strVal val="#ppt_h"/>
                                          </p:val>
                                        </p:tav>
                                        <p:tav tm="100000">
                                          <p:val>
                                            <p:strVal val="#ppt_h"/>
                                          </p:val>
                                        </p:tav>
                                      </p:tavLst>
                                    </p:anim>
                                  </p:childTnLst>
                                </p:cTn>
                              </p:par>
                              <p:par>
                                <p:cTn id="131" presetID="19" presetClass="entr" presetSubtype="10" fill="hold" grpId="1"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2000" fill="hold"/>
                                        <p:tgtEl>
                                          <p:spTgt spid="16"/>
                                        </p:tgtEl>
                                        <p:attrNameLst>
                                          <p:attrName>ppt_w</p:attrName>
                                        </p:attrNameLst>
                                      </p:cBhvr>
                                      <p:tavLst>
                                        <p:tav tm="0" fmla="#ppt_w*sin(2.5*pi*$)">
                                          <p:val>
                                            <p:fltVal val="0"/>
                                          </p:val>
                                        </p:tav>
                                        <p:tav tm="100000">
                                          <p:val>
                                            <p:fltVal val="1"/>
                                          </p:val>
                                        </p:tav>
                                      </p:tavLst>
                                    </p:anim>
                                    <p:anim calcmode="lin" valueType="num">
                                      <p:cBhvr>
                                        <p:cTn id="134" dur="2000" fill="hold"/>
                                        <p:tgtEl>
                                          <p:spTgt spid="16"/>
                                        </p:tgtEl>
                                        <p:attrNameLst>
                                          <p:attrName>ppt_h</p:attrName>
                                        </p:attrNameLst>
                                      </p:cBhvr>
                                      <p:tavLst>
                                        <p:tav tm="0">
                                          <p:val>
                                            <p:strVal val="#ppt_h"/>
                                          </p:val>
                                        </p:tav>
                                        <p:tav tm="100000">
                                          <p:val>
                                            <p:strVal val="#ppt_h"/>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17"/>
                                        </p:tgtEl>
                                        <p:attrNameLst>
                                          <p:attrName>style.visibility</p:attrName>
                                        </p:attrNameLst>
                                      </p:cBhvr>
                                      <p:to>
                                        <p:strVal val="visible"/>
                                      </p:to>
                                    </p:set>
                                    <p:anim calcmode="lin" valueType="num">
                                      <p:cBhvr>
                                        <p:cTn id="137" dur="2000" fill="hold"/>
                                        <p:tgtEl>
                                          <p:spTgt spid="17"/>
                                        </p:tgtEl>
                                        <p:attrNameLst>
                                          <p:attrName>ppt_w</p:attrName>
                                        </p:attrNameLst>
                                      </p:cBhvr>
                                      <p:tavLst>
                                        <p:tav tm="0" fmla="#ppt_w*sin(2.5*pi*$)">
                                          <p:val>
                                            <p:fltVal val="0"/>
                                          </p:val>
                                        </p:tav>
                                        <p:tav tm="100000">
                                          <p:val>
                                            <p:fltVal val="1"/>
                                          </p:val>
                                        </p:tav>
                                      </p:tavLst>
                                    </p:anim>
                                    <p:anim calcmode="lin" valueType="num">
                                      <p:cBhvr>
                                        <p:cTn id="138" dur="2000" fill="hold"/>
                                        <p:tgtEl>
                                          <p:spTgt spid="17"/>
                                        </p:tgtEl>
                                        <p:attrNameLst>
                                          <p:attrName>ppt_h</p:attrName>
                                        </p:attrNameLst>
                                      </p:cBhvr>
                                      <p:tavLst>
                                        <p:tav tm="0">
                                          <p:val>
                                            <p:strVal val="#ppt_h"/>
                                          </p:val>
                                        </p:tav>
                                        <p:tav tm="100000">
                                          <p:val>
                                            <p:strVal val="#ppt_h"/>
                                          </p:val>
                                        </p:tav>
                                      </p:tavLst>
                                    </p:anim>
                                  </p:childTnLst>
                                </p:cTn>
                              </p:par>
                              <p:par>
                                <p:cTn id="139" presetID="19" presetClass="entr" presetSubtype="10" fill="hold" grpId="1" nodeType="withEffect">
                                  <p:stCondLst>
                                    <p:cond delay="0"/>
                                  </p:stCondLst>
                                  <p:childTnLst>
                                    <p:set>
                                      <p:cBhvr>
                                        <p:cTn id="140" dur="1" fill="hold">
                                          <p:stCondLst>
                                            <p:cond delay="0"/>
                                          </p:stCondLst>
                                        </p:cTn>
                                        <p:tgtEl>
                                          <p:spTgt spid="18"/>
                                        </p:tgtEl>
                                        <p:attrNameLst>
                                          <p:attrName>style.visibility</p:attrName>
                                        </p:attrNameLst>
                                      </p:cBhvr>
                                      <p:to>
                                        <p:strVal val="visible"/>
                                      </p:to>
                                    </p:set>
                                    <p:anim calcmode="lin" valueType="num">
                                      <p:cBhvr>
                                        <p:cTn id="141" dur="2000" fill="hold"/>
                                        <p:tgtEl>
                                          <p:spTgt spid="18"/>
                                        </p:tgtEl>
                                        <p:attrNameLst>
                                          <p:attrName>ppt_w</p:attrName>
                                        </p:attrNameLst>
                                      </p:cBhvr>
                                      <p:tavLst>
                                        <p:tav tm="0" fmla="#ppt_w*sin(2.5*pi*$)">
                                          <p:val>
                                            <p:fltVal val="0"/>
                                          </p:val>
                                        </p:tav>
                                        <p:tav tm="100000">
                                          <p:val>
                                            <p:fltVal val="1"/>
                                          </p:val>
                                        </p:tav>
                                      </p:tavLst>
                                    </p:anim>
                                    <p:anim calcmode="lin" valueType="num">
                                      <p:cBhvr>
                                        <p:cTn id="142" dur="2000" fill="hold"/>
                                        <p:tgtEl>
                                          <p:spTgt spid="18"/>
                                        </p:tgtEl>
                                        <p:attrNameLst>
                                          <p:attrName>ppt_h</p:attrName>
                                        </p:attrNameLst>
                                      </p:cBhvr>
                                      <p:tavLst>
                                        <p:tav tm="0">
                                          <p:val>
                                            <p:strVal val="#ppt_h"/>
                                          </p:val>
                                        </p:tav>
                                        <p:tav tm="100000">
                                          <p:val>
                                            <p:strVal val="#ppt_h"/>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19"/>
                                        </p:tgtEl>
                                        <p:attrNameLst>
                                          <p:attrName>style.visibility</p:attrName>
                                        </p:attrNameLst>
                                      </p:cBhvr>
                                      <p:to>
                                        <p:strVal val="visible"/>
                                      </p:to>
                                    </p:set>
                                    <p:anim calcmode="lin" valueType="num">
                                      <p:cBhvr>
                                        <p:cTn id="145" dur="2000" fill="hold"/>
                                        <p:tgtEl>
                                          <p:spTgt spid="19"/>
                                        </p:tgtEl>
                                        <p:attrNameLst>
                                          <p:attrName>ppt_w</p:attrName>
                                        </p:attrNameLst>
                                      </p:cBhvr>
                                      <p:tavLst>
                                        <p:tav tm="0" fmla="#ppt_w*sin(2.5*pi*$)">
                                          <p:val>
                                            <p:fltVal val="0"/>
                                          </p:val>
                                        </p:tav>
                                        <p:tav tm="100000">
                                          <p:val>
                                            <p:fltVal val="1"/>
                                          </p:val>
                                        </p:tav>
                                      </p:tavLst>
                                    </p:anim>
                                    <p:anim calcmode="lin" valueType="num">
                                      <p:cBhvr>
                                        <p:cTn id="146" dur="2000" fill="hold"/>
                                        <p:tgtEl>
                                          <p:spTgt spid="19"/>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20"/>
                                        </p:tgtEl>
                                        <p:attrNameLst>
                                          <p:attrName>style.visibility</p:attrName>
                                        </p:attrNameLst>
                                      </p:cBhvr>
                                      <p:to>
                                        <p:strVal val="visible"/>
                                      </p:to>
                                    </p:set>
                                    <p:anim calcmode="lin" valueType="num">
                                      <p:cBhvr>
                                        <p:cTn id="149" dur="2000" fill="hold"/>
                                        <p:tgtEl>
                                          <p:spTgt spid="20"/>
                                        </p:tgtEl>
                                        <p:attrNameLst>
                                          <p:attrName>ppt_w</p:attrName>
                                        </p:attrNameLst>
                                      </p:cBhvr>
                                      <p:tavLst>
                                        <p:tav tm="0" fmla="#ppt_w*sin(2.5*pi*$)">
                                          <p:val>
                                            <p:fltVal val="0"/>
                                          </p:val>
                                        </p:tav>
                                        <p:tav tm="100000">
                                          <p:val>
                                            <p:fltVal val="1"/>
                                          </p:val>
                                        </p:tav>
                                      </p:tavLst>
                                    </p:anim>
                                    <p:anim calcmode="lin" valueType="num">
                                      <p:cBhvr>
                                        <p:cTn id="150" dur="2000" fill="hold"/>
                                        <p:tgtEl>
                                          <p:spTgt spid="20"/>
                                        </p:tgtEl>
                                        <p:attrNameLst>
                                          <p:attrName>ppt_h</p:attrName>
                                        </p:attrNameLst>
                                      </p:cBhvr>
                                      <p:tavLst>
                                        <p:tav tm="0">
                                          <p:val>
                                            <p:strVal val="#ppt_h"/>
                                          </p:val>
                                        </p:tav>
                                        <p:tav tm="100000">
                                          <p:val>
                                            <p:strVal val="#ppt_h"/>
                                          </p:val>
                                        </p:tav>
                                      </p:tavLst>
                                    </p:anim>
                                  </p:childTnLst>
                                </p:cTn>
                              </p:par>
                              <p:par>
                                <p:cTn id="151" presetID="13" presetClass="entr" presetSubtype="16" fill="hold" grpId="2" nodeType="withEffect">
                                  <p:stCondLst>
                                    <p:cond delay="0"/>
                                  </p:stCondLst>
                                  <p:childTnLst>
                                    <p:set>
                                      <p:cBhvr>
                                        <p:cTn id="152" dur="1" fill="hold">
                                          <p:stCondLst>
                                            <p:cond delay="0"/>
                                          </p:stCondLst>
                                        </p:cTn>
                                        <p:tgtEl>
                                          <p:spTgt spid="3"/>
                                        </p:tgtEl>
                                        <p:attrNameLst>
                                          <p:attrName>style.visibility</p:attrName>
                                        </p:attrNameLst>
                                      </p:cBhvr>
                                      <p:to>
                                        <p:strVal val="visible"/>
                                      </p:to>
                                    </p:set>
                                    <p:animEffect transition="in" filter="plus(in)">
                                      <p:cBhvr>
                                        <p:cTn id="153" dur="2000"/>
                                        <p:tgtEl>
                                          <p:spTgt spid="3"/>
                                        </p:tgtEl>
                                      </p:cBhvr>
                                    </p:animEffect>
                                  </p:childTnLst>
                                </p:cTn>
                              </p:par>
                              <p:par>
                                <p:cTn id="154" presetID="13" presetClass="entr" presetSubtype="16" fill="hold" grpId="2"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plus(in)">
                                      <p:cBhvr>
                                        <p:cTn id="156" dur="2000"/>
                                        <p:tgtEl>
                                          <p:spTgt spid="4"/>
                                        </p:tgtEl>
                                      </p:cBhvr>
                                    </p:animEffect>
                                  </p:childTnLst>
                                </p:cTn>
                              </p:par>
                              <p:par>
                                <p:cTn id="157" presetID="13" presetClass="entr" presetSubtype="16" fill="hold" grpId="2" nodeType="withEffect">
                                  <p:stCondLst>
                                    <p:cond delay="0"/>
                                  </p:stCondLst>
                                  <p:childTnLst>
                                    <p:set>
                                      <p:cBhvr>
                                        <p:cTn id="158" dur="1" fill="hold">
                                          <p:stCondLst>
                                            <p:cond delay="0"/>
                                          </p:stCondLst>
                                        </p:cTn>
                                        <p:tgtEl>
                                          <p:spTgt spid="5"/>
                                        </p:tgtEl>
                                        <p:attrNameLst>
                                          <p:attrName>style.visibility</p:attrName>
                                        </p:attrNameLst>
                                      </p:cBhvr>
                                      <p:to>
                                        <p:strVal val="visible"/>
                                      </p:to>
                                    </p:set>
                                    <p:animEffect transition="in" filter="plus(in)">
                                      <p:cBhvr>
                                        <p:cTn id="159" dur="2000"/>
                                        <p:tgtEl>
                                          <p:spTgt spid="5"/>
                                        </p:tgtEl>
                                      </p:cBhvr>
                                    </p:animEffect>
                                  </p:childTnLst>
                                </p:cTn>
                              </p:par>
                              <p:par>
                                <p:cTn id="160" presetID="13" presetClass="entr" presetSubtype="16" fill="hold" grpId="2" nodeType="withEffect">
                                  <p:stCondLst>
                                    <p:cond delay="0"/>
                                  </p:stCondLst>
                                  <p:childTnLst>
                                    <p:set>
                                      <p:cBhvr>
                                        <p:cTn id="161" dur="1" fill="hold">
                                          <p:stCondLst>
                                            <p:cond delay="0"/>
                                          </p:stCondLst>
                                        </p:cTn>
                                        <p:tgtEl>
                                          <p:spTgt spid="6"/>
                                        </p:tgtEl>
                                        <p:attrNameLst>
                                          <p:attrName>style.visibility</p:attrName>
                                        </p:attrNameLst>
                                      </p:cBhvr>
                                      <p:to>
                                        <p:strVal val="visible"/>
                                      </p:to>
                                    </p:set>
                                    <p:animEffect transition="in" filter="plus(in)">
                                      <p:cBhvr>
                                        <p:cTn id="162" dur="2000"/>
                                        <p:tgtEl>
                                          <p:spTgt spid="6"/>
                                        </p:tgtEl>
                                      </p:cBhvr>
                                    </p:animEffect>
                                  </p:childTnLst>
                                </p:cTn>
                              </p:par>
                              <p:par>
                                <p:cTn id="163" presetID="13" presetClass="entr" presetSubtype="16" fill="hold" grpId="2" nodeType="withEffect">
                                  <p:stCondLst>
                                    <p:cond delay="0"/>
                                  </p:stCondLst>
                                  <p:childTnLst>
                                    <p:set>
                                      <p:cBhvr>
                                        <p:cTn id="164" dur="1" fill="hold">
                                          <p:stCondLst>
                                            <p:cond delay="0"/>
                                          </p:stCondLst>
                                        </p:cTn>
                                        <p:tgtEl>
                                          <p:spTgt spid="7"/>
                                        </p:tgtEl>
                                        <p:attrNameLst>
                                          <p:attrName>style.visibility</p:attrName>
                                        </p:attrNameLst>
                                      </p:cBhvr>
                                      <p:to>
                                        <p:strVal val="visible"/>
                                      </p:to>
                                    </p:set>
                                    <p:animEffect transition="in" filter="plus(in)">
                                      <p:cBhvr>
                                        <p:cTn id="165" dur="2000"/>
                                        <p:tgtEl>
                                          <p:spTgt spid="7"/>
                                        </p:tgtEl>
                                      </p:cBhvr>
                                    </p:animEffect>
                                  </p:childTnLst>
                                </p:cTn>
                              </p:par>
                              <p:par>
                                <p:cTn id="166" presetID="13" presetClass="entr" presetSubtype="16" fill="hold" grpId="2" nodeType="withEffect">
                                  <p:stCondLst>
                                    <p:cond delay="0"/>
                                  </p:stCondLst>
                                  <p:childTnLst>
                                    <p:set>
                                      <p:cBhvr>
                                        <p:cTn id="167" dur="1" fill="hold">
                                          <p:stCondLst>
                                            <p:cond delay="0"/>
                                          </p:stCondLst>
                                        </p:cTn>
                                        <p:tgtEl>
                                          <p:spTgt spid="8"/>
                                        </p:tgtEl>
                                        <p:attrNameLst>
                                          <p:attrName>style.visibility</p:attrName>
                                        </p:attrNameLst>
                                      </p:cBhvr>
                                      <p:to>
                                        <p:strVal val="visible"/>
                                      </p:to>
                                    </p:set>
                                    <p:animEffect transition="in" filter="plus(in)">
                                      <p:cBhvr>
                                        <p:cTn id="168" dur="2000"/>
                                        <p:tgtEl>
                                          <p:spTgt spid="8"/>
                                        </p:tgtEl>
                                      </p:cBhvr>
                                    </p:animEffect>
                                  </p:childTnLst>
                                </p:cTn>
                              </p:par>
                              <p:par>
                                <p:cTn id="169" presetID="13" presetClass="entr" presetSubtype="16" fill="hold" grpId="2" nodeType="withEffect">
                                  <p:stCondLst>
                                    <p:cond delay="0"/>
                                  </p:stCondLst>
                                  <p:childTnLst>
                                    <p:set>
                                      <p:cBhvr>
                                        <p:cTn id="170" dur="1" fill="hold">
                                          <p:stCondLst>
                                            <p:cond delay="0"/>
                                          </p:stCondLst>
                                        </p:cTn>
                                        <p:tgtEl>
                                          <p:spTgt spid="9"/>
                                        </p:tgtEl>
                                        <p:attrNameLst>
                                          <p:attrName>style.visibility</p:attrName>
                                        </p:attrNameLst>
                                      </p:cBhvr>
                                      <p:to>
                                        <p:strVal val="visible"/>
                                      </p:to>
                                    </p:set>
                                    <p:animEffect transition="in" filter="plus(in)">
                                      <p:cBhvr>
                                        <p:cTn id="171" dur="2000"/>
                                        <p:tgtEl>
                                          <p:spTgt spid="9"/>
                                        </p:tgtEl>
                                      </p:cBhvr>
                                    </p:animEffect>
                                  </p:childTnLst>
                                </p:cTn>
                              </p:par>
                              <p:par>
                                <p:cTn id="172" presetID="13" presetClass="entr" presetSubtype="16" fill="hold" grpId="2" nodeType="withEffect">
                                  <p:stCondLst>
                                    <p:cond delay="0"/>
                                  </p:stCondLst>
                                  <p:childTnLst>
                                    <p:set>
                                      <p:cBhvr>
                                        <p:cTn id="173" dur="1" fill="hold">
                                          <p:stCondLst>
                                            <p:cond delay="0"/>
                                          </p:stCondLst>
                                        </p:cTn>
                                        <p:tgtEl>
                                          <p:spTgt spid="10"/>
                                        </p:tgtEl>
                                        <p:attrNameLst>
                                          <p:attrName>style.visibility</p:attrName>
                                        </p:attrNameLst>
                                      </p:cBhvr>
                                      <p:to>
                                        <p:strVal val="visible"/>
                                      </p:to>
                                    </p:set>
                                    <p:animEffect transition="in" filter="plus(in)">
                                      <p:cBhvr>
                                        <p:cTn id="174" dur="2000"/>
                                        <p:tgtEl>
                                          <p:spTgt spid="10"/>
                                        </p:tgtEl>
                                      </p:cBhvr>
                                    </p:animEffect>
                                  </p:childTnLst>
                                </p:cTn>
                              </p:par>
                              <p:par>
                                <p:cTn id="175" presetID="13" presetClass="entr" presetSubtype="16" fill="hold" grpId="2" nodeType="withEffect">
                                  <p:stCondLst>
                                    <p:cond delay="0"/>
                                  </p:stCondLst>
                                  <p:childTnLst>
                                    <p:set>
                                      <p:cBhvr>
                                        <p:cTn id="176" dur="1" fill="hold">
                                          <p:stCondLst>
                                            <p:cond delay="0"/>
                                          </p:stCondLst>
                                        </p:cTn>
                                        <p:tgtEl>
                                          <p:spTgt spid="11"/>
                                        </p:tgtEl>
                                        <p:attrNameLst>
                                          <p:attrName>style.visibility</p:attrName>
                                        </p:attrNameLst>
                                      </p:cBhvr>
                                      <p:to>
                                        <p:strVal val="visible"/>
                                      </p:to>
                                    </p:set>
                                    <p:animEffect transition="in" filter="plus(in)">
                                      <p:cBhvr>
                                        <p:cTn id="177" dur="2000"/>
                                        <p:tgtEl>
                                          <p:spTgt spid="11"/>
                                        </p:tgtEl>
                                      </p:cBhvr>
                                    </p:animEffect>
                                  </p:childTnLst>
                                </p:cTn>
                              </p:par>
                              <p:par>
                                <p:cTn id="178" presetID="13" presetClass="entr" presetSubtype="16" fill="hold" grpId="2" nodeType="withEffect">
                                  <p:stCondLst>
                                    <p:cond delay="0"/>
                                  </p:stCondLst>
                                  <p:childTnLst>
                                    <p:set>
                                      <p:cBhvr>
                                        <p:cTn id="179" dur="1" fill="hold">
                                          <p:stCondLst>
                                            <p:cond delay="0"/>
                                          </p:stCondLst>
                                        </p:cTn>
                                        <p:tgtEl>
                                          <p:spTgt spid="12"/>
                                        </p:tgtEl>
                                        <p:attrNameLst>
                                          <p:attrName>style.visibility</p:attrName>
                                        </p:attrNameLst>
                                      </p:cBhvr>
                                      <p:to>
                                        <p:strVal val="visible"/>
                                      </p:to>
                                    </p:set>
                                    <p:animEffect transition="in" filter="plus(in)">
                                      <p:cBhvr>
                                        <p:cTn id="180" dur="2000"/>
                                        <p:tgtEl>
                                          <p:spTgt spid="12"/>
                                        </p:tgtEl>
                                      </p:cBhvr>
                                    </p:animEffect>
                                  </p:childTnLst>
                                </p:cTn>
                              </p:par>
                              <p:par>
                                <p:cTn id="181" presetID="13" presetClass="entr" presetSubtype="16" fill="hold" grpId="2" nodeType="withEffect">
                                  <p:stCondLst>
                                    <p:cond delay="0"/>
                                  </p:stCondLst>
                                  <p:childTnLst>
                                    <p:set>
                                      <p:cBhvr>
                                        <p:cTn id="182" dur="1" fill="hold">
                                          <p:stCondLst>
                                            <p:cond delay="0"/>
                                          </p:stCondLst>
                                        </p:cTn>
                                        <p:tgtEl>
                                          <p:spTgt spid="13"/>
                                        </p:tgtEl>
                                        <p:attrNameLst>
                                          <p:attrName>style.visibility</p:attrName>
                                        </p:attrNameLst>
                                      </p:cBhvr>
                                      <p:to>
                                        <p:strVal val="visible"/>
                                      </p:to>
                                    </p:set>
                                    <p:animEffect transition="in" filter="plus(in)">
                                      <p:cBhvr>
                                        <p:cTn id="183" dur="2000"/>
                                        <p:tgtEl>
                                          <p:spTgt spid="13"/>
                                        </p:tgtEl>
                                      </p:cBhvr>
                                    </p:animEffect>
                                  </p:childTnLst>
                                </p:cTn>
                              </p:par>
                              <p:par>
                                <p:cTn id="184" presetID="13" presetClass="entr" presetSubtype="16" fill="hold" grpId="2" nodeType="withEffect">
                                  <p:stCondLst>
                                    <p:cond delay="0"/>
                                  </p:stCondLst>
                                  <p:childTnLst>
                                    <p:set>
                                      <p:cBhvr>
                                        <p:cTn id="185" dur="1" fill="hold">
                                          <p:stCondLst>
                                            <p:cond delay="0"/>
                                          </p:stCondLst>
                                        </p:cTn>
                                        <p:tgtEl>
                                          <p:spTgt spid="14"/>
                                        </p:tgtEl>
                                        <p:attrNameLst>
                                          <p:attrName>style.visibility</p:attrName>
                                        </p:attrNameLst>
                                      </p:cBhvr>
                                      <p:to>
                                        <p:strVal val="visible"/>
                                      </p:to>
                                    </p:set>
                                    <p:animEffect transition="in" filter="plus(in)">
                                      <p:cBhvr>
                                        <p:cTn id="186" dur="2000"/>
                                        <p:tgtEl>
                                          <p:spTgt spid="14"/>
                                        </p:tgtEl>
                                      </p:cBhvr>
                                    </p:animEffect>
                                  </p:childTnLst>
                                </p:cTn>
                              </p:par>
                              <p:par>
                                <p:cTn id="187" presetID="13" presetClass="entr" presetSubtype="16" fill="hold" grpId="2" nodeType="withEffect">
                                  <p:stCondLst>
                                    <p:cond delay="0"/>
                                  </p:stCondLst>
                                  <p:childTnLst>
                                    <p:set>
                                      <p:cBhvr>
                                        <p:cTn id="188" dur="1" fill="hold">
                                          <p:stCondLst>
                                            <p:cond delay="0"/>
                                          </p:stCondLst>
                                        </p:cTn>
                                        <p:tgtEl>
                                          <p:spTgt spid="15"/>
                                        </p:tgtEl>
                                        <p:attrNameLst>
                                          <p:attrName>style.visibility</p:attrName>
                                        </p:attrNameLst>
                                      </p:cBhvr>
                                      <p:to>
                                        <p:strVal val="visible"/>
                                      </p:to>
                                    </p:set>
                                    <p:animEffect transition="in" filter="plus(in)">
                                      <p:cBhvr>
                                        <p:cTn id="189" dur="2000"/>
                                        <p:tgtEl>
                                          <p:spTgt spid="15"/>
                                        </p:tgtEl>
                                      </p:cBhvr>
                                    </p:animEffect>
                                  </p:childTnLst>
                                </p:cTn>
                              </p:par>
                              <p:par>
                                <p:cTn id="190" presetID="13" presetClass="entr" presetSubtype="16" fill="hold" grpId="2" nodeType="withEffect">
                                  <p:stCondLst>
                                    <p:cond delay="0"/>
                                  </p:stCondLst>
                                  <p:childTnLst>
                                    <p:set>
                                      <p:cBhvr>
                                        <p:cTn id="191" dur="1" fill="hold">
                                          <p:stCondLst>
                                            <p:cond delay="0"/>
                                          </p:stCondLst>
                                        </p:cTn>
                                        <p:tgtEl>
                                          <p:spTgt spid="16"/>
                                        </p:tgtEl>
                                        <p:attrNameLst>
                                          <p:attrName>style.visibility</p:attrName>
                                        </p:attrNameLst>
                                      </p:cBhvr>
                                      <p:to>
                                        <p:strVal val="visible"/>
                                      </p:to>
                                    </p:set>
                                    <p:animEffect transition="in" filter="plus(in)">
                                      <p:cBhvr>
                                        <p:cTn id="192" dur="2000"/>
                                        <p:tgtEl>
                                          <p:spTgt spid="16"/>
                                        </p:tgtEl>
                                      </p:cBhvr>
                                    </p:animEffect>
                                  </p:childTnLst>
                                </p:cTn>
                              </p:par>
                              <p:par>
                                <p:cTn id="193" presetID="13" presetClass="entr" presetSubtype="16" fill="hold" grpId="2" nodeType="withEffect">
                                  <p:stCondLst>
                                    <p:cond delay="0"/>
                                  </p:stCondLst>
                                  <p:childTnLst>
                                    <p:set>
                                      <p:cBhvr>
                                        <p:cTn id="194" dur="1" fill="hold">
                                          <p:stCondLst>
                                            <p:cond delay="0"/>
                                          </p:stCondLst>
                                        </p:cTn>
                                        <p:tgtEl>
                                          <p:spTgt spid="17"/>
                                        </p:tgtEl>
                                        <p:attrNameLst>
                                          <p:attrName>style.visibility</p:attrName>
                                        </p:attrNameLst>
                                      </p:cBhvr>
                                      <p:to>
                                        <p:strVal val="visible"/>
                                      </p:to>
                                    </p:set>
                                    <p:animEffect transition="in" filter="plus(in)">
                                      <p:cBhvr>
                                        <p:cTn id="195" dur="2000"/>
                                        <p:tgtEl>
                                          <p:spTgt spid="17"/>
                                        </p:tgtEl>
                                      </p:cBhvr>
                                    </p:animEffect>
                                  </p:childTnLst>
                                </p:cTn>
                              </p:par>
                              <p:par>
                                <p:cTn id="196" presetID="13" presetClass="entr" presetSubtype="16" fill="hold" grpId="2" nodeType="withEffect">
                                  <p:stCondLst>
                                    <p:cond delay="0"/>
                                  </p:stCondLst>
                                  <p:childTnLst>
                                    <p:set>
                                      <p:cBhvr>
                                        <p:cTn id="197" dur="1" fill="hold">
                                          <p:stCondLst>
                                            <p:cond delay="0"/>
                                          </p:stCondLst>
                                        </p:cTn>
                                        <p:tgtEl>
                                          <p:spTgt spid="18"/>
                                        </p:tgtEl>
                                        <p:attrNameLst>
                                          <p:attrName>style.visibility</p:attrName>
                                        </p:attrNameLst>
                                      </p:cBhvr>
                                      <p:to>
                                        <p:strVal val="visible"/>
                                      </p:to>
                                    </p:set>
                                    <p:animEffect transition="in" filter="plus(in)">
                                      <p:cBhvr>
                                        <p:cTn id="198" dur="2000"/>
                                        <p:tgtEl>
                                          <p:spTgt spid="18"/>
                                        </p:tgtEl>
                                      </p:cBhvr>
                                    </p:animEffect>
                                  </p:childTnLst>
                                </p:cTn>
                              </p:par>
                              <p:par>
                                <p:cTn id="199" presetID="13" presetClass="entr" presetSubtype="16" fill="hold" grpId="2" nodeType="withEffect">
                                  <p:stCondLst>
                                    <p:cond delay="0"/>
                                  </p:stCondLst>
                                  <p:childTnLst>
                                    <p:set>
                                      <p:cBhvr>
                                        <p:cTn id="200" dur="1" fill="hold">
                                          <p:stCondLst>
                                            <p:cond delay="0"/>
                                          </p:stCondLst>
                                        </p:cTn>
                                        <p:tgtEl>
                                          <p:spTgt spid="19"/>
                                        </p:tgtEl>
                                        <p:attrNameLst>
                                          <p:attrName>style.visibility</p:attrName>
                                        </p:attrNameLst>
                                      </p:cBhvr>
                                      <p:to>
                                        <p:strVal val="visible"/>
                                      </p:to>
                                    </p:set>
                                    <p:animEffect transition="in" filter="plus(in)">
                                      <p:cBhvr>
                                        <p:cTn id="201" dur="2000"/>
                                        <p:tgtEl>
                                          <p:spTgt spid="19"/>
                                        </p:tgtEl>
                                      </p:cBhvr>
                                    </p:animEffect>
                                  </p:childTnLst>
                                </p:cTn>
                              </p:par>
                              <p:par>
                                <p:cTn id="202" presetID="13" presetClass="entr" presetSubtype="16" fill="hold" grpId="2" nodeType="withEffect">
                                  <p:stCondLst>
                                    <p:cond delay="0"/>
                                  </p:stCondLst>
                                  <p:childTnLst>
                                    <p:set>
                                      <p:cBhvr>
                                        <p:cTn id="203" dur="1" fill="hold">
                                          <p:stCondLst>
                                            <p:cond delay="0"/>
                                          </p:stCondLst>
                                        </p:cTn>
                                        <p:tgtEl>
                                          <p:spTgt spid="20"/>
                                        </p:tgtEl>
                                        <p:attrNameLst>
                                          <p:attrName>style.visibility</p:attrName>
                                        </p:attrNameLst>
                                      </p:cBhvr>
                                      <p:to>
                                        <p:strVal val="visible"/>
                                      </p:to>
                                    </p:set>
                                    <p:animEffect transition="in" filter="plus(in)">
                                      <p:cBhvr>
                                        <p:cTn id="204" dur="2000"/>
                                        <p:tgtEl>
                                          <p:spTgt spid="20"/>
                                        </p:tgtEl>
                                      </p:cBhvr>
                                    </p:animEffect>
                                  </p:childTnLst>
                                </p:cTn>
                              </p:par>
                            </p:childTnLst>
                          </p:cTn>
                        </p:par>
                        <p:par>
                          <p:cTn id="205" fill="hold">
                            <p:stCondLst>
                              <p:cond delay="2000"/>
                            </p:stCondLst>
                            <p:childTnLst>
                              <p:par>
                                <p:cTn id="206" presetID="8" presetClass="exit" presetSubtype="16" fill="hold" grpId="3" nodeType="afterEffect">
                                  <p:stCondLst>
                                    <p:cond delay="0"/>
                                  </p:stCondLst>
                                  <p:childTnLst>
                                    <p:animEffect transition="out" filter="diamond(in)">
                                      <p:cBhvr>
                                        <p:cTn id="207" dur="2000"/>
                                        <p:tgtEl>
                                          <p:spTgt spid="3"/>
                                        </p:tgtEl>
                                      </p:cBhvr>
                                    </p:animEffect>
                                    <p:set>
                                      <p:cBhvr>
                                        <p:cTn id="208" dur="1" fill="hold">
                                          <p:stCondLst>
                                            <p:cond delay="1999"/>
                                          </p:stCondLst>
                                        </p:cTn>
                                        <p:tgtEl>
                                          <p:spTgt spid="3"/>
                                        </p:tgtEl>
                                        <p:attrNameLst>
                                          <p:attrName>style.visibility</p:attrName>
                                        </p:attrNameLst>
                                      </p:cBhvr>
                                      <p:to>
                                        <p:strVal val="hidden"/>
                                      </p:to>
                                    </p:set>
                                  </p:childTnLst>
                                </p:cTn>
                              </p:par>
                              <p:par>
                                <p:cTn id="209" presetID="8" presetClass="exit" presetSubtype="16" fill="hold" grpId="3" nodeType="withEffect">
                                  <p:stCondLst>
                                    <p:cond delay="0"/>
                                  </p:stCondLst>
                                  <p:childTnLst>
                                    <p:animEffect transition="out" filter="diamond(in)">
                                      <p:cBhvr>
                                        <p:cTn id="210" dur="2000"/>
                                        <p:tgtEl>
                                          <p:spTgt spid="6"/>
                                        </p:tgtEl>
                                      </p:cBhvr>
                                    </p:animEffect>
                                    <p:set>
                                      <p:cBhvr>
                                        <p:cTn id="211" dur="1" fill="hold">
                                          <p:stCondLst>
                                            <p:cond delay="1999"/>
                                          </p:stCondLst>
                                        </p:cTn>
                                        <p:tgtEl>
                                          <p:spTgt spid="6"/>
                                        </p:tgtEl>
                                        <p:attrNameLst>
                                          <p:attrName>style.visibility</p:attrName>
                                        </p:attrNameLst>
                                      </p:cBhvr>
                                      <p:to>
                                        <p:strVal val="hidden"/>
                                      </p:to>
                                    </p:set>
                                  </p:childTnLst>
                                </p:cTn>
                              </p:par>
                              <p:par>
                                <p:cTn id="212" presetID="8" presetClass="exit" presetSubtype="16" fill="hold" grpId="3" nodeType="withEffect">
                                  <p:stCondLst>
                                    <p:cond delay="0"/>
                                  </p:stCondLst>
                                  <p:childTnLst>
                                    <p:animEffect transition="out" filter="diamond(in)">
                                      <p:cBhvr>
                                        <p:cTn id="213" dur="2000"/>
                                        <p:tgtEl>
                                          <p:spTgt spid="7"/>
                                        </p:tgtEl>
                                      </p:cBhvr>
                                    </p:animEffect>
                                    <p:set>
                                      <p:cBhvr>
                                        <p:cTn id="214" dur="1" fill="hold">
                                          <p:stCondLst>
                                            <p:cond delay="1999"/>
                                          </p:stCondLst>
                                        </p:cTn>
                                        <p:tgtEl>
                                          <p:spTgt spid="7"/>
                                        </p:tgtEl>
                                        <p:attrNameLst>
                                          <p:attrName>style.visibility</p:attrName>
                                        </p:attrNameLst>
                                      </p:cBhvr>
                                      <p:to>
                                        <p:strVal val="hidden"/>
                                      </p:to>
                                    </p:set>
                                  </p:childTnLst>
                                </p:cTn>
                              </p:par>
                              <p:par>
                                <p:cTn id="215" presetID="8" presetClass="exit" presetSubtype="16" fill="hold" grpId="3" nodeType="withEffect">
                                  <p:stCondLst>
                                    <p:cond delay="0"/>
                                  </p:stCondLst>
                                  <p:childTnLst>
                                    <p:animEffect transition="out" filter="diamond(in)">
                                      <p:cBhvr>
                                        <p:cTn id="216" dur="2000"/>
                                        <p:tgtEl>
                                          <p:spTgt spid="9"/>
                                        </p:tgtEl>
                                      </p:cBhvr>
                                    </p:animEffect>
                                    <p:set>
                                      <p:cBhvr>
                                        <p:cTn id="217" dur="1" fill="hold">
                                          <p:stCondLst>
                                            <p:cond delay="1999"/>
                                          </p:stCondLst>
                                        </p:cTn>
                                        <p:tgtEl>
                                          <p:spTgt spid="9"/>
                                        </p:tgtEl>
                                        <p:attrNameLst>
                                          <p:attrName>style.visibility</p:attrName>
                                        </p:attrNameLst>
                                      </p:cBhvr>
                                      <p:to>
                                        <p:strVal val="hidden"/>
                                      </p:to>
                                    </p:set>
                                  </p:childTnLst>
                                </p:cTn>
                              </p:par>
                              <p:par>
                                <p:cTn id="218" presetID="8" presetClass="exit" presetSubtype="16" fill="hold" grpId="3" nodeType="withEffect">
                                  <p:stCondLst>
                                    <p:cond delay="0"/>
                                  </p:stCondLst>
                                  <p:childTnLst>
                                    <p:animEffect transition="out" filter="diamond(in)">
                                      <p:cBhvr>
                                        <p:cTn id="219" dur="2000"/>
                                        <p:tgtEl>
                                          <p:spTgt spid="11"/>
                                        </p:tgtEl>
                                      </p:cBhvr>
                                    </p:animEffect>
                                    <p:set>
                                      <p:cBhvr>
                                        <p:cTn id="220" dur="1" fill="hold">
                                          <p:stCondLst>
                                            <p:cond delay="1999"/>
                                          </p:stCondLst>
                                        </p:cTn>
                                        <p:tgtEl>
                                          <p:spTgt spid="11"/>
                                        </p:tgtEl>
                                        <p:attrNameLst>
                                          <p:attrName>style.visibility</p:attrName>
                                        </p:attrNameLst>
                                      </p:cBhvr>
                                      <p:to>
                                        <p:strVal val="hidden"/>
                                      </p:to>
                                    </p:set>
                                  </p:childTnLst>
                                </p:cTn>
                              </p:par>
                              <p:par>
                                <p:cTn id="221" presetID="8" presetClass="exit" presetSubtype="16" fill="hold" grpId="3" nodeType="withEffect">
                                  <p:stCondLst>
                                    <p:cond delay="0"/>
                                  </p:stCondLst>
                                  <p:childTnLst>
                                    <p:animEffect transition="out" filter="diamond(in)">
                                      <p:cBhvr>
                                        <p:cTn id="222" dur="2000"/>
                                        <p:tgtEl>
                                          <p:spTgt spid="13"/>
                                        </p:tgtEl>
                                      </p:cBhvr>
                                    </p:animEffect>
                                    <p:set>
                                      <p:cBhvr>
                                        <p:cTn id="223" dur="1" fill="hold">
                                          <p:stCondLst>
                                            <p:cond delay="1999"/>
                                          </p:stCondLst>
                                        </p:cTn>
                                        <p:tgtEl>
                                          <p:spTgt spid="13"/>
                                        </p:tgtEl>
                                        <p:attrNameLst>
                                          <p:attrName>style.visibility</p:attrName>
                                        </p:attrNameLst>
                                      </p:cBhvr>
                                      <p:to>
                                        <p:strVal val="hidden"/>
                                      </p:to>
                                    </p:set>
                                  </p:childTnLst>
                                </p:cTn>
                              </p:par>
                              <p:par>
                                <p:cTn id="224" presetID="8" presetClass="exit" presetSubtype="16" fill="hold" grpId="3" nodeType="withEffect">
                                  <p:stCondLst>
                                    <p:cond delay="0"/>
                                  </p:stCondLst>
                                  <p:childTnLst>
                                    <p:animEffect transition="out" filter="diamond(in)">
                                      <p:cBhvr>
                                        <p:cTn id="225" dur="2000"/>
                                        <p:tgtEl>
                                          <p:spTgt spid="15"/>
                                        </p:tgtEl>
                                      </p:cBhvr>
                                    </p:animEffect>
                                    <p:set>
                                      <p:cBhvr>
                                        <p:cTn id="226" dur="1" fill="hold">
                                          <p:stCondLst>
                                            <p:cond delay="1999"/>
                                          </p:stCondLst>
                                        </p:cTn>
                                        <p:tgtEl>
                                          <p:spTgt spid="15"/>
                                        </p:tgtEl>
                                        <p:attrNameLst>
                                          <p:attrName>style.visibility</p:attrName>
                                        </p:attrNameLst>
                                      </p:cBhvr>
                                      <p:to>
                                        <p:strVal val="hidden"/>
                                      </p:to>
                                    </p:set>
                                  </p:childTnLst>
                                </p:cTn>
                              </p:par>
                              <p:par>
                                <p:cTn id="227" presetID="8" presetClass="exit" presetSubtype="16" fill="hold" grpId="3" nodeType="withEffect">
                                  <p:stCondLst>
                                    <p:cond delay="0"/>
                                  </p:stCondLst>
                                  <p:childTnLst>
                                    <p:animEffect transition="out" filter="diamond(in)">
                                      <p:cBhvr>
                                        <p:cTn id="228" dur="2000"/>
                                        <p:tgtEl>
                                          <p:spTgt spid="17"/>
                                        </p:tgtEl>
                                      </p:cBhvr>
                                    </p:animEffect>
                                    <p:set>
                                      <p:cBhvr>
                                        <p:cTn id="229" dur="1" fill="hold">
                                          <p:stCondLst>
                                            <p:cond delay="1999"/>
                                          </p:stCondLst>
                                        </p:cTn>
                                        <p:tgtEl>
                                          <p:spTgt spid="17"/>
                                        </p:tgtEl>
                                        <p:attrNameLst>
                                          <p:attrName>style.visibility</p:attrName>
                                        </p:attrNameLst>
                                      </p:cBhvr>
                                      <p:to>
                                        <p:strVal val="hidden"/>
                                      </p:to>
                                    </p:set>
                                  </p:childTnLst>
                                </p:cTn>
                              </p:par>
                              <p:par>
                                <p:cTn id="230" presetID="8" presetClass="exit" presetSubtype="16" fill="hold" grpId="3" nodeType="withEffect">
                                  <p:stCondLst>
                                    <p:cond delay="0"/>
                                  </p:stCondLst>
                                  <p:childTnLst>
                                    <p:animEffect transition="out" filter="diamond(in)">
                                      <p:cBhvr>
                                        <p:cTn id="231" dur="2000"/>
                                        <p:tgtEl>
                                          <p:spTgt spid="19"/>
                                        </p:tgtEl>
                                      </p:cBhvr>
                                    </p:animEffect>
                                    <p:set>
                                      <p:cBhvr>
                                        <p:cTn id="232" dur="1" fill="hold">
                                          <p:stCondLst>
                                            <p:cond delay="1999"/>
                                          </p:stCondLst>
                                        </p:cTn>
                                        <p:tgtEl>
                                          <p:spTgt spid="19"/>
                                        </p:tgtEl>
                                        <p:attrNameLst>
                                          <p:attrName>style.visibility</p:attrName>
                                        </p:attrNameLst>
                                      </p:cBhvr>
                                      <p:to>
                                        <p:strVal val="hidden"/>
                                      </p:to>
                                    </p:set>
                                  </p:childTnLst>
                                </p:cTn>
                              </p:par>
                              <p:par>
                                <p:cTn id="233" presetID="8" presetClass="exit" presetSubtype="16" fill="hold" grpId="3" nodeType="withEffect">
                                  <p:stCondLst>
                                    <p:cond delay="0"/>
                                  </p:stCondLst>
                                  <p:childTnLst>
                                    <p:animEffect transition="out" filter="diamond(in)">
                                      <p:cBhvr>
                                        <p:cTn id="234" dur="2000"/>
                                        <p:tgtEl>
                                          <p:spTgt spid="4"/>
                                        </p:tgtEl>
                                      </p:cBhvr>
                                    </p:animEffect>
                                    <p:set>
                                      <p:cBhvr>
                                        <p:cTn id="235" dur="1" fill="hold">
                                          <p:stCondLst>
                                            <p:cond delay="1999"/>
                                          </p:stCondLst>
                                        </p:cTn>
                                        <p:tgtEl>
                                          <p:spTgt spid="4"/>
                                        </p:tgtEl>
                                        <p:attrNameLst>
                                          <p:attrName>style.visibility</p:attrName>
                                        </p:attrNameLst>
                                      </p:cBhvr>
                                      <p:to>
                                        <p:strVal val="hidden"/>
                                      </p:to>
                                    </p:set>
                                  </p:childTnLst>
                                </p:cTn>
                              </p:par>
                              <p:par>
                                <p:cTn id="236" presetID="8" presetClass="exit" presetSubtype="16" fill="hold" grpId="3" nodeType="withEffect">
                                  <p:stCondLst>
                                    <p:cond delay="0"/>
                                  </p:stCondLst>
                                  <p:childTnLst>
                                    <p:animEffect transition="out" filter="diamond(in)">
                                      <p:cBhvr>
                                        <p:cTn id="237" dur="2000"/>
                                        <p:tgtEl>
                                          <p:spTgt spid="5"/>
                                        </p:tgtEl>
                                      </p:cBhvr>
                                    </p:animEffect>
                                    <p:set>
                                      <p:cBhvr>
                                        <p:cTn id="238" dur="1" fill="hold">
                                          <p:stCondLst>
                                            <p:cond delay="1999"/>
                                          </p:stCondLst>
                                        </p:cTn>
                                        <p:tgtEl>
                                          <p:spTgt spid="5"/>
                                        </p:tgtEl>
                                        <p:attrNameLst>
                                          <p:attrName>style.visibility</p:attrName>
                                        </p:attrNameLst>
                                      </p:cBhvr>
                                      <p:to>
                                        <p:strVal val="hidden"/>
                                      </p:to>
                                    </p:set>
                                  </p:childTnLst>
                                </p:cTn>
                              </p:par>
                              <p:par>
                                <p:cTn id="239" presetID="8" presetClass="exit" presetSubtype="16" fill="hold" grpId="3" nodeType="withEffect">
                                  <p:stCondLst>
                                    <p:cond delay="0"/>
                                  </p:stCondLst>
                                  <p:childTnLst>
                                    <p:animEffect transition="out" filter="diamond(in)">
                                      <p:cBhvr>
                                        <p:cTn id="240" dur="2000"/>
                                        <p:tgtEl>
                                          <p:spTgt spid="8"/>
                                        </p:tgtEl>
                                      </p:cBhvr>
                                    </p:animEffect>
                                    <p:set>
                                      <p:cBhvr>
                                        <p:cTn id="241" dur="1" fill="hold">
                                          <p:stCondLst>
                                            <p:cond delay="1999"/>
                                          </p:stCondLst>
                                        </p:cTn>
                                        <p:tgtEl>
                                          <p:spTgt spid="8"/>
                                        </p:tgtEl>
                                        <p:attrNameLst>
                                          <p:attrName>style.visibility</p:attrName>
                                        </p:attrNameLst>
                                      </p:cBhvr>
                                      <p:to>
                                        <p:strVal val="hidden"/>
                                      </p:to>
                                    </p:set>
                                  </p:childTnLst>
                                </p:cTn>
                              </p:par>
                              <p:par>
                                <p:cTn id="242" presetID="8" presetClass="exit" presetSubtype="16" fill="hold" grpId="3" nodeType="withEffect">
                                  <p:stCondLst>
                                    <p:cond delay="0"/>
                                  </p:stCondLst>
                                  <p:childTnLst>
                                    <p:animEffect transition="out" filter="diamond(in)">
                                      <p:cBhvr>
                                        <p:cTn id="243" dur="2000"/>
                                        <p:tgtEl>
                                          <p:spTgt spid="10"/>
                                        </p:tgtEl>
                                      </p:cBhvr>
                                    </p:animEffect>
                                    <p:set>
                                      <p:cBhvr>
                                        <p:cTn id="244" dur="1" fill="hold">
                                          <p:stCondLst>
                                            <p:cond delay="1999"/>
                                          </p:stCondLst>
                                        </p:cTn>
                                        <p:tgtEl>
                                          <p:spTgt spid="10"/>
                                        </p:tgtEl>
                                        <p:attrNameLst>
                                          <p:attrName>style.visibility</p:attrName>
                                        </p:attrNameLst>
                                      </p:cBhvr>
                                      <p:to>
                                        <p:strVal val="hidden"/>
                                      </p:to>
                                    </p:set>
                                  </p:childTnLst>
                                </p:cTn>
                              </p:par>
                              <p:par>
                                <p:cTn id="245" presetID="8" presetClass="exit" presetSubtype="16" fill="hold" grpId="3" nodeType="withEffect">
                                  <p:stCondLst>
                                    <p:cond delay="0"/>
                                  </p:stCondLst>
                                  <p:childTnLst>
                                    <p:animEffect transition="out" filter="diamond(in)">
                                      <p:cBhvr>
                                        <p:cTn id="246" dur="2000"/>
                                        <p:tgtEl>
                                          <p:spTgt spid="12"/>
                                        </p:tgtEl>
                                      </p:cBhvr>
                                    </p:animEffect>
                                    <p:set>
                                      <p:cBhvr>
                                        <p:cTn id="247" dur="1" fill="hold">
                                          <p:stCondLst>
                                            <p:cond delay="1999"/>
                                          </p:stCondLst>
                                        </p:cTn>
                                        <p:tgtEl>
                                          <p:spTgt spid="12"/>
                                        </p:tgtEl>
                                        <p:attrNameLst>
                                          <p:attrName>style.visibility</p:attrName>
                                        </p:attrNameLst>
                                      </p:cBhvr>
                                      <p:to>
                                        <p:strVal val="hidden"/>
                                      </p:to>
                                    </p:set>
                                  </p:childTnLst>
                                </p:cTn>
                              </p:par>
                              <p:par>
                                <p:cTn id="248" presetID="8" presetClass="exit" presetSubtype="16" fill="hold" grpId="3" nodeType="withEffect">
                                  <p:stCondLst>
                                    <p:cond delay="0"/>
                                  </p:stCondLst>
                                  <p:childTnLst>
                                    <p:animEffect transition="out" filter="diamond(in)">
                                      <p:cBhvr>
                                        <p:cTn id="249" dur="2000"/>
                                        <p:tgtEl>
                                          <p:spTgt spid="14"/>
                                        </p:tgtEl>
                                      </p:cBhvr>
                                    </p:animEffect>
                                    <p:set>
                                      <p:cBhvr>
                                        <p:cTn id="250" dur="1" fill="hold">
                                          <p:stCondLst>
                                            <p:cond delay="1999"/>
                                          </p:stCondLst>
                                        </p:cTn>
                                        <p:tgtEl>
                                          <p:spTgt spid="14"/>
                                        </p:tgtEl>
                                        <p:attrNameLst>
                                          <p:attrName>style.visibility</p:attrName>
                                        </p:attrNameLst>
                                      </p:cBhvr>
                                      <p:to>
                                        <p:strVal val="hidden"/>
                                      </p:to>
                                    </p:set>
                                  </p:childTnLst>
                                </p:cTn>
                              </p:par>
                              <p:par>
                                <p:cTn id="251" presetID="8" presetClass="exit" presetSubtype="16" fill="hold" grpId="3" nodeType="withEffect">
                                  <p:stCondLst>
                                    <p:cond delay="0"/>
                                  </p:stCondLst>
                                  <p:childTnLst>
                                    <p:animEffect transition="out" filter="diamond(in)">
                                      <p:cBhvr>
                                        <p:cTn id="252" dur="2000"/>
                                        <p:tgtEl>
                                          <p:spTgt spid="16"/>
                                        </p:tgtEl>
                                      </p:cBhvr>
                                    </p:animEffect>
                                    <p:set>
                                      <p:cBhvr>
                                        <p:cTn id="253" dur="1" fill="hold">
                                          <p:stCondLst>
                                            <p:cond delay="1999"/>
                                          </p:stCondLst>
                                        </p:cTn>
                                        <p:tgtEl>
                                          <p:spTgt spid="16"/>
                                        </p:tgtEl>
                                        <p:attrNameLst>
                                          <p:attrName>style.visibility</p:attrName>
                                        </p:attrNameLst>
                                      </p:cBhvr>
                                      <p:to>
                                        <p:strVal val="hidden"/>
                                      </p:to>
                                    </p:set>
                                  </p:childTnLst>
                                </p:cTn>
                              </p:par>
                              <p:par>
                                <p:cTn id="254" presetID="8" presetClass="exit" presetSubtype="16" fill="hold" grpId="3" nodeType="withEffect">
                                  <p:stCondLst>
                                    <p:cond delay="0"/>
                                  </p:stCondLst>
                                  <p:childTnLst>
                                    <p:animEffect transition="out" filter="diamond(in)">
                                      <p:cBhvr>
                                        <p:cTn id="255" dur="2000"/>
                                        <p:tgtEl>
                                          <p:spTgt spid="18"/>
                                        </p:tgtEl>
                                      </p:cBhvr>
                                    </p:animEffect>
                                    <p:set>
                                      <p:cBhvr>
                                        <p:cTn id="256" dur="1" fill="hold">
                                          <p:stCondLst>
                                            <p:cond delay="1999"/>
                                          </p:stCondLst>
                                        </p:cTn>
                                        <p:tgtEl>
                                          <p:spTgt spid="18"/>
                                        </p:tgtEl>
                                        <p:attrNameLst>
                                          <p:attrName>style.visibility</p:attrName>
                                        </p:attrNameLst>
                                      </p:cBhvr>
                                      <p:to>
                                        <p:strVal val="hidden"/>
                                      </p:to>
                                    </p:set>
                                  </p:childTnLst>
                                </p:cTn>
                              </p:par>
                              <p:par>
                                <p:cTn id="257" presetID="8" presetClass="exit" presetSubtype="16" fill="hold" grpId="3" nodeType="withEffect">
                                  <p:stCondLst>
                                    <p:cond delay="0"/>
                                  </p:stCondLst>
                                  <p:childTnLst>
                                    <p:animEffect transition="out" filter="diamond(in)">
                                      <p:cBhvr>
                                        <p:cTn id="258" dur="2000"/>
                                        <p:tgtEl>
                                          <p:spTgt spid="20"/>
                                        </p:tgtEl>
                                      </p:cBhvr>
                                    </p:animEffect>
                                    <p:set>
                                      <p:cBhvr>
                                        <p:cTn id="259" dur="1" fill="hold">
                                          <p:stCondLst>
                                            <p:cond delay="1999"/>
                                          </p:stCondLst>
                                        </p:cTn>
                                        <p:tgtEl>
                                          <p:spTgt spid="20"/>
                                        </p:tgtEl>
                                        <p:attrNameLst>
                                          <p:attrName>style.visibility</p:attrName>
                                        </p:attrNameLst>
                                      </p:cBhvr>
                                      <p:to>
                                        <p:strVal val="hidden"/>
                                      </p:to>
                                    </p:set>
                                  </p:childTnLst>
                                </p:cTn>
                              </p:par>
                              <p:par>
                                <p:cTn id="260" presetID="2" presetClass="exit" presetSubtype="2" fill="hold" grpId="4" nodeType="withEffect">
                                  <p:stCondLst>
                                    <p:cond delay="0"/>
                                  </p:stCondLst>
                                  <p:childTnLst>
                                    <p:anim calcmode="lin" valueType="num">
                                      <p:cBhvr additive="base">
                                        <p:cTn id="261" dur="2000"/>
                                        <p:tgtEl>
                                          <p:spTgt spid="3"/>
                                        </p:tgtEl>
                                        <p:attrNameLst>
                                          <p:attrName>ppt_x</p:attrName>
                                        </p:attrNameLst>
                                      </p:cBhvr>
                                      <p:tavLst>
                                        <p:tav tm="0">
                                          <p:val>
                                            <p:strVal val="ppt_x"/>
                                          </p:val>
                                        </p:tav>
                                        <p:tav tm="100000">
                                          <p:val>
                                            <p:strVal val="1+ppt_w/2"/>
                                          </p:val>
                                        </p:tav>
                                      </p:tavLst>
                                    </p:anim>
                                    <p:anim calcmode="lin" valueType="num">
                                      <p:cBhvr additive="base">
                                        <p:cTn id="262" dur="2000"/>
                                        <p:tgtEl>
                                          <p:spTgt spid="3"/>
                                        </p:tgtEl>
                                        <p:attrNameLst>
                                          <p:attrName>ppt_y</p:attrName>
                                        </p:attrNameLst>
                                      </p:cBhvr>
                                      <p:tavLst>
                                        <p:tav tm="0">
                                          <p:val>
                                            <p:strVal val="ppt_y"/>
                                          </p:val>
                                        </p:tav>
                                        <p:tav tm="100000">
                                          <p:val>
                                            <p:strVal val="ppt_y"/>
                                          </p:val>
                                        </p:tav>
                                      </p:tavLst>
                                    </p:anim>
                                    <p:set>
                                      <p:cBhvr>
                                        <p:cTn id="263" dur="1" fill="hold">
                                          <p:stCondLst>
                                            <p:cond delay="1999"/>
                                          </p:stCondLst>
                                        </p:cTn>
                                        <p:tgtEl>
                                          <p:spTgt spid="3"/>
                                        </p:tgtEl>
                                        <p:attrNameLst>
                                          <p:attrName>style.visibility</p:attrName>
                                        </p:attrNameLst>
                                      </p:cBhvr>
                                      <p:to>
                                        <p:strVal val="hidden"/>
                                      </p:to>
                                    </p:set>
                                  </p:childTnLst>
                                </p:cTn>
                              </p:par>
                              <p:par>
                                <p:cTn id="264" presetID="2" presetClass="exit" presetSubtype="2" fill="hold" grpId="4" nodeType="withEffect">
                                  <p:stCondLst>
                                    <p:cond delay="0"/>
                                  </p:stCondLst>
                                  <p:childTnLst>
                                    <p:anim calcmode="lin" valueType="num">
                                      <p:cBhvr additive="base">
                                        <p:cTn id="265" dur="2000"/>
                                        <p:tgtEl>
                                          <p:spTgt spid="6"/>
                                        </p:tgtEl>
                                        <p:attrNameLst>
                                          <p:attrName>ppt_x</p:attrName>
                                        </p:attrNameLst>
                                      </p:cBhvr>
                                      <p:tavLst>
                                        <p:tav tm="0">
                                          <p:val>
                                            <p:strVal val="ppt_x"/>
                                          </p:val>
                                        </p:tav>
                                        <p:tav tm="100000">
                                          <p:val>
                                            <p:strVal val="1+ppt_w/2"/>
                                          </p:val>
                                        </p:tav>
                                      </p:tavLst>
                                    </p:anim>
                                    <p:anim calcmode="lin" valueType="num">
                                      <p:cBhvr additive="base">
                                        <p:cTn id="266" dur="2000"/>
                                        <p:tgtEl>
                                          <p:spTgt spid="6"/>
                                        </p:tgtEl>
                                        <p:attrNameLst>
                                          <p:attrName>ppt_y</p:attrName>
                                        </p:attrNameLst>
                                      </p:cBhvr>
                                      <p:tavLst>
                                        <p:tav tm="0">
                                          <p:val>
                                            <p:strVal val="ppt_y"/>
                                          </p:val>
                                        </p:tav>
                                        <p:tav tm="100000">
                                          <p:val>
                                            <p:strVal val="ppt_y"/>
                                          </p:val>
                                        </p:tav>
                                      </p:tavLst>
                                    </p:anim>
                                    <p:set>
                                      <p:cBhvr>
                                        <p:cTn id="267" dur="1" fill="hold">
                                          <p:stCondLst>
                                            <p:cond delay="1999"/>
                                          </p:stCondLst>
                                        </p:cTn>
                                        <p:tgtEl>
                                          <p:spTgt spid="6"/>
                                        </p:tgtEl>
                                        <p:attrNameLst>
                                          <p:attrName>style.visibility</p:attrName>
                                        </p:attrNameLst>
                                      </p:cBhvr>
                                      <p:to>
                                        <p:strVal val="hidden"/>
                                      </p:to>
                                    </p:set>
                                  </p:childTnLst>
                                </p:cTn>
                              </p:par>
                              <p:par>
                                <p:cTn id="268" presetID="2" presetClass="exit" presetSubtype="2" fill="hold" grpId="4" nodeType="withEffect">
                                  <p:stCondLst>
                                    <p:cond delay="0"/>
                                  </p:stCondLst>
                                  <p:childTnLst>
                                    <p:anim calcmode="lin" valueType="num">
                                      <p:cBhvr additive="base">
                                        <p:cTn id="269" dur="2000"/>
                                        <p:tgtEl>
                                          <p:spTgt spid="7"/>
                                        </p:tgtEl>
                                        <p:attrNameLst>
                                          <p:attrName>ppt_x</p:attrName>
                                        </p:attrNameLst>
                                      </p:cBhvr>
                                      <p:tavLst>
                                        <p:tav tm="0">
                                          <p:val>
                                            <p:strVal val="ppt_x"/>
                                          </p:val>
                                        </p:tav>
                                        <p:tav tm="100000">
                                          <p:val>
                                            <p:strVal val="1+ppt_w/2"/>
                                          </p:val>
                                        </p:tav>
                                      </p:tavLst>
                                    </p:anim>
                                    <p:anim calcmode="lin" valueType="num">
                                      <p:cBhvr additive="base">
                                        <p:cTn id="270" dur="2000"/>
                                        <p:tgtEl>
                                          <p:spTgt spid="7"/>
                                        </p:tgtEl>
                                        <p:attrNameLst>
                                          <p:attrName>ppt_y</p:attrName>
                                        </p:attrNameLst>
                                      </p:cBhvr>
                                      <p:tavLst>
                                        <p:tav tm="0">
                                          <p:val>
                                            <p:strVal val="ppt_y"/>
                                          </p:val>
                                        </p:tav>
                                        <p:tav tm="100000">
                                          <p:val>
                                            <p:strVal val="ppt_y"/>
                                          </p:val>
                                        </p:tav>
                                      </p:tavLst>
                                    </p:anim>
                                    <p:set>
                                      <p:cBhvr>
                                        <p:cTn id="271" dur="1" fill="hold">
                                          <p:stCondLst>
                                            <p:cond delay="1999"/>
                                          </p:stCondLst>
                                        </p:cTn>
                                        <p:tgtEl>
                                          <p:spTgt spid="7"/>
                                        </p:tgtEl>
                                        <p:attrNameLst>
                                          <p:attrName>style.visibility</p:attrName>
                                        </p:attrNameLst>
                                      </p:cBhvr>
                                      <p:to>
                                        <p:strVal val="hidden"/>
                                      </p:to>
                                    </p:set>
                                  </p:childTnLst>
                                </p:cTn>
                              </p:par>
                              <p:par>
                                <p:cTn id="272" presetID="2" presetClass="exit" presetSubtype="2" fill="hold" grpId="4" nodeType="withEffect">
                                  <p:stCondLst>
                                    <p:cond delay="0"/>
                                  </p:stCondLst>
                                  <p:childTnLst>
                                    <p:anim calcmode="lin" valueType="num">
                                      <p:cBhvr additive="base">
                                        <p:cTn id="273" dur="2000"/>
                                        <p:tgtEl>
                                          <p:spTgt spid="9"/>
                                        </p:tgtEl>
                                        <p:attrNameLst>
                                          <p:attrName>ppt_x</p:attrName>
                                        </p:attrNameLst>
                                      </p:cBhvr>
                                      <p:tavLst>
                                        <p:tav tm="0">
                                          <p:val>
                                            <p:strVal val="ppt_x"/>
                                          </p:val>
                                        </p:tav>
                                        <p:tav tm="100000">
                                          <p:val>
                                            <p:strVal val="1+ppt_w/2"/>
                                          </p:val>
                                        </p:tav>
                                      </p:tavLst>
                                    </p:anim>
                                    <p:anim calcmode="lin" valueType="num">
                                      <p:cBhvr additive="base">
                                        <p:cTn id="274" dur="2000"/>
                                        <p:tgtEl>
                                          <p:spTgt spid="9"/>
                                        </p:tgtEl>
                                        <p:attrNameLst>
                                          <p:attrName>ppt_y</p:attrName>
                                        </p:attrNameLst>
                                      </p:cBhvr>
                                      <p:tavLst>
                                        <p:tav tm="0">
                                          <p:val>
                                            <p:strVal val="ppt_y"/>
                                          </p:val>
                                        </p:tav>
                                        <p:tav tm="100000">
                                          <p:val>
                                            <p:strVal val="ppt_y"/>
                                          </p:val>
                                        </p:tav>
                                      </p:tavLst>
                                    </p:anim>
                                    <p:set>
                                      <p:cBhvr>
                                        <p:cTn id="275" dur="1" fill="hold">
                                          <p:stCondLst>
                                            <p:cond delay="1999"/>
                                          </p:stCondLst>
                                        </p:cTn>
                                        <p:tgtEl>
                                          <p:spTgt spid="9"/>
                                        </p:tgtEl>
                                        <p:attrNameLst>
                                          <p:attrName>style.visibility</p:attrName>
                                        </p:attrNameLst>
                                      </p:cBhvr>
                                      <p:to>
                                        <p:strVal val="hidden"/>
                                      </p:to>
                                    </p:set>
                                  </p:childTnLst>
                                </p:cTn>
                              </p:par>
                              <p:par>
                                <p:cTn id="276" presetID="2" presetClass="exit" presetSubtype="2" fill="hold" grpId="4" nodeType="withEffect">
                                  <p:stCondLst>
                                    <p:cond delay="0"/>
                                  </p:stCondLst>
                                  <p:childTnLst>
                                    <p:anim calcmode="lin" valueType="num">
                                      <p:cBhvr additive="base">
                                        <p:cTn id="277" dur="2000"/>
                                        <p:tgtEl>
                                          <p:spTgt spid="11"/>
                                        </p:tgtEl>
                                        <p:attrNameLst>
                                          <p:attrName>ppt_x</p:attrName>
                                        </p:attrNameLst>
                                      </p:cBhvr>
                                      <p:tavLst>
                                        <p:tav tm="0">
                                          <p:val>
                                            <p:strVal val="ppt_x"/>
                                          </p:val>
                                        </p:tav>
                                        <p:tav tm="100000">
                                          <p:val>
                                            <p:strVal val="1+ppt_w/2"/>
                                          </p:val>
                                        </p:tav>
                                      </p:tavLst>
                                    </p:anim>
                                    <p:anim calcmode="lin" valueType="num">
                                      <p:cBhvr additive="base">
                                        <p:cTn id="278" dur="2000"/>
                                        <p:tgtEl>
                                          <p:spTgt spid="11"/>
                                        </p:tgtEl>
                                        <p:attrNameLst>
                                          <p:attrName>ppt_y</p:attrName>
                                        </p:attrNameLst>
                                      </p:cBhvr>
                                      <p:tavLst>
                                        <p:tav tm="0">
                                          <p:val>
                                            <p:strVal val="ppt_y"/>
                                          </p:val>
                                        </p:tav>
                                        <p:tav tm="100000">
                                          <p:val>
                                            <p:strVal val="ppt_y"/>
                                          </p:val>
                                        </p:tav>
                                      </p:tavLst>
                                    </p:anim>
                                    <p:set>
                                      <p:cBhvr>
                                        <p:cTn id="279" dur="1" fill="hold">
                                          <p:stCondLst>
                                            <p:cond delay="1999"/>
                                          </p:stCondLst>
                                        </p:cTn>
                                        <p:tgtEl>
                                          <p:spTgt spid="11"/>
                                        </p:tgtEl>
                                        <p:attrNameLst>
                                          <p:attrName>style.visibility</p:attrName>
                                        </p:attrNameLst>
                                      </p:cBhvr>
                                      <p:to>
                                        <p:strVal val="hidden"/>
                                      </p:to>
                                    </p:set>
                                  </p:childTnLst>
                                </p:cTn>
                              </p:par>
                              <p:par>
                                <p:cTn id="280" presetID="2" presetClass="exit" presetSubtype="2" fill="hold" grpId="4" nodeType="withEffect">
                                  <p:stCondLst>
                                    <p:cond delay="0"/>
                                  </p:stCondLst>
                                  <p:childTnLst>
                                    <p:anim calcmode="lin" valueType="num">
                                      <p:cBhvr additive="base">
                                        <p:cTn id="281" dur="2000"/>
                                        <p:tgtEl>
                                          <p:spTgt spid="13"/>
                                        </p:tgtEl>
                                        <p:attrNameLst>
                                          <p:attrName>ppt_x</p:attrName>
                                        </p:attrNameLst>
                                      </p:cBhvr>
                                      <p:tavLst>
                                        <p:tav tm="0">
                                          <p:val>
                                            <p:strVal val="ppt_x"/>
                                          </p:val>
                                        </p:tav>
                                        <p:tav tm="100000">
                                          <p:val>
                                            <p:strVal val="1+ppt_w/2"/>
                                          </p:val>
                                        </p:tav>
                                      </p:tavLst>
                                    </p:anim>
                                    <p:anim calcmode="lin" valueType="num">
                                      <p:cBhvr additive="base">
                                        <p:cTn id="282" dur="2000"/>
                                        <p:tgtEl>
                                          <p:spTgt spid="13"/>
                                        </p:tgtEl>
                                        <p:attrNameLst>
                                          <p:attrName>ppt_y</p:attrName>
                                        </p:attrNameLst>
                                      </p:cBhvr>
                                      <p:tavLst>
                                        <p:tav tm="0">
                                          <p:val>
                                            <p:strVal val="ppt_y"/>
                                          </p:val>
                                        </p:tav>
                                        <p:tav tm="100000">
                                          <p:val>
                                            <p:strVal val="ppt_y"/>
                                          </p:val>
                                        </p:tav>
                                      </p:tavLst>
                                    </p:anim>
                                    <p:set>
                                      <p:cBhvr>
                                        <p:cTn id="283" dur="1" fill="hold">
                                          <p:stCondLst>
                                            <p:cond delay="1999"/>
                                          </p:stCondLst>
                                        </p:cTn>
                                        <p:tgtEl>
                                          <p:spTgt spid="13"/>
                                        </p:tgtEl>
                                        <p:attrNameLst>
                                          <p:attrName>style.visibility</p:attrName>
                                        </p:attrNameLst>
                                      </p:cBhvr>
                                      <p:to>
                                        <p:strVal val="hidden"/>
                                      </p:to>
                                    </p:set>
                                  </p:childTnLst>
                                </p:cTn>
                              </p:par>
                              <p:par>
                                <p:cTn id="284" presetID="2" presetClass="exit" presetSubtype="2" fill="hold" grpId="4" nodeType="withEffect">
                                  <p:stCondLst>
                                    <p:cond delay="0"/>
                                  </p:stCondLst>
                                  <p:childTnLst>
                                    <p:anim calcmode="lin" valueType="num">
                                      <p:cBhvr additive="base">
                                        <p:cTn id="285" dur="2000"/>
                                        <p:tgtEl>
                                          <p:spTgt spid="15"/>
                                        </p:tgtEl>
                                        <p:attrNameLst>
                                          <p:attrName>ppt_x</p:attrName>
                                        </p:attrNameLst>
                                      </p:cBhvr>
                                      <p:tavLst>
                                        <p:tav tm="0">
                                          <p:val>
                                            <p:strVal val="ppt_x"/>
                                          </p:val>
                                        </p:tav>
                                        <p:tav tm="100000">
                                          <p:val>
                                            <p:strVal val="1+ppt_w/2"/>
                                          </p:val>
                                        </p:tav>
                                      </p:tavLst>
                                    </p:anim>
                                    <p:anim calcmode="lin" valueType="num">
                                      <p:cBhvr additive="base">
                                        <p:cTn id="286" dur="2000"/>
                                        <p:tgtEl>
                                          <p:spTgt spid="15"/>
                                        </p:tgtEl>
                                        <p:attrNameLst>
                                          <p:attrName>ppt_y</p:attrName>
                                        </p:attrNameLst>
                                      </p:cBhvr>
                                      <p:tavLst>
                                        <p:tav tm="0">
                                          <p:val>
                                            <p:strVal val="ppt_y"/>
                                          </p:val>
                                        </p:tav>
                                        <p:tav tm="100000">
                                          <p:val>
                                            <p:strVal val="ppt_y"/>
                                          </p:val>
                                        </p:tav>
                                      </p:tavLst>
                                    </p:anim>
                                    <p:set>
                                      <p:cBhvr>
                                        <p:cTn id="287" dur="1" fill="hold">
                                          <p:stCondLst>
                                            <p:cond delay="1999"/>
                                          </p:stCondLst>
                                        </p:cTn>
                                        <p:tgtEl>
                                          <p:spTgt spid="15"/>
                                        </p:tgtEl>
                                        <p:attrNameLst>
                                          <p:attrName>style.visibility</p:attrName>
                                        </p:attrNameLst>
                                      </p:cBhvr>
                                      <p:to>
                                        <p:strVal val="hidden"/>
                                      </p:to>
                                    </p:set>
                                  </p:childTnLst>
                                </p:cTn>
                              </p:par>
                              <p:par>
                                <p:cTn id="288" presetID="2" presetClass="exit" presetSubtype="2" fill="hold" grpId="4" nodeType="withEffect">
                                  <p:stCondLst>
                                    <p:cond delay="0"/>
                                  </p:stCondLst>
                                  <p:childTnLst>
                                    <p:anim calcmode="lin" valueType="num">
                                      <p:cBhvr additive="base">
                                        <p:cTn id="289" dur="2000"/>
                                        <p:tgtEl>
                                          <p:spTgt spid="17"/>
                                        </p:tgtEl>
                                        <p:attrNameLst>
                                          <p:attrName>ppt_x</p:attrName>
                                        </p:attrNameLst>
                                      </p:cBhvr>
                                      <p:tavLst>
                                        <p:tav tm="0">
                                          <p:val>
                                            <p:strVal val="ppt_x"/>
                                          </p:val>
                                        </p:tav>
                                        <p:tav tm="100000">
                                          <p:val>
                                            <p:strVal val="1+ppt_w/2"/>
                                          </p:val>
                                        </p:tav>
                                      </p:tavLst>
                                    </p:anim>
                                    <p:anim calcmode="lin" valueType="num">
                                      <p:cBhvr additive="base">
                                        <p:cTn id="290" dur="2000"/>
                                        <p:tgtEl>
                                          <p:spTgt spid="17"/>
                                        </p:tgtEl>
                                        <p:attrNameLst>
                                          <p:attrName>ppt_y</p:attrName>
                                        </p:attrNameLst>
                                      </p:cBhvr>
                                      <p:tavLst>
                                        <p:tav tm="0">
                                          <p:val>
                                            <p:strVal val="ppt_y"/>
                                          </p:val>
                                        </p:tav>
                                        <p:tav tm="100000">
                                          <p:val>
                                            <p:strVal val="ppt_y"/>
                                          </p:val>
                                        </p:tav>
                                      </p:tavLst>
                                    </p:anim>
                                    <p:set>
                                      <p:cBhvr>
                                        <p:cTn id="291" dur="1" fill="hold">
                                          <p:stCondLst>
                                            <p:cond delay="1999"/>
                                          </p:stCondLst>
                                        </p:cTn>
                                        <p:tgtEl>
                                          <p:spTgt spid="17"/>
                                        </p:tgtEl>
                                        <p:attrNameLst>
                                          <p:attrName>style.visibility</p:attrName>
                                        </p:attrNameLst>
                                      </p:cBhvr>
                                      <p:to>
                                        <p:strVal val="hidden"/>
                                      </p:to>
                                    </p:set>
                                  </p:childTnLst>
                                </p:cTn>
                              </p:par>
                              <p:par>
                                <p:cTn id="292" presetID="2" presetClass="exit" presetSubtype="2" fill="hold" grpId="4" nodeType="withEffect">
                                  <p:stCondLst>
                                    <p:cond delay="0"/>
                                  </p:stCondLst>
                                  <p:childTnLst>
                                    <p:anim calcmode="lin" valueType="num">
                                      <p:cBhvr additive="base">
                                        <p:cTn id="293" dur="2000"/>
                                        <p:tgtEl>
                                          <p:spTgt spid="19"/>
                                        </p:tgtEl>
                                        <p:attrNameLst>
                                          <p:attrName>ppt_x</p:attrName>
                                        </p:attrNameLst>
                                      </p:cBhvr>
                                      <p:tavLst>
                                        <p:tav tm="0">
                                          <p:val>
                                            <p:strVal val="ppt_x"/>
                                          </p:val>
                                        </p:tav>
                                        <p:tav tm="100000">
                                          <p:val>
                                            <p:strVal val="1+ppt_w/2"/>
                                          </p:val>
                                        </p:tav>
                                      </p:tavLst>
                                    </p:anim>
                                    <p:anim calcmode="lin" valueType="num">
                                      <p:cBhvr additive="base">
                                        <p:cTn id="294" dur="2000"/>
                                        <p:tgtEl>
                                          <p:spTgt spid="19"/>
                                        </p:tgtEl>
                                        <p:attrNameLst>
                                          <p:attrName>ppt_y</p:attrName>
                                        </p:attrNameLst>
                                      </p:cBhvr>
                                      <p:tavLst>
                                        <p:tav tm="0">
                                          <p:val>
                                            <p:strVal val="ppt_y"/>
                                          </p:val>
                                        </p:tav>
                                        <p:tav tm="100000">
                                          <p:val>
                                            <p:strVal val="ppt_y"/>
                                          </p:val>
                                        </p:tav>
                                      </p:tavLst>
                                    </p:anim>
                                    <p:set>
                                      <p:cBhvr>
                                        <p:cTn id="295" dur="1" fill="hold">
                                          <p:stCondLst>
                                            <p:cond delay="1999"/>
                                          </p:stCondLst>
                                        </p:cTn>
                                        <p:tgtEl>
                                          <p:spTgt spid="19"/>
                                        </p:tgtEl>
                                        <p:attrNameLst>
                                          <p:attrName>style.visibility</p:attrName>
                                        </p:attrNameLst>
                                      </p:cBhvr>
                                      <p:to>
                                        <p:strVal val="hidden"/>
                                      </p:to>
                                    </p:set>
                                  </p:childTnLst>
                                </p:cTn>
                              </p:par>
                              <p:par>
                                <p:cTn id="296" presetID="2" presetClass="exit" presetSubtype="8" fill="hold" grpId="4" nodeType="withEffect">
                                  <p:stCondLst>
                                    <p:cond delay="0"/>
                                  </p:stCondLst>
                                  <p:childTnLst>
                                    <p:anim calcmode="lin" valueType="num">
                                      <p:cBhvr additive="base">
                                        <p:cTn id="297" dur="2000"/>
                                        <p:tgtEl>
                                          <p:spTgt spid="4"/>
                                        </p:tgtEl>
                                        <p:attrNameLst>
                                          <p:attrName>ppt_x</p:attrName>
                                        </p:attrNameLst>
                                      </p:cBhvr>
                                      <p:tavLst>
                                        <p:tav tm="0">
                                          <p:val>
                                            <p:strVal val="ppt_x"/>
                                          </p:val>
                                        </p:tav>
                                        <p:tav tm="100000">
                                          <p:val>
                                            <p:strVal val="0-ppt_w/2"/>
                                          </p:val>
                                        </p:tav>
                                      </p:tavLst>
                                    </p:anim>
                                    <p:anim calcmode="lin" valueType="num">
                                      <p:cBhvr additive="base">
                                        <p:cTn id="298" dur="2000"/>
                                        <p:tgtEl>
                                          <p:spTgt spid="4"/>
                                        </p:tgtEl>
                                        <p:attrNameLst>
                                          <p:attrName>ppt_y</p:attrName>
                                        </p:attrNameLst>
                                      </p:cBhvr>
                                      <p:tavLst>
                                        <p:tav tm="0">
                                          <p:val>
                                            <p:strVal val="ppt_y"/>
                                          </p:val>
                                        </p:tav>
                                        <p:tav tm="100000">
                                          <p:val>
                                            <p:strVal val="ppt_y"/>
                                          </p:val>
                                        </p:tav>
                                      </p:tavLst>
                                    </p:anim>
                                    <p:set>
                                      <p:cBhvr>
                                        <p:cTn id="299" dur="1" fill="hold">
                                          <p:stCondLst>
                                            <p:cond delay="1999"/>
                                          </p:stCondLst>
                                        </p:cTn>
                                        <p:tgtEl>
                                          <p:spTgt spid="4"/>
                                        </p:tgtEl>
                                        <p:attrNameLst>
                                          <p:attrName>style.visibility</p:attrName>
                                        </p:attrNameLst>
                                      </p:cBhvr>
                                      <p:to>
                                        <p:strVal val="hidden"/>
                                      </p:to>
                                    </p:set>
                                  </p:childTnLst>
                                </p:cTn>
                              </p:par>
                              <p:par>
                                <p:cTn id="300" presetID="2" presetClass="exit" presetSubtype="8" fill="hold" grpId="4" nodeType="withEffect">
                                  <p:stCondLst>
                                    <p:cond delay="0"/>
                                  </p:stCondLst>
                                  <p:childTnLst>
                                    <p:anim calcmode="lin" valueType="num">
                                      <p:cBhvr additive="base">
                                        <p:cTn id="301" dur="2000"/>
                                        <p:tgtEl>
                                          <p:spTgt spid="5"/>
                                        </p:tgtEl>
                                        <p:attrNameLst>
                                          <p:attrName>ppt_x</p:attrName>
                                        </p:attrNameLst>
                                      </p:cBhvr>
                                      <p:tavLst>
                                        <p:tav tm="0">
                                          <p:val>
                                            <p:strVal val="ppt_x"/>
                                          </p:val>
                                        </p:tav>
                                        <p:tav tm="100000">
                                          <p:val>
                                            <p:strVal val="0-ppt_w/2"/>
                                          </p:val>
                                        </p:tav>
                                      </p:tavLst>
                                    </p:anim>
                                    <p:anim calcmode="lin" valueType="num">
                                      <p:cBhvr additive="base">
                                        <p:cTn id="302" dur="2000"/>
                                        <p:tgtEl>
                                          <p:spTgt spid="5"/>
                                        </p:tgtEl>
                                        <p:attrNameLst>
                                          <p:attrName>ppt_y</p:attrName>
                                        </p:attrNameLst>
                                      </p:cBhvr>
                                      <p:tavLst>
                                        <p:tav tm="0">
                                          <p:val>
                                            <p:strVal val="ppt_y"/>
                                          </p:val>
                                        </p:tav>
                                        <p:tav tm="100000">
                                          <p:val>
                                            <p:strVal val="ppt_y"/>
                                          </p:val>
                                        </p:tav>
                                      </p:tavLst>
                                    </p:anim>
                                    <p:set>
                                      <p:cBhvr>
                                        <p:cTn id="303" dur="1" fill="hold">
                                          <p:stCondLst>
                                            <p:cond delay="1999"/>
                                          </p:stCondLst>
                                        </p:cTn>
                                        <p:tgtEl>
                                          <p:spTgt spid="5"/>
                                        </p:tgtEl>
                                        <p:attrNameLst>
                                          <p:attrName>style.visibility</p:attrName>
                                        </p:attrNameLst>
                                      </p:cBhvr>
                                      <p:to>
                                        <p:strVal val="hidden"/>
                                      </p:to>
                                    </p:set>
                                  </p:childTnLst>
                                </p:cTn>
                              </p:par>
                              <p:par>
                                <p:cTn id="304" presetID="2" presetClass="exit" presetSubtype="8" fill="hold" grpId="4" nodeType="withEffect">
                                  <p:stCondLst>
                                    <p:cond delay="0"/>
                                  </p:stCondLst>
                                  <p:childTnLst>
                                    <p:anim calcmode="lin" valueType="num">
                                      <p:cBhvr additive="base">
                                        <p:cTn id="305" dur="2000"/>
                                        <p:tgtEl>
                                          <p:spTgt spid="8"/>
                                        </p:tgtEl>
                                        <p:attrNameLst>
                                          <p:attrName>ppt_x</p:attrName>
                                        </p:attrNameLst>
                                      </p:cBhvr>
                                      <p:tavLst>
                                        <p:tav tm="0">
                                          <p:val>
                                            <p:strVal val="ppt_x"/>
                                          </p:val>
                                        </p:tav>
                                        <p:tav tm="100000">
                                          <p:val>
                                            <p:strVal val="0-ppt_w/2"/>
                                          </p:val>
                                        </p:tav>
                                      </p:tavLst>
                                    </p:anim>
                                    <p:anim calcmode="lin" valueType="num">
                                      <p:cBhvr additive="base">
                                        <p:cTn id="306" dur="2000"/>
                                        <p:tgtEl>
                                          <p:spTgt spid="8"/>
                                        </p:tgtEl>
                                        <p:attrNameLst>
                                          <p:attrName>ppt_y</p:attrName>
                                        </p:attrNameLst>
                                      </p:cBhvr>
                                      <p:tavLst>
                                        <p:tav tm="0">
                                          <p:val>
                                            <p:strVal val="ppt_y"/>
                                          </p:val>
                                        </p:tav>
                                        <p:tav tm="100000">
                                          <p:val>
                                            <p:strVal val="ppt_y"/>
                                          </p:val>
                                        </p:tav>
                                      </p:tavLst>
                                    </p:anim>
                                    <p:set>
                                      <p:cBhvr>
                                        <p:cTn id="307" dur="1" fill="hold">
                                          <p:stCondLst>
                                            <p:cond delay="1999"/>
                                          </p:stCondLst>
                                        </p:cTn>
                                        <p:tgtEl>
                                          <p:spTgt spid="8"/>
                                        </p:tgtEl>
                                        <p:attrNameLst>
                                          <p:attrName>style.visibility</p:attrName>
                                        </p:attrNameLst>
                                      </p:cBhvr>
                                      <p:to>
                                        <p:strVal val="hidden"/>
                                      </p:to>
                                    </p:set>
                                  </p:childTnLst>
                                </p:cTn>
                              </p:par>
                              <p:par>
                                <p:cTn id="308" presetID="2" presetClass="exit" presetSubtype="8" fill="hold" grpId="4" nodeType="withEffect">
                                  <p:stCondLst>
                                    <p:cond delay="0"/>
                                  </p:stCondLst>
                                  <p:childTnLst>
                                    <p:anim calcmode="lin" valueType="num">
                                      <p:cBhvr additive="base">
                                        <p:cTn id="309" dur="2000"/>
                                        <p:tgtEl>
                                          <p:spTgt spid="10"/>
                                        </p:tgtEl>
                                        <p:attrNameLst>
                                          <p:attrName>ppt_x</p:attrName>
                                        </p:attrNameLst>
                                      </p:cBhvr>
                                      <p:tavLst>
                                        <p:tav tm="0">
                                          <p:val>
                                            <p:strVal val="ppt_x"/>
                                          </p:val>
                                        </p:tav>
                                        <p:tav tm="100000">
                                          <p:val>
                                            <p:strVal val="0-ppt_w/2"/>
                                          </p:val>
                                        </p:tav>
                                      </p:tavLst>
                                    </p:anim>
                                    <p:anim calcmode="lin" valueType="num">
                                      <p:cBhvr additive="base">
                                        <p:cTn id="310" dur="2000"/>
                                        <p:tgtEl>
                                          <p:spTgt spid="10"/>
                                        </p:tgtEl>
                                        <p:attrNameLst>
                                          <p:attrName>ppt_y</p:attrName>
                                        </p:attrNameLst>
                                      </p:cBhvr>
                                      <p:tavLst>
                                        <p:tav tm="0">
                                          <p:val>
                                            <p:strVal val="ppt_y"/>
                                          </p:val>
                                        </p:tav>
                                        <p:tav tm="100000">
                                          <p:val>
                                            <p:strVal val="ppt_y"/>
                                          </p:val>
                                        </p:tav>
                                      </p:tavLst>
                                    </p:anim>
                                    <p:set>
                                      <p:cBhvr>
                                        <p:cTn id="311" dur="1" fill="hold">
                                          <p:stCondLst>
                                            <p:cond delay="1999"/>
                                          </p:stCondLst>
                                        </p:cTn>
                                        <p:tgtEl>
                                          <p:spTgt spid="10"/>
                                        </p:tgtEl>
                                        <p:attrNameLst>
                                          <p:attrName>style.visibility</p:attrName>
                                        </p:attrNameLst>
                                      </p:cBhvr>
                                      <p:to>
                                        <p:strVal val="hidden"/>
                                      </p:to>
                                    </p:set>
                                  </p:childTnLst>
                                </p:cTn>
                              </p:par>
                              <p:par>
                                <p:cTn id="312" presetID="2" presetClass="exit" presetSubtype="8" fill="hold" grpId="4" nodeType="withEffect">
                                  <p:stCondLst>
                                    <p:cond delay="0"/>
                                  </p:stCondLst>
                                  <p:childTnLst>
                                    <p:anim calcmode="lin" valueType="num">
                                      <p:cBhvr additive="base">
                                        <p:cTn id="313" dur="2000"/>
                                        <p:tgtEl>
                                          <p:spTgt spid="12"/>
                                        </p:tgtEl>
                                        <p:attrNameLst>
                                          <p:attrName>ppt_x</p:attrName>
                                        </p:attrNameLst>
                                      </p:cBhvr>
                                      <p:tavLst>
                                        <p:tav tm="0">
                                          <p:val>
                                            <p:strVal val="ppt_x"/>
                                          </p:val>
                                        </p:tav>
                                        <p:tav tm="100000">
                                          <p:val>
                                            <p:strVal val="0-ppt_w/2"/>
                                          </p:val>
                                        </p:tav>
                                      </p:tavLst>
                                    </p:anim>
                                    <p:anim calcmode="lin" valueType="num">
                                      <p:cBhvr additive="base">
                                        <p:cTn id="314" dur="2000"/>
                                        <p:tgtEl>
                                          <p:spTgt spid="12"/>
                                        </p:tgtEl>
                                        <p:attrNameLst>
                                          <p:attrName>ppt_y</p:attrName>
                                        </p:attrNameLst>
                                      </p:cBhvr>
                                      <p:tavLst>
                                        <p:tav tm="0">
                                          <p:val>
                                            <p:strVal val="ppt_y"/>
                                          </p:val>
                                        </p:tav>
                                        <p:tav tm="100000">
                                          <p:val>
                                            <p:strVal val="ppt_y"/>
                                          </p:val>
                                        </p:tav>
                                      </p:tavLst>
                                    </p:anim>
                                    <p:set>
                                      <p:cBhvr>
                                        <p:cTn id="315" dur="1" fill="hold">
                                          <p:stCondLst>
                                            <p:cond delay="1999"/>
                                          </p:stCondLst>
                                        </p:cTn>
                                        <p:tgtEl>
                                          <p:spTgt spid="12"/>
                                        </p:tgtEl>
                                        <p:attrNameLst>
                                          <p:attrName>style.visibility</p:attrName>
                                        </p:attrNameLst>
                                      </p:cBhvr>
                                      <p:to>
                                        <p:strVal val="hidden"/>
                                      </p:to>
                                    </p:set>
                                  </p:childTnLst>
                                </p:cTn>
                              </p:par>
                              <p:par>
                                <p:cTn id="316" presetID="2" presetClass="exit" presetSubtype="8" fill="hold" grpId="4" nodeType="withEffect">
                                  <p:stCondLst>
                                    <p:cond delay="0"/>
                                  </p:stCondLst>
                                  <p:childTnLst>
                                    <p:anim calcmode="lin" valueType="num">
                                      <p:cBhvr additive="base">
                                        <p:cTn id="317" dur="2000"/>
                                        <p:tgtEl>
                                          <p:spTgt spid="14"/>
                                        </p:tgtEl>
                                        <p:attrNameLst>
                                          <p:attrName>ppt_x</p:attrName>
                                        </p:attrNameLst>
                                      </p:cBhvr>
                                      <p:tavLst>
                                        <p:tav tm="0">
                                          <p:val>
                                            <p:strVal val="ppt_x"/>
                                          </p:val>
                                        </p:tav>
                                        <p:tav tm="100000">
                                          <p:val>
                                            <p:strVal val="0-ppt_w/2"/>
                                          </p:val>
                                        </p:tav>
                                      </p:tavLst>
                                    </p:anim>
                                    <p:anim calcmode="lin" valueType="num">
                                      <p:cBhvr additive="base">
                                        <p:cTn id="318" dur="2000"/>
                                        <p:tgtEl>
                                          <p:spTgt spid="14"/>
                                        </p:tgtEl>
                                        <p:attrNameLst>
                                          <p:attrName>ppt_y</p:attrName>
                                        </p:attrNameLst>
                                      </p:cBhvr>
                                      <p:tavLst>
                                        <p:tav tm="0">
                                          <p:val>
                                            <p:strVal val="ppt_y"/>
                                          </p:val>
                                        </p:tav>
                                        <p:tav tm="100000">
                                          <p:val>
                                            <p:strVal val="ppt_y"/>
                                          </p:val>
                                        </p:tav>
                                      </p:tavLst>
                                    </p:anim>
                                    <p:set>
                                      <p:cBhvr>
                                        <p:cTn id="319" dur="1" fill="hold">
                                          <p:stCondLst>
                                            <p:cond delay="1999"/>
                                          </p:stCondLst>
                                        </p:cTn>
                                        <p:tgtEl>
                                          <p:spTgt spid="14"/>
                                        </p:tgtEl>
                                        <p:attrNameLst>
                                          <p:attrName>style.visibility</p:attrName>
                                        </p:attrNameLst>
                                      </p:cBhvr>
                                      <p:to>
                                        <p:strVal val="hidden"/>
                                      </p:to>
                                    </p:set>
                                  </p:childTnLst>
                                </p:cTn>
                              </p:par>
                              <p:par>
                                <p:cTn id="320" presetID="2" presetClass="exit" presetSubtype="8" fill="hold" grpId="4" nodeType="withEffect">
                                  <p:stCondLst>
                                    <p:cond delay="0"/>
                                  </p:stCondLst>
                                  <p:childTnLst>
                                    <p:anim calcmode="lin" valueType="num">
                                      <p:cBhvr additive="base">
                                        <p:cTn id="321" dur="2000"/>
                                        <p:tgtEl>
                                          <p:spTgt spid="16"/>
                                        </p:tgtEl>
                                        <p:attrNameLst>
                                          <p:attrName>ppt_x</p:attrName>
                                        </p:attrNameLst>
                                      </p:cBhvr>
                                      <p:tavLst>
                                        <p:tav tm="0">
                                          <p:val>
                                            <p:strVal val="ppt_x"/>
                                          </p:val>
                                        </p:tav>
                                        <p:tav tm="100000">
                                          <p:val>
                                            <p:strVal val="0-ppt_w/2"/>
                                          </p:val>
                                        </p:tav>
                                      </p:tavLst>
                                    </p:anim>
                                    <p:anim calcmode="lin" valueType="num">
                                      <p:cBhvr additive="base">
                                        <p:cTn id="322" dur="2000"/>
                                        <p:tgtEl>
                                          <p:spTgt spid="16"/>
                                        </p:tgtEl>
                                        <p:attrNameLst>
                                          <p:attrName>ppt_y</p:attrName>
                                        </p:attrNameLst>
                                      </p:cBhvr>
                                      <p:tavLst>
                                        <p:tav tm="0">
                                          <p:val>
                                            <p:strVal val="ppt_y"/>
                                          </p:val>
                                        </p:tav>
                                        <p:tav tm="100000">
                                          <p:val>
                                            <p:strVal val="ppt_y"/>
                                          </p:val>
                                        </p:tav>
                                      </p:tavLst>
                                    </p:anim>
                                    <p:set>
                                      <p:cBhvr>
                                        <p:cTn id="323" dur="1" fill="hold">
                                          <p:stCondLst>
                                            <p:cond delay="1999"/>
                                          </p:stCondLst>
                                        </p:cTn>
                                        <p:tgtEl>
                                          <p:spTgt spid="16"/>
                                        </p:tgtEl>
                                        <p:attrNameLst>
                                          <p:attrName>style.visibility</p:attrName>
                                        </p:attrNameLst>
                                      </p:cBhvr>
                                      <p:to>
                                        <p:strVal val="hidden"/>
                                      </p:to>
                                    </p:set>
                                  </p:childTnLst>
                                </p:cTn>
                              </p:par>
                              <p:par>
                                <p:cTn id="324" presetID="2" presetClass="exit" presetSubtype="8" fill="hold" grpId="4" nodeType="withEffect">
                                  <p:stCondLst>
                                    <p:cond delay="0"/>
                                  </p:stCondLst>
                                  <p:childTnLst>
                                    <p:anim calcmode="lin" valueType="num">
                                      <p:cBhvr additive="base">
                                        <p:cTn id="325" dur="2000"/>
                                        <p:tgtEl>
                                          <p:spTgt spid="18"/>
                                        </p:tgtEl>
                                        <p:attrNameLst>
                                          <p:attrName>ppt_x</p:attrName>
                                        </p:attrNameLst>
                                      </p:cBhvr>
                                      <p:tavLst>
                                        <p:tav tm="0">
                                          <p:val>
                                            <p:strVal val="ppt_x"/>
                                          </p:val>
                                        </p:tav>
                                        <p:tav tm="100000">
                                          <p:val>
                                            <p:strVal val="0-ppt_w/2"/>
                                          </p:val>
                                        </p:tav>
                                      </p:tavLst>
                                    </p:anim>
                                    <p:anim calcmode="lin" valueType="num">
                                      <p:cBhvr additive="base">
                                        <p:cTn id="326" dur="2000"/>
                                        <p:tgtEl>
                                          <p:spTgt spid="18"/>
                                        </p:tgtEl>
                                        <p:attrNameLst>
                                          <p:attrName>ppt_y</p:attrName>
                                        </p:attrNameLst>
                                      </p:cBhvr>
                                      <p:tavLst>
                                        <p:tav tm="0">
                                          <p:val>
                                            <p:strVal val="ppt_y"/>
                                          </p:val>
                                        </p:tav>
                                        <p:tav tm="100000">
                                          <p:val>
                                            <p:strVal val="ppt_y"/>
                                          </p:val>
                                        </p:tav>
                                      </p:tavLst>
                                    </p:anim>
                                    <p:set>
                                      <p:cBhvr>
                                        <p:cTn id="327" dur="1" fill="hold">
                                          <p:stCondLst>
                                            <p:cond delay="1999"/>
                                          </p:stCondLst>
                                        </p:cTn>
                                        <p:tgtEl>
                                          <p:spTgt spid="18"/>
                                        </p:tgtEl>
                                        <p:attrNameLst>
                                          <p:attrName>style.visibility</p:attrName>
                                        </p:attrNameLst>
                                      </p:cBhvr>
                                      <p:to>
                                        <p:strVal val="hidden"/>
                                      </p:to>
                                    </p:set>
                                  </p:childTnLst>
                                </p:cTn>
                              </p:par>
                              <p:par>
                                <p:cTn id="328" presetID="2" presetClass="exit" presetSubtype="8" fill="hold" grpId="4" nodeType="withEffect">
                                  <p:stCondLst>
                                    <p:cond delay="0"/>
                                  </p:stCondLst>
                                  <p:childTnLst>
                                    <p:anim calcmode="lin" valueType="num">
                                      <p:cBhvr additive="base">
                                        <p:cTn id="329" dur="2000"/>
                                        <p:tgtEl>
                                          <p:spTgt spid="20"/>
                                        </p:tgtEl>
                                        <p:attrNameLst>
                                          <p:attrName>ppt_x</p:attrName>
                                        </p:attrNameLst>
                                      </p:cBhvr>
                                      <p:tavLst>
                                        <p:tav tm="0">
                                          <p:val>
                                            <p:strVal val="ppt_x"/>
                                          </p:val>
                                        </p:tav>
                                        <p:tav tm="100000">
                                          <p:val>
                                            <p:strVal val="0-ppt_w/2"/>
                                          </p:val>
                                        </p:tav>
                                      </p:tavLst>
                                    </p:anim>
                                    <p:anim calcmode="lin" valueType="num">
                                      <p:cBhvr additive="base">
                                        <p:cTn id="330" dur="2000"/>
                                        <p:tgtEl>
                                          <p:spTgt spid="20"/>
                                        </p:tgtEl>
                                        <p:attrNameLst>
                                          <p:attrName>ppt_y</p:attrName>
                                        </p:attrNameLst>
                                      </p:cBhvr>
                                      <p:tavLst>
                                        <p:tav tm="0">
                                          <p:val>
                                            <p:strVal val="ppt_y"/>
                                          </p:val>
                                        </p:tav>
                                        <p:tav tm="100000">
                                          <p:val>
                                            <p:strVal val="ppt_y"/>
                                          </p:val>
                                        </p:tav>
                                      </p:tavLst>
                                    </p:anim>
                                    <p:set>
                                      <p:cBhvr>
                                        <p:cTn id="331" dur="1" fill="hold">
                                          <p:stCondLst>
                                            <p:cond delay="1999"/>
                                          </p:stCondLst>
                                        </p:cTn>
                                        <p:tgtEl>
                                          <p:spTgt spid="20"/>
                                        </p:tgtEl>
                                        <p:attrNameLst>
                                          <p:attrName>style.visibility</p:attrName>
                                        </p:attrNameLst>
                                      </p:cBhvr>
                                      <p:to>
                                        <p:strVal val="hidden"/>
                                      </p:to>
                                    </p:set>
                                  </p:childTnLst>
                                </p:cTn>
                              </p:par>
                              <p:par>
                                <p:cTn id="332" presetID="17" presetClass="entr" presetSubtype="10" fill="hold" nodeType="withEffect">
                                  <p:stCondLst>
                                    <p:cond delay="0"/>
                                  </p:stCondLst>
                                  <p:childTnLst>
                                    <p:set>
                                      <p:cBhvr>
                                        <p:cTn id="333" dur="1" fill="hold">
                                          <p:stCondLst>
                                            <p:cond delay="0"/>
                                          </p:stCondLst>
                                        </p:cTn>
                                        <p:tgtEl>
                                          <p:spTgt spid="2"/>
                                        </p:tgtEl>
                                        <p:attrNameLst>
                                          <p:attrName>style.visibility</p:attrName>
                                        </p:attrNameLst>
                                      </p:cBhvr>
                                      <p:to>
                                        <p:strVal val="visible"/>
                                      </p:to>
                                    </p:set>
                                    <p:anim calcmode="lin" valueType="num">
                                      <p:cBhvr>
                                        <p:cTn id="334" dur="2000" fill="hold"/>
                                        <p:tgtEl>
                                          <p:spTgt spid="2"/>
                                        </p:tgtEl>
                                        <p:attrNameLst>
                                          <p:attrName>ppt_w</p:attrName>
                                        </p:attrNameLst>
                                      </p:cBhvr>
                                      <p:tavLst>
                                        <p:tav tm="0">
                                          <p:val>
                                            <p:fltVal val="0"/>
                                          </p:val>
                                        </p:tav>
                                        <p:tav tm="100000">
                                          <p:val>
                                            <p:strVal val="#ppt_w"/>
                                          </p:val>
                                        </p:tav>
                                      </p:tavLst>
                                    </p:anim>
                                    <p:anim calcmode="lin" valueType="num">
                                      <p:cBhvr>
                                        <p:cTn id="3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10000">
              <a:srgbClr val="00206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pexels-photo-128893.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03016" y="3894292"/>
            <a:ext cx="2357454" cy="214314"/>
          </a:xfrm>
          <a:prstGeom prst="rect">
            <a:avLst/>
          </a:prstGeom>
          <a:gradFill flip="none" rotWithShape="1">
            <a:gsLst>
              <a:gs pos="78000">
                <a:srgbClr val="00206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8482726">
            <a:off x="4418408" y="3816096"/>
            <a:ext cx="2357454" cy="214314"/>
          </a:xfrm>
          <a:prstGeom prst="rect">
            <a:avLst/>
          </a:prstGeom>
          <a:gradFill flip="none" rotWithShape="1">
            <a:gsLst>
              <a:gs pos="78000">
                <a:srgbClr val="00206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616775">
            <a:off x="2203015" y="3197771"/>
            <a:ext cx="2357454" cy="214314"/>
          </a:xfrm>
          <a:prstGeom prst="rect">
            <a:avLst/>
          </a:prstGeom>
          <a:gradFill flip="none" rotWithShape="1">
            <a:gsLst>
              <a:gs pos="78000">
                <a:srgbClr val="00206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482726">
            <a:off x="4418407" y="3119574"/>
            <a:ext cx="2357454" cy="214314"/>
          </a:xfrm>
          <a:prstGeom prst="rect">
            <a:avLst/>
          </a:prstGeom>
          <a:gradFill flip="none" rotWithShape="1">
            <a:gsLst>
              <a:gs pos="78000">
                <a:srgbClr val="00206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616775">
            <a:off x="2203017" y="2608410"/>
            <a:ext cx="2357454" cy="214314"/>
          </a:xfrm>
          <a:prstGeom prst="rect">
            <a:avLst/>
          </a:prstGeom>
          <a:gradFill flip="none" rotWithShape="1">
            <a:gsLst>
              <a:gs pos="78000">
                <a:srgbClr val="00206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482726">
            <a:off x="4418409" y="2530213"/>
            <a:ext cx="2357454" cy="214314"/>
          </a:xfrm>
          <a:prstGeom prst="rect">
            <a:avLst/>
          </a:prstGeom>
          <a:gradFill flip="none" rotWithShape="1">
            <a:gsLst>
              <a:gs pos="78000">
                <a:srgbClr val="00206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616775">
            <a:off x="2203016" y="1911888"/>
            <a:ext cx="2357454" cy="214314"/>
          </a:xfrm>
          <a:prstGeom prst="rect">
            <a:avLst/>
          </a:prstGeom>
          <a:gradFill flip="none" rotWithShape="1">
            <a:gsLst>
              <a:gs pos="78000">
                <a:srgbClr val="00206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482726">
            <a:off x="4418408" y="1833692"/>
            <a:ext cx="2357454" cy="214314"/>
          </a:xfrm>
          <a:prstGeom prst="rect">
            <a:avLst/>
          </a:prstGeom>
          <a:gradFill flip="none" rotWithShape="1">
            <a:gsLst>
              <a:gs pos="78000">
                <a:srgbClr val="00206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616775">
            <a:off x="2274455" y="1322525"/>
            <a:ext cx="2357454" cy="214314"/>
          </a:xfrm>
          <a:prstGeom prst="rect">
            <a:avLst/>
          </a:prstGeom>
          <a:gradFill flip="none" rotWithShape="1">
            <a:gsLst>
              <a:gs pos="78000">
                <a:srgbClr val="00206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482726">
            <a:off x="4489847" y="1244328"/>
            <a:ext cx="2357454" cy="214314"/>
          </a:xfrm>
          <a:prstGeom prst="rect">
            <a:avLst/>
          </a:prstGeom>
          <a:gradFill flip="none" rotWithShape="1">
            <a:gsLst>
              <a:gs pos="78000">
                <a:srgbClr val="00206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616775">
            <a:off x="2274454" y="626004"/>
            <a:ext cx="2357454" cy="214314"/>
          </a:xfrm>
          <a:prstGeom prst="rect">
            <a:avLst/>
          </a:prstGeom>
          <a:gradFill flip="none" rotWithShape="1">
            <a:gsLst>
              <a:gs pos="78000">
                <a:srgbClr val="00206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482726">
            <a:off x="4489846" y="547807"/>
            <a:ext cx="2357454" cy="214314"/>
          </a:xfrm>
          <a:prstGeom prst="rect">
            <a:avLst/>
          </a:prstGeom>
          <a:gradFill flip="none" rotWithShape="1">
            <a:gsLst>
              <a:gs pos="78000">
                <a:srgbClr val="002060"/>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60" y="-357208"/>
            <a:ext cx="9787006" cy="6858048"/>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2000"/>
                                        <p:tgtEl>
                                          <p:spTgt spid="5"/>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plus(in)">
                                      <p:cBhvr>
                                        <p:cTn id="15" dur="2000"/>
                                        <p:tgtEl>
                                          <p:spTgt spid="7"/>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plus(in)">
                                      <p:cBhvr>
                                        <p:cTn id="18" dur="2000"/>
                                        <p:tgtEl>
                                          <p:spTgt spid="9"/>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plus(in)">
                                      <p:cBhvr>
                                        <p:cTn id="21" dur="2000"/>
                                        <p:tgtEl>
                                          <p:spTgt spid="11"/>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plus(in)">
                                      <p:cBhvr>
                                        <p:cTn id="24" dur="2000"/>
                                        <p:tgtEl>
                                          <p:spTgt spid="13"/>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plus(in)">
                                      <p:cBhvr>
                                        <p:cTn id="27" dur="2000"/>
                                        <p:tgtEl>
                                          <p:spTgt spid="4"/>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plus(in)">
                                      <p:cBhvr>
                                        <p:cTn id="30" dur="2000"/>
                                        <p:tgtEl>
                                          <p:spTgt spid="6"/>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plus(in)">
                                      <p:cBhvr>
                                        <p:cTn id="33" dur="2000"/>
                                        <p:tgtEl>
                                          <p:spTgt spid="8"/>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plus(in)">
                                      <p:cBhvr>
                                        <p:cTn id="36" dur="2000"/>
                                        <p:tgtEl>
                                          <p:spTgt spid="10"/>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plus(in)">
                                      <p:cBhvr>
                                        <p:cTn id="39" dur="2000"/>
                                        <p:tgtEl>
                                          <p:spTgt spid="12"/>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8" presetClass="emph" presetSubtype="0" fill="hold" grpId="1" nodeType="withEffect">
                                  <p:stCondLst>
                                    <p:cond delay="0"/>
                                  </p:stCondLst>
                                  <p:childTnLst>
                                    <p:animRot by="21600000">
                                      <p:cBhvr>
                                        <p:cTn id="44" dur="2000" fill="hold"/>
                                        <p:tgtEl>
                                          <p:spTgt spid="3"/>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5"/>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1"/>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3"/>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par>
                                <p:cTn id="67" presetID="2" presetClass="entr" presetSubtype="9" fill="hold" grpId="2" nodeType="with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2000" fill="hold"/>
                                        <p:tgtEl>
                                          <p:spTgt spid="3"/>
                                        </p:tgtEl>
                                        <p:attrNameLst>
                                          <p:attrName>ppt_x</p:attrName>
                                        </p:attrNameLst>
                                      </p:cBhvr>
                                      <p:tavLst>
                                        <p:tav tm="0">
                                          <p:val>
                                            <p:strVal val="0-#ppt_w/2"/>
                                          </p:val>
                                        </p:tav>
                                        <p:tav tm="100000">
                                          <p:val>
                                            <p:strVal val="#ppt_x"/>
                                          </p:val>
                                        </p:tav>
                                      </p:tavLst>
                                    </p:anim>
                                    <p:anim calcmode="lin" valueType="num">
                                      <p:cBhvr additive="base">
                                        <p:cTn id="70" dur="2000" fill="hold"/>
                                        <p:tgtEl>
                                          <p:spTgt spid="3"/>
                                        </p:tgtEl>
                                        <p:attrNameLst>
                                          <p:attrName>ppt_y</p:attrName>
                                        </p:attrNameLst>
                                      </p:cBhvr>
                                      <p:tavLst>
                                        <p:tav tm="0">
                                          <p:val>
                                            <p:strVal val="0-#ppt_h/2"/>
                                          </p:val>
                                        </p:tav>
                                        <p:tav tm="100000">
                                          <p:val>
                                            <p:strVal val="#ppt_y"/>
                                          </p:val>
                                        </p:tav>
                                      </p:tavLst>
                                    </p:anim>
                                  </p:childTnLst>
                                </p:cTn>
                              </p:par>
                              <p:par>
                                <p:cTn id="71" presetID="2" presetClass="entr" presetSubtype="9" fill="hold" grpId="2"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2000" fill="hold"/>
                                        <p:tgtEl>
                                          <p:spTgt spid="5"/>
                                        </p:tgtEl>
                                        <p:attrNameLst>
                                          <p:attrName>ppt_x</p:attrName>
                                        </p:attrNameLst>
                                      </p:cBhvr>
                                      <p:tavLst>
                                        <p:tav tm="0">
                                          <p:val>
                                            <p:strVal val="0-#ppt_w/2"/>
                                          </p:val>
                                        </p:tav>
                                        <p:tav tm="100000">
                                          <p:val>
                                            <p:strVal val="#ppt_x"/>
                                          </p:val>
                                        </p:tav>
                                      </p:tavLst>
                                    </p:anim>
                                    <p:anim calcmode="lin" valueType="num">
                                      <p:cBhvr additive="base">
                                        <p:cTn id="74" dur="2000" fill="hold"/>
                                        <p:tgtEl>
                                          <p:spTgt spid="5"/>
                                        </p:tgtEl>
                                        <p:attrNameLst>
                                          <p:attrName>ppt_y</p:attrName>
                                        </p:attrNameLst>
                                      </p:cBhvr>
                                      <p:tavLst>
                                        <p:tav tm="0">
                                          <p:val>
                                            <p:strVal val="0-#ppt_h/2"/>
                                          </p:val>
                                        </p:tav>
                                        <p:tav tm="100000">
                                          <p:val>
                                            <p:strVal val="#ppt_y"/>
                                          </p:val>
                                        </p:tav>
                                      </p:tavLst>
                                    </p:anim>
                                  </p:childTnLst>
                                </p:cTn>
                              </p:par>
                              <p:par>
                                <p:cTn id="75" presetID="2" presetClass="entr" presetSubtype="9" fill="hold" grpId="2"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2000" fill="hold"/>
                                        <p:tgtEl>
                                          <p:spTgt spid="7"/>
                                        </p:tgtEl>
                                        <p:attrNameLst>
                                          <p:attrName>ppt_x</p:attrName>
                                        </p:attrNameLst>
                                      </p:cBhvr>
                                      <p:tavLst>
                                        <p:tav tm="0">
                                          <p:val>
                                            <p:strVal val="0-#ppt_w/2"/>
                                          </p:val>
                                        </p:tav>
                                        <p:tav tm="100000">
                                          <p:val>
                                            <p:strVal val="#ppt_x"/>
                                          </p:val>
                                        </p:tav>
                                      </p:tavLst>
                                    </p:anim>
                                    <p:anim calcmode="lin" valueType="num">
                                      <p:cBhvr additive="base">
                                        <p:cTn id="78" dur="2000" fill="hold"/>
                                        <p:tgtEl>
                                          <p:spTgt spid="7"/>
                                        </p:tgtEl>
                                        <p:attrNameLst>
                                          <p:attrName>ppt_y</p:attrName>
                                        </p:attrNameLst>
                                      </p:cBhvr>
                                      <p:tavLst>
                                        <p:tav tm="0">
                                          <p:val>
                                            <p:strVal val="0-#ppt_h/2"/>
                                          </p:val>
                                        </p:tav>
                                        <p:tav tm="100000">
                                          <p:val>
                                            <p:strVal val="#ppt_y"/>
                                          </p:val>
                                        </p:tav>
                                      </p:tavLst>
                                    </p:anim>
                                  </p:childTnLst>
                                </p:cTn>
                              </p:par>
                              <p:par>
                                <p:cTn id="79" presetID="2" presetClass="entr" presetSubtype="9" fill="hold" grpId="2"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2000" fill="hold"/>
                                        <p:tgtEl>
                                          <p:spTgt spid="9"/>
                                        </p:tgtEl>
                                        <p:attrNameLst>
                                          <p:attrName>ppt_x</p:attrName>
                                        </p:attrNameLst>
                                      </p:cBhvr>
                                      <p:tavLst>
                                        <p:tav tm="0">
                                          <p:val>
                                            <p:strVal val="0-#ppt_w/2"/>
                                          </p:val>
                                        </p:tav>
                                        <p:tav tm="100000">
                                          <p:val>
                                            <p:strVal val="#ppt_x"/>
                                          </p:val>
                                        </p:tav>
                                      </p:tavLst>
                                    </p:anim>
                                    <p:anim calcmode="lin" valueType="num">
                                      <p:cBhvr additive="base">
                                        <p:cTn id="82" dur="2000" fill="hold"/>
                                        <p:tgtEl>
                                          <p:spTgt spid="9"/>
                                        </p:tgtEl>
                                        <p:attrNameLst>
                                          <p:attrName>ppt_y</p:attrName>
                                        </p:attrNameLst>
                                      </p:cBhvr>
                                      <p:tavLst>
                                        <p:tav tm="0">
                                          <p:val>
                                            <p:strVal val="0-#ppt_h/2"/>
                                          </p:val>
                                        </p:tav>
                                        <p:tav tm="100000">
                                          <p:val>
                                            <p:strVal val="#ppt_y"/>
                                          </p:val>
                                        </p:tav>
                                      </p:tavLst>
                                    </p:anim>
                                  </p:childTnLst>
                                </p:cTn>
                              </p:par>
                              <p:par>
                                <p:cTn id="83" presetID="2" presetClass="entr" presetSubtype="9" fill="hold" grpId="2"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0-#ppt_w/2"/>
                                          </p:val>
                                        </p:tav>
                                        <p:tav tm="100000">
                                          <p:val>
                                            <p:strVal val="#ppt_x"/>
                                          </p:val>
                                        </p:tav>
                                      </p:tavLst>
                                    </p:anim>
                                    <p:anim calcmode="lin" valueType="num">
                                      <p:cBhvr additive="base">
                                        <p:cTn id="86" dur="2000" fill="hold"/>
                                        <p:tgtEl>
                                          <p:spTgt spid="11"/>
                                        </p:tgtEl>
                                        <p:attrNameLst>
                                          <p:attrName>ppt_y</p:attrName>
                                        </p:attrNameLst>
                                      </p:cBhvr>
                                      <p:tavLst>
                                        <p:tav tm="0">
                                          <p:val>
                                            <p:strVal val="0-#ppt_h/2"/>
                                          </p:val>
                                        </p:tav>
                                        <p:tav tm="100000">
                                          <p:val>
                                            <p:strVal val="#ppt_y"/>
                                          </p:val>
                                        </p:tav>
                                      </p:tavLst>
                                    </p:anim>
                                  </p:childTnLst>
                                </p:cTn>
                              </p:par>
                              <p:par>
                                <p:cTn id="87" presetID="2" presetClass="entr" presetSubtype="9" fill="hold" grpId="2"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2000" fill="hold"/>
                                        <p:tgtEl>
                                          <p:spTgt spid="13"/>
                                        </p:tgtEl>
                                        <p:attrNameLst>
                                          <p:attrName>ppt_x</p:attrName>
                                        </p:attrNameLst>
                                      </p:cBhvr>
                                      <p:tavLst>
                                        <p:tav tm="0">
                                          <p:val>
                                            <p:strVal val="0-#ppt_w/2"/>
                                          </p:val>
                                        </p:tav>
                                        <p:tav tm="100000">
                                          <p:val>
                                            <p:strVal val="#ppt_x"/>
                                          </p:val>
                                        </p:tav>
                                      </p:tavLst>
                                    </p:anim>
                                    <p:anim calcmode="lin" valueType="num">
                                      <p:cBhvr additive="base">
                                        <p:cTn id="90" dur="2000" fill="hold"/>
                                        <p:tgtEl>
                                          <p:spTgt spid="13"/>
                                        </p:tgtEl>
                                        <p:attrNameLst>
                                          <p:attrName>ppt_y</p:attrName>
                                        </p:attrNameLst>
                                      </p:cBhvr>
                                      <p:tavLst>
                                        <p:tav tm="0">
                                          <p:val>
                                            <p:strVal val="0-#ppt_h/2"/>
                                          </p:val>
                                        </p:tav>
                                        <p:tav tm="100000">
                                          <p:val>
                                            <p:strVal val="#ppt_y"/>
                                          </p:val>
                                        </p:tav>
                                      </p:tavLst>
                                    </p:anim>
                                  </p:childTnLst>
                                </p:cTn>
                              </p:par>
                              <p:par>
                                <p:cTn id="91" presetID="2" presetClass="entr" presetSubtype="3" fill="hold" grpId="2"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additive="base">
                                        <p:cTn id="93" dur="2000" fill="hold"/>
                                        <p:tgtEl>
                                          <p:spTgt spid="4"/>
                                        </p:tgtEl>
                                        <p:attrNameLst>
                                          <p:attrName>ppt_x</p:attrName>
                                        </p:attrNameLst>
                                      </p:cBhvr>
                                      <p:tavLst>
                                        <p:tav tm="0">
                                          <p:val>
                                            <p:strVal val="1+#ppt_w/2"/>
                                          </p:val>
                                        </p:tav>
                                        <p:tav tm="100000">
                                          <p:val>
                                            <p:strVal val="#ppt_x"/>
                                          </p:val>
                                        </p:tav>
                                      </p:tavLst>
                                    </p:anim>
                                    <p:anim calcmode="lin" valueType="num">
                                      <p:cBhvr additive="base">
                                        <p:cTn id="94" dur="2000" fill="hold"/>
                                        <p:tgtEl>
                                          <p:spTgt spid="4"/>
                                        </p:tgtEl>
                                        <p:attrNameLst>
                                          <p:attrName>ppt_y</p:attrName>
                                        </p:attrNameLst>
                                      </p:cBhvr>
                                      <p:tavLst>
                                        <p:tav tm="0">
                                          <p:val>
                                            <p:strVal val="0-#ppt_h/2"/>
                                          </p:val>
                                        </p:tav>
                                        <p:tav tm="100000">
                                          <p:val>
                                            <p:strVal val="#ppt_y"/>
                                          </p:val>
                                        </p:tav>
                                      </p:tavLst>
                                    </p:anim>
                                  </p:childTnLst>
                                </p:cTn>
                              </p:par>
                              <p:par>
                                <p:cTn id="95" presetID="2" presetClass="entr" presetSubtype="3" fill="hold" grpId="2" nodeType="withEffect">
                                  <p:stCondLst>
                                    <p:cond delay="0"/>
                                  </p:stCondLst>
                                  <p:childTnLst>
                                    <p:set>
                                      <p:cBhvr>
                                        <p:cTn id="96" dur="1" fill="hold">
                                          <p:stCondLst>
                                            <p:cond delay="0"/>
                                          </p:stCondLst>
                                        </p:cTn>
                                        <p:tgtEl>
                                          <p:spTgt spid="6"/>
                                        </p:tgtEl>
                                        <p:attrNameLst>
                                          <p:attrName>style.visibility</p:attrName>
                                        </p:attrNameLst>
                                      </p:cBhvr>
                                      <p:to>
                                        <p:strVal val="visible"/>
                                      </p:to>
                                    </p:set>
                                    <p:anim calcmode="lin" valueType="num">
                                      <p:cBhvr additive="base">
                                        <p:cTn id="97" dur="2000" fill="hold"/>
                                        <p:tgtEl>
                                          <p:spTgt spid="6"/>
                                        </p:tgtEl>
                                        <p:attrNameLst>
                                          <p:attrName>ppt_x</p:attrName>
                                        </p:attrNameLst>
                                      </p:cBhvr>
                                      <p:tavLst>
                                        <p:tav tm="0">
                                          <p:val>
                                            <p:strVal val="1+#ppt_w/2"/>
                                          </p:val>
                                        </p:tav>
                                        <p:tav tm="100000">
                                          <p:val>
                                            <p:strVal val="#ppt_x"/>
                                          </p:val>
                                        </p:tav>
                                      </p:tavLst>
                                    </p:anim>
                                    <p:anim calcmode="lin" valueType="num">
                                      <p:cBhvr additive="base">
                                        <p:cTn id="98" dur="2000" fill="hold"/>
                                        <p:tgtEl>
                                          <p:spTgt spid="6"/>
                                        </p:tgtEl>
                                        <p:attrNameLst>
                                          <p:attrName>ppt_y</p:attrName>
                                        </p:attrNameLst>
                                      </p:cBhvr>
                                      <p:tavLst>
                                        <p:tav tm="0">
                                          <p:val>
                                            <p:strVal val="0-#ppt_h/2"/>
                                          </p:val>
                                        </p:tav>
                                        <p:tav tm="100000">
                                          <p:val>
                                            <p:strVal val="#ppt_y"/>
                                          </p:val>
                                        </p:tav>
                                      </p:tavLst>
                                    </p:anim>
                                  </p:childTnLst>
                                </p:cTn>
                              </p:par>
                              <p:par>
                                <p:cTn id="99" presetID="2" presetClass="entr" presetSubtype="3" fill="hold" grpId="2"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additive="base">
                                        <p:cTn id="101" dur="2000" fill="hold"/>
                                        <p:tgtEl>
                                          <p:spTgt spid="8"/>
                                        </p:tgtEl>
                                        <p:attrNameLst>
                                          <p:attrName>ppt_x</p:attrName>
                                        </p:attrNameLst>
                                      </p:cBhvr>
                                      <p:tavLst>
                                        <p:tav tm="0">
                                          <p:val>
                                            <p:strVal val="1+#ppt_w/2"/>
                                          </p:val>
                                        </p:tav>
                                        <p:tav tm="100000">
                                          <p:val>
                                            <p:strVal val="#ppt_x"/>
                                          </p:val>
                                        </p:tav>
                                      </p:tavLst>
                                    </p:anim>
                                    <p:anim calcmode="lin" valueType="num">
                                      <p:cBhvr additive="base">
                                        <p:cTn id="102" dur="2000" fill="hold"/>
                                        <p:tgtEl>
                                          <p:spTgt spid="8"/>
                                        </p:tgtEl>
                                        <p:attrNameLst>
                                          <p:attrName>ppt_y</p:attrName>
                                        </p:attrNameLst>
                                      </p:cBhvr>
                                      <p:tavLst>
                                        <p:tav tm="0">
                                          <p:val>
                                            <p:strVal val="0-#ppt_h/2"/>
                                          </p:val>
                                        </p:tav>
                                        <p:tav tm="100000">
                                          <p:val>
                                            <p:strVal val="#ppt_y"/>
                                          </p:val>
                                        </p:tav>
                                      </p:tavLst>
                                    </p:anim>
                                  </p:childTnLst>
                                </p:cTn>
                              </p:par>
                              <p:par>
                                <p:cTn id="103" presetID="2" presetClass="entr" presetSubtype="3" fill="hold" grpId="2"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additive="base">
                                        <p:cTn id="105" dur="2000" fill="hold"/>
                                        <p:tgtEl>
                                          <p:spTgt spid="10"/>
                                        </p:tgtEl>
                                        <p:attrNameLst>
                                          <p:attrName>ppt_x</p:attrName>
                                        </p:attrNameLst>
                                      </p:cBhvr>
                                      <p:tavLst>
                                        <p:tav tm="0">
                                          <p:val>
                                            <p:strVal val="1+#ppt_w/2"/>
                                          </p:val>
                                        </p:tav>
                                        <p:tav tm="100000">
                                          <p:val>
                                            <p:strVal val="#ppt_x"/>
                                          </p:val>
                                        </p:tav>
                                      </p:tavLst>
                                    </p:anim>
                                    <p:anim calcmode="lin" valueType="num">
                                      <p:cBhvr additive="base">
                                        <p:cTn id="106" dur="2000" fill="hold"/>
                                        <p:tgtEl>
                                          <p:spTgt spid="10"/>
                                        </p:tgtEl>
                                        <p:attrNameLst>
                                          <p:attrName>ppt_y</p:attrName>
                                        </p:attrNameLst>
                                      </p:cBhvr>
                                      <p:tavLst>
                                        <p:tav tm="0">
                                          <p:val>
                                            <p:strVal val="0-#ppt_h/2"/>
                                          </p:val>
                                        </p:tav>
                                        <p:tav tm="100000">
                                          <p:val>
                                            <p:strVal val="#ppt_y"/>
                                          </p:val>
                                        </p:tav>
                                      </p:tavLst>
                                    </p:anim>
                                  </p:childTnLst>
                                </p:cTn>
                              </p:par>
                              <p:par>
                                <p:cTn id="107" presetID="2" presetClass="entr" presetSubtype="3" fill="hold" grpId="2"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2000" fill="hold"/>
                                        <p:tgtEl>
                                          <p:spTgt spid="12"/>
                                        </p:tgtEl>
                                        <p:attrNameLst>
                                          <p:attrName>ppt_x</p:attrName>
                                        </p:attrNameLst>
                                      </p:cBhvr>
                                      <p:tavLst>
                                        <p:tav tm="0">
                                          <p:val>
                                            <p:strVal val="1+#ppt_w/2"/>
                                          </p:val>
                                        </p:tav>
                                        <p:tav tm="100000">
                                          <p:val>
                                            <p:strVal val="#ppt_x"/>
                                          </p:val>
                                        </p:tav>
                                      </p:tavLst>
                                    </p:anim>
                                    <p:anim calcmode="lin" valueType="num">
                                      <p:cBhvr additive="base">
                                        <p:cTn id="110" dur="2000" fill="hold"/>
                                        <p:tgtEl>
                                          <p:spTgt spid="12"/>
                                        </p:tgtEl>
                                        <p:attrNameLst>
                                          <p:attrName>ppt_y</p:attrName>
                                        </p:attrNameLst>
                                      </p:cBhvr>
                                      <p:tavLst>
                                        <p:tav tm="0">
                                          <p:val>
                                            <p:strVal val="0-#ppt_h/2"/>
                                          </p:val>
                                        </p:tav>
                                        <p:tav tm="100000">
                                          <p:val>
                                            <p:strVal val="#ppt_y"/>
                                          </p:val>
                                        </p:tav>
                                      </p:tavLst>
                                    </p:anim>
                                  </p:childTnLst>
                                </p:cTn>
                              </p:par>
                              <p:par>
                                <p:cTn id="111" presetID="2" presetClass="entr" presetSubtype="3" fill="hold" grpId="2" nodeType="withEffect">
                                  <p:stCondLst>
                                    <p:cond delay="0"/>
                                  </p:stCondLst>
                                  <p:childTnLst>
                                    <p:set>
                                      <p:cBhvr>
                                        <p:cTn id="112" dur="1" fill="hold">
                                          <p:stCondLst>
                                            <p:cond delay="0"/>
                                          </p:stCondLst>
                                        </p:cTn>
                                        <p:tgtEl>
                                          <p:spTgt spid="14"/>
                                        </p:tgtEl>
                                        <p:attrNameLst>
                                          <p:attrName>style.visibility</p:attrName>
                                        </p:attrNameLst>
                                      </p:cBhvr>
                                      <p:to>
                                        <p:strVal val="visible"/>
                                      </p:to>
                                    </p:set>
                                    <p:anim calcmode="lin" valueType="num">
                                      <p:cBhvr additive="base">
                                        <p:cTn id="113" dur="2000" fill="hold"/>
                                        <p:tgtEl>
                                          <p:spTgt spid="14"/>
                                        </p:tgtEl>
                                        <p:attrNameLst>
                                          <p:attrName>ppt_x</p:attrName>
                                        </p:attrNameLst>
                                      </p:cBhvr>
                                      <p:tavLst>
                                        <p:tav tm="0">
                                          <p:val>
                                            <p:strVal val="1+#ppt_w/2"/>
                                          </p:val>
                                        </p:tav>
                                        <p:tav tm="100000">
                                          <p:val>
                                            <p:strVal val="#ppt_x"/>
                                          </p:val>
                                        </p:tav>
                                      </p:tavLst>
                                    </p:anim>
                                    <p:anim calcmode="lin" valueType="num">
                                      <p:cBhvr additive="base">
                                        <p:cTn id="114" dur="2000" fill="hold"/>
                                        <p:tgtEl>
                                          <p:spTgt spid="14"/>
                                        </p:tgtEl>
                                        <p:attrNameLst>
                                          <p:attrName>ppt_y</p:attrName>
                                        </p:attrNameLst>
                                      </p:cBhvr>
                                      <p:tavLst>
                                        <p:tav tm="0">
                                          <p:val>
                                            <p:strVal val="0-#ppt_h/2"/>
                                          </p:val>
                                        </p:tav>
                                        <p:tav tm="100000">
                                          <p:val>
                                            <p:strVal val="#ppt_y"/>
                                          </p:val>
                                        </p:tav>
                                      </p:tavLst>
                                    </p:anim>
                                  </p:childTnLst>
                                </p:cTn>
                              </p:par>
                            </p:childTnLst>
                          </p:cTn>
                        </p:par>
                        <p:par>
                          <p:cTn id="115" fill="hold">
                            <p:stCondLst>
                              <p:cond delay="2000"/>
                            </p:stCondLst>
                            <p:childTnLst>
                              <p:par>
                                <p:cTn id="116" presetID="2" presetClass="exit" presetSubtype="2" fill="hold" grpId="3"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ppt_y"/>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2" fill="hold" grpId="3"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2" fill="hold" grpId="3"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ppt_y"/>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2" fill="hold" grpId="3"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2" fill="hold" grpId="3"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grpId="3"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ppt_y"/>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0-ppt_w/2"/>
                                          </p:val>
                                        </p:tav>
                                      </p:tavLst>
                                    </p:anim>
                                    <p:anim calcmode="lin" valueType="num">
                                      <p:cBhvr additive="base">
                                        <p:cTn id="142" dur="2000"/>
                                        <p:tgtEl>
                                          <p:spTgt spid="4"/>
                                        </p:tgtEl>
                                        <p:attrNameLst>
                                          <p:attrName>ppt_y</p:attrName>
                                        </p:attrNameLst>
                                      </p:cBhvr>
                                      <p:tavLst>
                                        <p:tav tm="0">
                                          <p:val>
                                            <p:strVal val="ppt_y"/>
                                          </p:val>
                                        </p:tav>
                                        <p:tav tm="100000">
                                          <p:val>
                                            <p:strVal val="ppt_y"/>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8" fill="hold" grpId="3"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0-ppt_w/2"/>
                                          </p:val>
                                        </p:tav>
                                      </p:tavLst>
                                    </p:anim>
                                    <p:anim calcmode="lin" valueType="num">
                                      <p:cBhvr additive="base">
                                        <p:cTn id="146" dur="2000"/>
                                        <p:tgtEl>
                                          <p:spTgt spid="6"/>
                                        </p:tgtEl>
                                        <p:attrNameLst>
                                          <p:attrName>ppt_y</p:attrName>
                                        </p:attrNameLst>
                                      </p:cBhvr>
                                      <p:tavLst>
                                        <p:tav tm="0">
                                          <p:val>
                                            <p:strVal val="ppt_y"/>
                                          </p:val>
                                        </p:tav>
                                        <p:tav tm="100000">
                                          <p:val>
                                            <p:strVal val="ppt_y"/>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8" fill="hold" grpId="3"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0-ppt_w/2"/>
                                          </p:val>
                                        </p:tav>
                                      </p:tavLst>
                                    </p:anim>
                                    <p:anim calcmode="lin" valueType="num">
                                      <p:cBhvr additive="base">
                                        <p:cTn id="150" dur="2000"/>
                                        <p:tgtEl>
                                          <p:spTgt spid="8"/>
                                        </p:tgtEl>
                                        <p:attrNameLst>
                                          <p:attrName>ppt_y</p:attrName>
                                        </p:attrNameLst>
                                      </p:cBhvr>
                                      <p:tavLst>
                                        <p:tav tm="0">
                                          <p:val>
                                            <p:strVal val="ppt_y"/>
                                          </p:val>
                                        </p:tav>
                                        <p:tav tm="100000">
                                          <p:val>
                                            <p:strVal val="ppt_y"/>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8" fill="hold" grpId="3"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0-ppt_w/2"/>
                                          </p:val>
                                        </p:tav>
                                      </p:tavLst>
                                    </p:anim>
                                    <p:anim calcmode="lin" valueType="num">
                                      <p:cBhvr additive="base">
                                        <p:cTn id="154" dur="2000"/>
                                        <p:tgtEl>
                                          <p:spTgt spid="10"/>
                                        </p:tgtEl>
                                        <p:attrNameLst>
                                          <p:attrName>ppt_y</p:attrName>
                                        </p:attrNameLst>
                                      </p:cBhvr>
                                      <p:tavLst>
                                        <p:tav tm="0">
                                          <p:val>
                                            <p:strVal val="ppt_y"/>
                                          </p:val>
                                        </p:tav>
                                        <p:tav tm="100000">
                                          <p:val>
                                            <p:strVal val="ppt_y"/>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8" fill="hold" grpId="3"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0-ppt_w/2"/>
                                          </p:val>
                                        </p:tav>
                                      </p:tavLst>
                                    </p:anim>
                                    <p:anim calcmode="lin" valueType="num">
                                      <p:cBhvr additive="base">
                                        <p:cTn id="158" dur="2000"/>
                                        <p:tgtEl>
                                          <p:spTgt spid="12"/>
                                        </p:tgtEl>
                                        <p:attrNameLst>
                                          <p:attrName>ppt_y</p:attrName>
                                        </p:attrNameLst>
                                      </p:cBhvr>
                                      <p:tavLst>
                                        <p:tav tm="0">
                                          <p:val>
                                            <p:strVal val="ppt_y"/>
                                          </p:val>
                                        </p:tav>
                                        <p:tav tm="100000">
                                          <p:val>
                                            <p:strVal val="ppt_y"/>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8" fill="hold" grpId="3"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17" presetClass="entr" presetSubtype="10"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p:cTn id="166" dur="2000" fill="hold"/>
                                        <p:tgtEl>
                                          <p:spTgt spid="2"/>
                                        </p:tgtEl>
                                        <p:attrNameLst>
                                          <p:attrName>ppt_w</p:attrName>
                                        </p:attrNameLst>
                                      </p:cBhvr>
                                      <p:tavLst>
                                        <p:tav tm="0">
                                          <p:val>
                                            <p:fltVal val="0"/>
                                          </p:val>
                                        </p:tav>
                                        <p:tav tm="100000">
                                          <p:val>
                                            <p:strVal val="#ppt_w"/>
                                          </p:val>
                                        </p:tav>
                                      </p:tavLst>
                                    </p:anim>
                                    <p:anim calcmode="lin" valueType="num">
                                      <p:cBhvr>
                                        <p:cTn id="16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pexels-photo-129029.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1285866"/>
            <a:ext cx="1714512" cy="1232306"/>
          </a:xfrm>
          <a:prstGeom prst="parallelogram">
            <a:avLst>
              <a:gd name="adj" fmla="val 67898"/>
            </a:avLst>
          </a:prstGeom>
          <a:gradFill flip="none" rotWithShape="1">
            <a:gsLst>
              <a:gs pos="20000">
                <a:srgbClr val="FFC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rot="10800000" flipH="1">
            <a:off x="0" y="2625328"/>
            <a:ext cx="1714480" cy="1232306"/>
          </a:xfrm>
          <a:prstGeom prst="parallelogram">
            <a:avLst>
              <a:gd name="adj" fmla="val 69003"/>
            </a:avLst>
          </a:prstGeom>
          <a:gradFill flip="none" rotWithShape="1">
            <a:gsLst>
              <a:gs pos="20000">
                <a:srgbClr val="FFC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857224" y="1285866"/>
            <a:ext cx="1714512" cy="1232306"/>
          </a:xfrm>
          <a:prstGeom prst="parallelogram">
            <a:avLst>
              <a:gd name="adj" fmla="val 67898"/>
            </a:avLst>
          </a:prstGeom>
          <a:gradFill flip="none" rotWithShape="1">
            <a:gsLst>
              <a:gs pos="20000">
                <a:srgbClr val="FFC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10800000" flipH="1">
            <a:off x="857224" y="2625328"/>
            <a:ext cx="1714480" cy="1232306"/>
          </a:xfrm>
          <a:prstGeom prst="parallelogram">
            <a:avLst>
              <a:gd name="adj" fmla="val 69003"/>
            </a:avLst>
          </a:prstGeom>
          <a:gradFill flip="none" rotWithShape="1">
            <a:gsLst>
              <a:gs pos="20000">
                <a:srgbClr val="FFC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1643074" y="1285866"/>
            <a:ext cx="1714512" cy="1232306"/>
          </a:xfrm>
          <a:prstGeom prst="parallelogram">
            <a:avLst>
              <a:gd name="adj" fmla="val 67898"/>
            </a:avLst>
          </a:prstGeom>
          <a:gradFill flip="none" rotWithShape="1">
            <a:gsLst>
              <a:gs pos="20000">
                <a:srgbClr val="FFC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0800000" flipH="1">
            <a:off x="1643074" y="2625328"/>
            <a:ext cx="1714480" cy="1232306"/>
          </a:xfrm>
          <a:prstGeom prst="parallelogram">
            <a:avLst>
              <a:gd name="adj" fmla="val 69003"/>
            </a:avLst>
          </a:prstGeom>
          <a:gradFill flip="none" rotWithShape="1">
            <a:gsLst>
              <a:gs pos="20000">
                <a:srgbClr val="FFC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500298" y="1285866"/>
            <a:ext cx="1714512" cy="1232306"/>
          </a:xfrm>
          <a:prstGeom prst="parallelogram">
            <a:avLst>
              <a:gd name="adj" fmla="val 67898"/>
            </a:avLst>
          </a:prstGeom>
          <a:gradFill flip="none" rotWithShape="1">
            <a:gsLst>
              <a:gs pos="20000">
                <a:srgbClr val="FFC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0800000" flipH="1">
            <a:off x="2500298" y="2625328"/>
            <a:ext cx="1714480" cy="1232306"/>
          </a:xfrm>
          <a:prstGeom prst="parallelogram">
            <a:avLst>
              <a:gd name="adj" fmla="val 69003"/>
            </a:avLst>
          </a:prstGeom>
          <a:gradFill flip="none" rotWithShape="1">
            <a:gsLst>
              <a:gs pos="20000">
                <a:srgbClr val="FFC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286148" y="1285866"/>
            <a:ext cx="1714512" cy="1232306"/>
          </a:xfrm>
          <a:prstGeom prst="parallelogram">
            <a:avLst>
              <a:gd name="adj" fmla="val 67898"/>
            </a:avLst>
          </a:prstGeom>
          <a:gradFill flip="none" rotWithShape="1">
            <a:gsLst>
              <a:gs pos="20000">
                <a:srgbClr val="FFC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0800000" flipH="1">
            <a:off x="3286148" y="2625328"/>
            <a:ext cx="1714480" cy="1232306"/>
          </a:xfrm>
          <a:prstGeom prst="parallelogram">
            <a:avLst>
              <a:gd name="adj" fmla="val 69003"/>
            </a:avLst>
          </a:prstGeom>
          <a:gradFill flip="none" rotWithShape="1">
            <a:gsLst>
              <a:gs pos="20000">
                <a:srgbClr val="FFC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4143372" y="1285866"/>
            <a:ext cx="1714512" cy="1232306"/>
          </a:xfrm>
          <a:prstGeom prst="parallelogram">
            <a:avLst>
              <a:gd name="adj" fmla="val 67898"/>
            </a:avLst>
          </a:prstGeom>
          <a:gradFill flip="none" rotWithShape="1">
            <a:gsLst>
              <a:gs pos="20000">
                <a:srgbClr val="FFC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0800000" flipH="1">
            <a:off x="4143372" y="2625328"/>
            <a:ext cx="1714480" cy="1232306"/>
          </a:xfrm>
          <a:prstGeom prst="parallelogram">
            <a:avLst>
              <a:gd name="adj" fmla="val 69003"/>
            </a:avLst>
          </a:prstGeom>
          <a:gradFill flip="none" rotWithShape="1">
            <a:gsLst>
              <a:gs pos="20000">
                <a:srgbClr val="FFC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4929222" y="1285866"/>
            <a:ext cx="1714512" cy="1232306"/>
          </a:xfrm>
          <a:prstGeom prst="parallelogram">
            <a:avLst>
              <a:gd name="adj" fmla="val 67898"/>
            </a:avLst>
          </a:prstGeom>
          <a:gradFill flip="none" rotWithShape="1">
            <a:gsLst>
              <a:gs pos="20000">
                <a:srgbClr val="FFC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0800000" flipH="1">
            <a:off x="4929222" y="2625328"/>
            <a:ext cx="1714480" cy="1232306"/>
          </a:xfrm>
          <a:prstGeom prst="parallelogram">
            <a:avLst>
              <a:gd name="adj" fmla="val 69003"/>
            </a:avLst>
          </a:prstGeom>
          <a:gradFill flip="none" rotWithShape="1">
            <a:gsLst>
              <a:gs pos="20000">
                <a:srgbClr val="FFC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5786446" y="1285866"/>
            <a:ext cx="1714512" cy="1232306"/>
          </a:xfrm>
          <a:prstGeom prst="parallelogram">
            <a:avLst>
              <a:gd name="adj" fmla="val 67898"/>
            </a:avLst>
          </a:prstGeom>
          <a:gradFill flip="none" rotWithShape="1">
            <a:gsLst>
              <a:gs pos="20000">
                <a:srgbClr val="FFC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0800000" flipH="1">
            <a:off x="5786446" y="2625328"/>
            <a:ext cx="1714480" cy="1232306"/>
          </a:xfrm>
          <a:prstGeom prst="parallelogram">
            <a:avLst>
              <a:gd name="adj" fmla="val 69003"/>
            </a:avLst>
          </a:prstGeom>
          <a:gradFill flip="none" rotWithShape="1">
            <a:gsLst>
              <a:gs pos="20000">
                <a:srgbClr val="FFC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6572296" y="1285866"/>
            <a:ext cx="1714512" cy="1232306"/>
          </a:xfrm>
          <a:prstGeom prst="parallelogram">
            <a:avLst>
              <a:gd name="adj" fmla="val 67898"/>
            </a:avLst>
          </a:prstGeom>
          <a:gradFill flip="none" rotWithShape="1">
            <a:gsLst>
              <a:gs pos="20000">
                <a:srgbClr val="FFC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0800000" flipH="1">
            <a:off x="6572296" y="2625328"/>
            <a:ext cx="1714480" cy="1232306"/>
          </a:xfrm>
          <a:prstGeom prst="parallelogram">
            <a:avLst>
              <a:gd name="adj" fmla="val 69003"/>
            </a:avLst>
          </a:prstGeom>
          <a:gradFill flip="none" rotWithShape="1">
            <a:gsLst>
              <a:gs pos="20000">
                <a:srgbClr val="FFC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7429520" y="1285866"/>
            <a:ext cx="1714512" cy="1232306"/>
          </a:xfrm>
          <a:prstGeom prst="parallelogram">
            <a:avLst>
              <a:gd name="adj" fmla="val 67898"/>
            </a:avLst>
          </a:prstGeom>
          <a:gradFill flip="none" rotWithShape="1">
            <a:gsLst>
              <a:gs pos="20000">
                <a:srgbClr val="FFC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0800000" flipH="1">
            <a:off x="7429520" y="2625328"/>
            <a:ext cx="1714480" cy="1232306"/>
          </a:xfrm>
          <a:prstGeom prst="parallelogram">
            <a:avLst>
              <a:gd name="adj" fmla="val 69003"/>
            </a:avLst>
          </a:prstGeom>
          <a:gradFill flip="none" rotWithShape="1">
            <a:gsLst>
              <a:gs pos="20000">
                <a:srgbClr val="FFC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3" presetClass="entr" presetSubtype="10" fill="hold" grpId="1" nodeType="withEffect">
                                  <p:stCondLst>
                                    <p:cond delay="0"/>
                                  </p:stCondLst>
                                  <p:childTnLst>
                                    <p:set>
                                      <p:cBhvr>
                                        <p:cTn id="88" dur="1" fill="hold">
                                          <p:stCondLst>
                                            <p:cond delay="0"/>
                                          </p:stCondLst>
                                        </p:cTn>
                                        <p:tgtEl>
                                          <p:spTgt spid="3"/>
                                        </p:tgtEl>
                                        <p:attrNameLst>
                                          <p:attrName>style.visibility</p:attrName>
                                        </p:attrNameLst>
                                      </p:cBhvr>
                                      <p:to>
                                        <p:strVal val="visible"/>
                                      </p:to>
                                    </p:set>
                                    <p:animEffect transition="in" filter="blinds(horizontal)">
                                      <p:cBhvr>
                                        <p:cTn id="89" dur="2000"/>
                                        <p:tgtEl>
                                          <p:spTgt spid="3"/>
                                        </p:tgtEl>
                                      </p:cBhvr>
                                    </p:animEffect>
                                  </p:childTnLst>
                                </p:cTn>
                              </p:par>
                              <p:par>
                                <p:cTn id="90" presetID="3" presetClass="entr" presetSubtype="10" fill="hold" grpId="1" nodeType="with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blinds(horizontal)">
                                      <p:cBhvr>
                                        <p:cTn id="92" dur="2000"/>
                                        <p:tgtEl>
                                          <p:spTgt spid="4"/>
                                        </p:tgtEl>
                                      </p:cBhvr>
                                    </p:animEffect>
                                  </p:childTnLst>
                                </p:cTn>
                              </p:par>
                              <p:par>
                                <p:cTn id="93" presetID="3" presetClass="entr" presetSubtype="10" fill="hold" grpId="1" nodeType="withEffect">
                                  <p:stCondLst>
                                    <p:cond delay="0"/>
                                  </p:stCondLst>
                                  <p:childTnLst>
                                    <p:set>
                                      <p:cBhvr>
                                        <p:cTn id="94" dur="1" fill="hold">
                                          <p:stCondLst>
                                            <p:cond delay="0"/>
                                          </p:stCondLst>
                                        </p:cTn>
                                        <p:tgtEl>
                                          <p:spTgt spid="5"/>
                                        </p:tgtEl>
                                        <p:attrNameLst>
                                          <p:attrName>style.visibility</p:attrName>
                                        </p:attrNameLst>
                                      </p:cBhvr>
                                      <p:to>
                                        <p:strVal val="visible"/>
                                      </p:to>
                                    </p:set>
                                    <p:animEffect transition="in" filter="blinds(horizontal)">
                                      <p:cBhvr>
                                        <p:cTn id="95" dur="2000"/>
                                        <p:tgtEl>
                                          <p:spTgt spid="5"/>
                                        </p:tgtEl>
                                      </p:cBhvr>
                                    </p:animEffect>
                                  </p:childTnLst>
                                </p:cTn>
                              </p:par>
                              <p:par>
                                <p:cTn id="96" presetID="3" presetClass="entr" presetSubtype="10"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blinds(horizontal)">
                                      <p:cBhvr>
                                        <p:cTn id="98" dur="2000"/>
                                        <p:tgtEl>
                                          <p:spTgt spid="6"/>
                                        </p:tgtEl>
                                      </p:cBhvr>
                                    </p:animEffect>
                                  </p:childTnLst>
                                </p:cTn>
                              </p:par>
                              <p:par>
                                <p:cTn id="99" presetID="3" presetClass="entr" presetSubtype="10" fill="hold" grpId="1" nodeType="withEffect">
                                  <p:stCondLst>
                                    <p:cond delay="0"/>
                                  </p:stCondLst>
                                  <p:childTnLst>
                                    <p:set>
                                      <p:cBhvr>
                                        <p:cTn id="100" dur="1" fill="hold">
                                          <p:stCondLst>
                                            <p:cond delay="0"/>
                                          </p:stCondLst>
                                        </p:cTn>
                                        <p:tgtEl>
                                          <p:spTgt spid="7"/>
                                        </p:tgtEl>
                                        <p:attrNameLst>
                                          <p:attrName>style.visibility</p:attrName>
                                        </p:attrNameLst>
                                      </p:cBhvr>
                                      <p:to>
                                        <p:strVal val="visible"/>
                                      </p:to>
                                    </p:set>
                                    <p:animEffect transition="in" filter="blinds(horizontal)">
                                      <p:cBhvr>
                                        <p:cTn id="101" dur="2000"/>
                                        <p:tgtEl>
                                          <p:spTgt spid="7"/>
                                        </p:tgtEl>
                                      </p:cBhvr>
                                    </p:animEffect>
                                  </p:childTnLst>
                                </p:cTn>
                              </p:par>
                              <p:par>
                                <p:cTn id="102" presetID="3" presetClass="entr" presetSubtype="10" fill="hold" grpId="1" nodeType="withEffect">
                                  <p:stCondLst>
                                    <p:cond delay="0"/>
                                  </p:stCondLst>
                                  <p:childTnLst>
                                    <p:set>
                                      <p:cBhvr>
                                        <p:cTn id="103" dur="1" fill="hold">
                                          <p:stCondLst>
                                            <p:cond delay="0"/>
                                          </p:stCondLst>
                                        </p:cTn>
                                        <p:tgtEl>
                                          <p:spTgt spid="8"/>
                                        </p:tgtEl>
                                        <p:attrNameLst>
                                          <p:attrName>style.visibility</p:attrName>
                                        </p:attrNameLst>
                                      </p:cBhvr>
                                      <p:to>
                                        <p:strVal val="visible"/>
                                      </p:to>
                                    </p:set>
                                    <p:animEffect transition="in" filter="blinds(horizontal)">
                                      <p:cBhvr>
                                        <p:cTn id="104" dur="2000"/>
                                        <p:tgtEl>
                                          <p:spTgt spid="8"/>
                                        </p:tgtEl>
                                      </p:cBhvr>
                                    </p:animEffect>
                                  </p:childTnLst>
                                </p:cTn>
                              </p:par>
                              <p:par>
                                <p:cTn id="105" presetID="3" presetClass="entr" presetSubtype="10" fill="hold" grpId="1" nodeType="withEffect">
                                  <p:stCondLst>
                                    <p:cond delay="0"/>
                                  </p:stCondLst>
                                  <p:childTnLst>
                                    <p:set>
                                      <p:cBhvr>
                                        <p:cTn id="106" dur="1" fill="hold">
                                          <p:stCondLst>
                                            <p:cond delay="0"/>
                                          </p:stCondLst>
                                        </p:cTn>
                                        <p:tgtEl>
                                          <p:spTgt spid="9"/>
                                        </p:tgtEl>
                                        <p:attrNameLst>
                                          <p:attrName>style.visibility</p:attrName>
                                        </p:attrNameLst>
                                      </p:cBhvr>
                                      <p:to>
                                        <p:strVal val="visible"/>
                                      </p:to>
                                    </p:set>
                                    <p:animEffect transition="in" filter="blinds(horizontal)">
                                      <p:cBhvr>
                                        <p:cTn id="107" dur="2000"/>
                                        <p:tgtEl>
                                          <p:spTgt spid="9"/>
                                        </p:tgtEl>
                                      </p:cBhvr>
                                    </p:animEffect>
                                  </p:childTnLst>
                                </p:cTn>
                              </p:par>
                              <p:par>
                                <p:cTn id="108" presetID="3" presetClass="entr" presetSubtype="10" fill="hold" grpId="1" nodeType="withEffect">
                                  <p:stCondLst>
                                    <p:cond delay="0"/>
                                  </p:stCondLst>
                                  <p:childTnLst>
                                    <p:set>
                                      <p:cBhvr>
                                        <p:cTn id="109" dur="1" fill="hold">
                                          <p:stCondLst>
                                            <p:cond delay="0"/>
                                          </p:stCondLst>
                                        </p:cTn>
                                        <p:tgtEl>
                                          <p:spTgt spid="10"/>
                                        </p:tgtEl>
                                        <p:attrNameLst>
                                          <p:attrName>style.visibility</p:attrName>
                                        </p:attrNameLst>
                                      </p:cBhvr>
                                      <p:to>
                                        <p:strVal val="visible"/>
                                      </p:to>
                                    </p:set>
                                    <p:animEffect transition="in" filter="blinds(horizontal)">
                                      <p:cBhvr>
                                        <p:cTn id="110" dur="2000"/>
                                        <p:tgtEl>
                                          <p:spTgt spid="10"/>
                                        </p:tgtEl>
                                      </p:cBhvr>
                                    </p:animEffect>
                                  </p:childTnLst>
                                </p:cTn>
                              </p:par>
                              <p:par>
                                <p:cTn id="111" presetID="3" presetClass="entr" presetSubtype="10"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Effect transition="in" filter="blinds(horizontal)">
                                      <p:cBhvr>
                                        <p:cTn id="113" dur="2000"/>
                                        <p:tgtEl>
                                          <p:spTgt spid="11"/>
                                        </p:tgtEl>
                                      </p:cBhvr>
                                    </p:animEffect>
                                  </p:childTnLst>
                                </p:cTn>
                              </p:par>
                              <p:par>
                                <p:cTn id="114" presetID="3" presetClass="entr" presetSubtype="10" fill="hold" grpId="1" nodeType="with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blinds(horizontal)">
                                      <p:cBhvr>
                                        <p:cTn id="116" dur="2000"/>
                                        <p:tgtEl>
                                          <p:spTgt spid="12"/>
                                        </p:tgtEl>
                                      </p:cBhvr>
                                    </p:animEffect>
                                  </p:childTnLst>
                                </p:cTn>
                              </p:par>
                              <p:par>
                                <p:cTn id="117" presetID="3" presetClass="entr" presetSubtype="10" fill="hold" grpId="1" nodeType="withEffect">
                                  <p:stCondLst>
                                    <p:cond delay="0"/>
                                  </p:stCondLst>
                                  <p:childTnLst>
                                    <p:set>
                                      <p:cBhvr>
                                        <p:cTn id="118" dur="1" fill="hold">
                                          <p:stCondLst>
                                            <p:cond delay="0"/>
                                          </p:stCondLst>
                                        </p:cTn>
                                        <p:tgtEl>
                                          <p:spTgt spid="13"/>
                                        </p:tgtEl>
                                        <p:attrNameLst>
                                          <p:attrName>style.visibility</p:attrName>
                                        </p:attrNameLst>
                                      </p:cBhvr>
                                      <p:to>
                                        <p:strVal val="visible"/>
                                      </p:to>
                                    </p:set>
                                    <p:animEffect transition="in" filter="blinds(horizontal)">
                                      <p:cBhvr>
                                        <p:cTn id="119" dur="2000"/>
                                        <p:tgtEl>
                                          <p:spTgt spid="13"/>
                                        </p:tgtEl>
                                      </p:cBhvr>
                                    </p:animEffect>
                                  </p:childTnLst>
                                </p:cTn>
                              </p:par>
                              <p:par>
                                <p:cTn id="120" presetID="3" presetClass="entr" presetSubtype="10" fill="hold" grpId="1" nodeType="withEffect">
                                  <p:stCondLst>
                                    <p:cond delay="0"/>
                                  </p:stCondLst>
                                  <p:childTnLst>
                                    <p:set>
                                      <p:cBhvr>
                                        <p:cTn id="121" dur="1" fill="hold">
                                          <p:stCondLst>
                                            <p:cond delay="0"/>
                                          </p:stCondLst>
                                        </p:cTn>
                                        <p:tgtEl>
                                          <p:spTgt spid="14"/>
                                        </p:tgtEl>
                                        <p:attrNameLst>
                                          <p:attrName>style.visibility</p:attrName>
                                        </p:attrNameLst>
                                      </p:cBhvr>
                                      <p:to>
                                        <p:strVal val="visible"/>
                                      </p:to>
                                    </p:set>
                                    <p:animEffect transition="in" filter="blinds(horizontal)">
                                      <p:cBhvr>
                                        <p:cTn id="122" dur="2000"/>
                                        <p:tgtEl>
                                          <p:spTgt spid="14"/>
                                        </p:tgtEl>
                                      </p:cBhvr>
                                    </p:animEffect>
                                  </p:childTnLst>
                                </p:cTn>
                              </p:par>
                              <p:par>
                                <p:cTn id="123" presetID="3" presetClass="entr" presetSubtype="10" fill="hold" grpId="1" nodeType="withEffect">
                                  <p:stCondLst>
                                    <p:cond delay="0"/>
                                  </p:stCondLst>
                                  <p:childTnLst>
                                    <p:set>
                                      <p:cBhvr>
                                        <p:cTn id="124" dur="1" fill="hold">
                                          <p:stCondLst>
                                            <p:cond delay="0"/>
                                          </p:stCondLst>
                                        </p:cTn>
                                        <p:tgtEl>
                                          <p:spTgt spid="15"/>
                                        </p:tgtEl>
                                        <p:attrNameLst>
                                          <p:attrName>style.visibility</p:attrName>
                                        </p:attrNameLst>
                                      </p:cBhvr>
                                      <p:to>
                                        <p:strVal val="visible"/>
                                      </p:to>
                                    </p:set>
                                    <p:animEffect transition="in" filter="blinds(horizontal)">
                                      <p:cBhvr>
                                        <p:cTn id="125" dur="2000"/>
                                        <p:tgtEl>
                                          <p:spTgt spid="15"/>
                                        </p:tgtEl>
                                      </p:cBhvr>
                                    </p:animEffect>
                                  </p:childTnLst>
                                </p:cTn>
                              </p:par>
                              <p:par>
                                <p:cTn id="126" presetID="3" presetClass="entr" presetSubtype="10"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Effect transition="in" filter="blinds(horizontal)">
                                      <p:cBhvr>
                                        <p:cTn id="128" dur="2000"/>
                                        <p:tgtEl>
                                          <p:spTgt spid="16"/>
                                        </p:tgtEl>
                                      </p:cBhvr>
                                    </p:animEffect>
                                  </p:childTnLst>
                                </p:cTn>
                              </p:par>
                              <p:par>
                                <p:cTn id="129" presetID="3" presetClass="entr" presetSubtype="10" fill="hold" grpId="1" nodeType="withEffect">
                                  <p:stCondLst>
                                    <p:cond delay="0"/>
                                  </p:stCondLst>
                                  <p:childTnLst>
                                    <p:set>
                                      <p:cBhvr>
                                        <p:cTn id="130" dur="1" fill="hold">
                                          <p:stCondLst>
                                            <p:cond delay="0"/>
                                          </p:stCondLst>
                                        </p:cTn>
                                        <p:tgtEl>
                                          <p:spTgt spid="17"/>
                                        </p:tgtEl>
                                        <p:attrNameLst>
                                          <p:attrName>style.visibility</p:attrName>
                                        </p:attrNameLst>
                                      </p:cBhvr>
                                      <p:to>
                                        <p:strVal val="visible"/>
                                      </p:to>
                                    </p:set>
                                    <p:animEffect transition="in" filter="blinds(horizontal)">
                                      <p:cBhvr>
                                        <p:cTn id="131" dur="2000"/>
                                        <p:tgtEl>
                                          <p:spTgt spid="17"/>
                                        </p:tgtEl>
                                      </p:cBhvr>
                                    </p:animEffect>
                                  </p:childTnLst>
                                </p:cTn>
                              </p:par>
                              <p:par>
                                <p:cTn id="132" presetID="3" presetClass="entr" presetSubtype="10"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Effect transition="in" filter="blinds(horizontal)">
                                      <p:cBhvr>
                                        <p:cTn id="134" dur="2000"/>
                                        <p:tgtEl>
                                          <p:spTgt spid="18"/>
                                        </p:tgtEl>
                                      </p:cBhvr>
                                    </p:animEffect>
                                  </p:childTnLst>
                                </p:cTn>
                              </p:par>
                              <p:par>
                                <p:cTn id="135" presetID="3" presetClass="entr" presetSubtype="10" fill="hold" grpId="1" nodeType="withEffect">
                                  <p:stCondLst>
                                    <p:cond delay="0"/>
                                  </p:stCondLst>
                                  <p:childTnLst>
                                    <p:set>
                                      <p:cBhvr>
                                        <p:cTn id="136" dur="1" fill="hold">
                                          <p:stCondLst>
                                            <p:cond delay="0"/>
                                          </p:stCondLst>
                                        </p:cTn>
                                        <p:tgtEl>
                                          <p:spTgt spid="19"/>
                                        </p:tgtEl>
                                        <p:attrNameLst>
                                          <p:attrName>style.visibility</p:attrName>
                                        </p:attrNameLst>
                                      </p:cBhvr>
                                      <p:to>
                                        <p:strVal val="visible"/>
                                      </p:to>
                                    </p:set>
                                    <p:animEffect transition="in" filter="blinds(horizontal)">
                                      <p:cBhvr>
                                        <p:cTn id="137" dur="2000"/>
                                        <p:tgtEl>
                                          <p:spTgt spid="19"/>
                                        </p:tgtEl>
                                      </p:cBhvr>
                                    </p:animEffect>
                                  </p:childTnLst>
                                </p:cTn>
                              </p:par>
                              <p:par>
                                <p:cTn id="138" presetID="3" presetClass="entr" presetSubtype="10" fill="hold" grpId="1" nodeType="withEffect">
                                  <p:stCondLst>
                                    <p:cond delay="0"/>
                                  </p:stCondLst>
                                  <p:childTnLst>
                                    <p:set>
                                      <p:cBhvr>
                                        <p:cTn id="139" dur="1" fill="hold">
                                          <p:stCondLst>
                                            <p:cond delay="0"/>
                                          </p:stCondLst>
                                        </p:cTn>
                                        <p:tgtEl>
                                          <p:spTgt spid="20"/>
                                        </p:tgtEl>
                                        <p:attrNameLst>
                                          <p:attrName>style.visibility</p:attrName>
                                        </p:attrNameLst>
                                      </p:cBhvr>
                                      <p:to>
                                        <p:strVal val="visible"/>
                                      </p:to>
                                    </p:set>
                                    <p:animEffect transition="in" filter="blinds(horizontal)">
                                      <p:cBhvr>
                                        <p:cTn id="140" dur="2000"/>
                                        <p:tgtEl>
                                          <p:spTgt spid="20"/>
                                        </p:tgtEl>
                                      </p:cBhvr>
                                    </p:animEffect>
                                  </p:childTnLst>
                                </p:cTn>
                              </p:par>
                              <p:par>
                                <p:cTn id="141" presetID="3" presetClass="entr" presetSubtype="10" fill="hold" grpId="1" nodeType="withEffect">
                                  <p:stCondLst>
                                    <p:cond delay="0"/>
                                  </p:stCondLst>
                                  <p:childTnLst>
                                    <p:set>
                                      <p:cBhvr>
                                        <p:cTn id="142" dur="1" fill="hold">
                                          <p:stCondLst>
                                            <p:cond delay="0"/>
                                          </p:stCondLst>
                                        </p:cTn>
                                        <p:tgtEl>
                                          <p:spTgt spid="21"/>
                                        </p:tgtEl>
                                        <p:attrNameLst>
                                          <p:attrName>style.visibility</p:attrName>
                                        </p:attrNameLst>
                                      </p:cBhvr>
                                      <p:to>
                                        <p:strVal val="visible"/>
                                      </p:to>
                                    </p:set>
                                    <p:animEffect transition="in" filter="blinds(horizontal)">
                                      <p:cBhvr>
                                        <p:cTn id="143" dur="2000"/>
                                        <p:tgtEl>
                                          <p:spTgt spid="21"/>
                                        </p:tgtEl>
                                      </p:cBhvr>
                                    </p:animEffect>
                                  </p:childTnLst>
                                </p:cTn>
                              </p:par>
                              <p:par>
                                <p:cTn id="144" presetID="3" presetClass="entr" presetSubtype="10" fill="hold" grpId="1" nodeType="withEffect">
                                  <p:stCondLst>
                                    <p:cond delay="0"/>
                                  </p:stCondLst>
                                  <p:childTnLst>
                                    <p:set>
                                      <p:cBhvr>
                                        <p:cTn id="145" dur="1" fill="hold">
                                          <p:stCondLst>
                                            <p:cond delay="0"/>
                                          </p:stCondLst>
                                        </p:cTn>
                                        <p:tgtEl>
                                          <p:spTgt spid="22"/>
                                        </p:tgtEl>
                                        <p:attrNameLst>
                                          <p:attrName>style.visibility</p:attrName>
                                        </p:attrNameLst>
                                      </p:cBhvr>
                                      <p:to>
                                        <p:strVal val="visible"/>
                                      </p:to>
                                    </p:set>
                                    <p:animEffect transition="in" filter="blinds(horizontal)">
                                      <p:cBhvr>
                                        <p:cTn id="146" dur="2000"/>
                                        <p:tgtEl>
                                          <p:spTgt spid="22"/>
                                        </p:tgtEl>
                                      </p:cBhvr>
                                    </p:animEffect>
                                  </p:childTnLst>
                                </p:cTn>
                              </p:par>
                              <p:par>
                                <p:cTn id="147" presetID="8" presetClass="emph" presetSubtype="0" fill="hold" grpId="2" nodeType="withEffect">
                                  <p:stCondLst>
                                    <p:cond delay="0"/>
                                  </p:stCondLst>
                                  <p:childTnLst>
                                    <p:animRot by="21600000">
                                      <p:cBhvr>
                                        <p:cTn id="148" dur="2000" fill="hold"/>
                                        <p:tgtEl>
                                          <p:spTgt spid="3"/>
                                        </p:tgtEl>
                                        <p:attrNameLst>
                                          <p:attrName>r</p:attrName>
                                        </p:attrNameLst>
                                      </p:cBhvr>
                                    </p:animRot>
                                  </p:childTnLst>
                                </p:cTn>
                              </p:par>
                              <p:par>
                                <p:cTn id="149" presetID="8" presetClass="emph" presetSubtype="0" fill="hold" grpId="2" nodeType="withEffect">
                                  <p:stCondLst>
                                    <p:cond delay="0"/>
                                  </p:stCondLst>
                                  <p:childTnLst>
                                    <p:animRot by="21600000">
                                      <p:cBhvr>
                                        <p:cTn id="150" dur="2000" fill="hold"/>
                                        <p:tgtEl>
                                          <p:spTgt spid="5"/>
                                        </p:tgtEl>
                                        <p:attrNameLst>
                                          <p:attrName>r</p:attrName>
                                        </p:attrNameLst>
                                      </p:cBhvr>
                                    </p:animRot>
                                  </p:childTnLst>
                                </p:cTn>
                              </p:par>
                              <p:par>
                                <p:cTn id="151" presetID="8" presetClass="emph" presetSubtype="0" fill="hold" grpId="2" nodeType="withEffect">
                                  <p:stCondLst>
                                    <p:cond delay="0"/>
                                  </p:stCondLst>
                                  <p:childTnLst>
                                    <p:animRot by="21600000">
                                      <p:cBhvr>
                                        <p:cTn id="152" dur="2000" fill="hold"/>
                                        <p:tgtEl>
                                          <p:spTgt spid="7"/>
                                        </p:tgtEl>
                                        <p:attrNameLst>
                                          <p:attrName>r</p:attrName>
                                        </p:attrNameLst>
                                      </p:cBhvr>
                                    </p:animRot>
                                  </p:childTnLst>
                                </p:cTn>
                              </p:par>
                              <p:par>
                                <p:cTn id="153" presetID="8" presetClass="emph" presetSubtype="0" fill="hold" grpId="2" nodeType="withEffect">
                                  <p:stCondLst>
                                    <p:cond delay="0"/>
                                  </p:stCondLst>
                                  <p:childTnLst>
                                    <p:animRot by="21600000">
                                      <p:cBhvr>
                                        <p:cTn id="154" dur="2000" fill="hold"/>
                                        <p:tgtEl>
                                          <p:spTgt spid="9"/>
                                        </p:tgtEl>
                                        <p:attrNameLst>
                                          <p:attrName>r</p:attrName>
                                        </p:attrNameLst>
                                      </p:cBhvr>
                                    </p:animRot>
                                  </p:childTnLst>
                                </p:cTn>
                              </p:par>
                              <p:par>
                                <p:cTn id="155" presetID="8" presetClass="emph" presetSubtype="0" fill="hold" grpId="2" nodeType="withEffect">
                                  <p:stCondLst>
                                    <p:cond delay="0"/>
                                  </p:stCondLst>
                                  <p:childTnLst>
                                    <p:animRot by="21600000">
                                      <p:cBhvr>
                                        <p:cTn id="156" dur="2000" fill="hold"/>
                                        <p:tgtEl>
                                          <p:spTgt spid="11"/>
                                        </p:tgtEl>
                                        <p:attrNameLst>
                                          <p:attrName>r</p:attrName>
                                        </p:attrNameLst>
                                      </p:cBhvr>
                                    </p:animRot>
                                  </p:childTnLst>
                                </p:cTn>
                              </p:par>
                              <p:par>
                                <p:cTn id="157" presetID="8" presetClass="emph" presetSubtype="0" fill="hold" grpId="2" nodeType="withEffect">
                                  <p:stCondLst>
                                    <p:cond delay="0"/>
                                  </p:stCondLst>
                                  <p:childTnLst>
                                    <p:animRot by="21600000">
                                      <p:cBhvr>
                                        <p:cTn id="158" dur="2000" fill="hold"/>
                                        <p:tgtEl>
                                          <p:spTgt spid="13"/>
                                        </p:tgtEl>
                                        <p:attrNameLst>
                                          <p:attrName>r</p:attrName>
                                        </p:attrNameLst>
                                      </p:cBhvr>
                                    </p:animRot>
                                  </p:childTnLst>
                                </p:cTn>
                              </p:par>
                              <p:par>
                                <p:cTn id="159" presetID="8" presetClass="emph" presetSubtype="0" fill="hold" grpId="2" nodeType="withEffect">
                                  <p:stCondLst>
                                    <p:cond delay="0"/>
                                  </p:stCondLst>
                                  <p:childTnLst>
                                    <p:animRot by="21600000">
                                      <p:cBhvr>
                                        <p:cTn id="160" dur="2000" fill="hold"/>
                                        <p:tgtEl>
                                          <p:spTgt spid="15"/>
                                        </p:tgtEl>
                                        <p:attrNameLst>
                                          <p:attrName>r</p:attrName>
                                        </p:attrNameLst>
                                      </p:cBhvr>
                                    </p:animRot>
                                  </p:childTnLst>
                                </p:cTn>
                              </p:par>
                              <p:par>
                                <p:cTn id="161" presetID="8" presetClass="emph" presetSubtype="0" fill="hold" grpId="2" nodeType="withEffect">
                                  <p:stCondLst>
                                    <p:cond delay="0"/>
                                  </p:stCondLst>
                                  <p:childTnLst>
                                    <p:animRot by="21600000">
                                      <p:cBhvr>
                                        <p:cTn id="162" dur="2000" fill="hold"/>
                                        <p:tgtEl>
                                          <p:spTgt spid="17"/>
                                        </p:tgtEl>
                                        <p:attrNameLst>
                                          <p:attrName>r</p:attrName>
                                        </p:attrNameLst>
                                      </p:cBhvr>
                                    </p:animRot>
                                  </p:childTnLst>
                                </p:cTn>
                              </p:par>
                              <p:par>
                                <p:cTn id="163" presetID="8" presetClass="emph" presetSubtype="0" fill="hold" grpId="2" nodeType="withEffect">
                                  <p:stCondLst>
                                    <p:cond delay="0"/>
                                  </p:stCondLst>
                                  <p:childTnLst>
                                    <p:animRot by="21600000">
                                      <p:cBhvr>
                                        <p:cTn id="164" dur="2000" fill="hold"/>
                                        <p:tgtEl>
                                          <p:spTgt spid="19"/>
                                        </p:tgtEl>
                                        <p:attrNameLst>
                                          <p:attrName>r</p:attrName>
                                        </p:attrNameLst>
                                      </p:cBhvr>
                                    </p:animRot>
                                  </p:childTnLst>
                                </p:cTn>
                              </p:par>
                              <p:par>
                                <p:cTn id="165" presetID="8" presetClass="emph" presetSubtype="0" fill="hold" grpId="2" nodeType="withEffect">
                                  <p:stCondLst>
                                    <p:cond delay="0"/>
                                  </p:stCondLst>
                                  <p:childTnLst>
                                    <p:animRot by="21600000">
                                      <p:cBhvr>
                                        <p:cTn id="166" dur="2000" fill="hold"/>
                                        <p:tgtEl>
                                          <p:spTgt spid="21"/>
                                        </p:tgtEl>
                                        <p:attrNameLst>
                                          <p:attrName>r</p:attrName>
                                        </p:attrNameLst>
                                      </p:cBhvr>
                                    </p:animRot>
                                  </p:childTnLst>
                                </p:cTn>
                              </p:par>
                              <p:par>
                                <p:cTn id="167" presetID="8" presetClass="emph" presetSubtype="0" fill="hold" grpId="2" nodeType="withEffect">
                                  <p:stCondLst>
                                    <p:cond delay="0"/>
                                  </p:stCondLst>
                                  <p:childTnLst>
                                    <p:animRot by="-21600000">
                                      <p:cBhvr>
                                        <p:cTn id="168" dur="2000" fill="hold"/>
                                        <p:tgtEl>
                                          <p:spTgt spid="4"/>
                                        </p:tgtEl>
                                        <p:attrNameLst>
                                          <p:attrName>r</p:attrName>
                                        </p:attrNameLst>
                                      </p:cBhvr>
                                    </p:animRot>
                                  </p:childTnLst>
                                </p:cTn>
                              </p:par>
                              <p:par>
                                <p:cTn id="169" presetID="8" presetClass="emph" presetSubtype="0" fill="hold" grpId="2" nodeType="withEffect">
                                  <p:stCondLst>
                                    <p:cond delay="0"/>
                                  </p:stCondLst>
                                  <p:childTnLst>
                                    <p:animRot by="-21600000">
                                      <p:cBhvr>
                                        <p:cTn id="170" dur="2000" fill="hold"/>
                                        <p:tgtEl>
                                          <p:spTgt spid="6"/>
                                        </p:tgtEl>
                                        <p:attrNameLst>
                                          <p:attrName>r</p:attrName>
                                        </p:attrNameLst>
                                      </p:cBhvr>
                                    </p:animRot>
                                  </p:childTnLst>
                                </p:cTn>
                              </p:par>
                              <p:par>
                                <p:cTn id="171" presetID="8" presetClass="emph" presetSubtype="0" fill="hold" grpId="2" nodeType="withEffect">
                                  <p:stCondLst>
                                    <p:cond delay="0"/>
                                  </p:stCondLst>
                                  <p:childTnLst>
                                    <p:animRot by="-21600000">
                                      <p:cBhvr>
                                        <p:cTn id="172" dur="2000" fill="hold"/>
                                        <p:tgtEl>
                                          <p:spTgt spid="8"/>
                                        </p:tgtEl>
                                        <p:attrNameLst>
                                          <p:attrName>r</p:attrName>
                                        </p:attrNameLst>
                                      </p:cBhvr>
                                    </p:animRot>
                                  </p:childTnLst>
                                </p:cTn>
                              </p:par>
                              <p:par>
                                <p:cTn id="173" presetID="8" presetClass="emph" presetSubtype="0" fill="hold" grpId="2" nodeType="withEffect">
                                  <p:stCondLst>
                                    <p:cond delay="0"/>
                                  </p:stCondLst>
                                  <p:childTnLst>
                                    <p:animRot by="-21600000">
                                      <p:cBhvr>
                                        <p:cTn id="174" dur="2000" fill="hold"/>
                                        <p:tgtEl>
                                          <p:spTgt spid="10"/>
                                        </p:tgtEl>
                                        <p:attrNameLst>
                                          <p:attrName>r</p:attrName>
                                        </p:attrNameLst>
                                      </p:cBhvr>
                                    </p:animRot>
                                  </p:childTnLst>
                                </p:cTn>
                              </p:par>
                              <p:par>
                                <p:cTn id="175" presetID="8" presetClass="emph" presetSubtype="0" fill="hold" grpId="2" nodeType="withEffect">
                                  <p:stCondLst>
                                    <p:cond delay="0"/>
                                  </p:stCondLst>
                                  <p:childTnLst>
                                    <p:animRot by="-21600000">
                                      <p:cBhvr>
                                        <p:cTn id="176" dur="2000" fill="hold"/>
                                        <p:tgtEl>
                                          <p:spTgt spid="12"/>
                                        </p:tgtEl>
                                        <p:attrNameLst>
                                          <p:attrName>r</p:attrName>
                                        </p:attrNameLst>
                                      </p:cBhvr>
                                    </p:animRot>
                                  </p:childTnLst>
                                </p:cTn>
                              </p:par>
                              <p:par>
                                <p:cTn id="177" presetID="8" presetClass="emph" presetSubtype="0" fill="hold" grpId="2" nodeType="withEffect">
                                  <p:stCondLst>
                                    <p:cond delay="0"/>
                                  </p:stCondLst>
                                  <p:childTnLst>
                                    <p:animRot by="-21600000">
                                      <p:cBhvr>
                                        <p:cTn id="178" dur="2000" fill="hold"/>
                                        <p:tgtEl>
                                          <p:spTgt spid="14"/>
                                        </p:tgtEl>
                                        <p:attrNameLst>
                                          <p:attrName>r</p:attrName>
                                        </p:attrNameLst>
                                      </p:cBhvr>
                                    </p:animRot>
                                  </p:childTnLst>
                                </p:cTn>
                              </p:par>
                              <p:par>
                                <p:cTn id="179" presetID="8" presetClass="emph" presetSubtype="0" fill="hold" grpId="2" nodeType="withEffect">
                                  <p:stCondLst>
                                    <p:cond delay="0"/>
                                  </p:stCondLst>
                                  <p:childTnLst>
                                    <p:animRot by="-21600000">
                                      <p:cBhvr>
                                        <p:cTn id="180" dur="2000" fill="hold"/>
                                        <p:tgtEl>
                                          <p:spTgt spid="16"/>
                                        </p:tgtEl>
                                        <p:attrNameLst>
                                          <p:attrName>r</p:attrName>
                                        </p:attrNameLst>
                                      </p:cBhvr>
                                    </p:animRot>
                                  </p:childTnLst>
                                </p:cTn>
                              </p:par>
                              <p:par>
                                <p:cTn id="181" presetID="8" presetClass="emph" presetSubtype="0" fill="hold" grpId="2" nodeType="withEffect">
                                  <p:stCondLst>
                                    <p:cond delay="0"/>
                                  </p:stCondLst>
                                  <p:childTnLst>
                                    <p:animRot by="-21600000">
                                      <p:cBhvr>
                                        <p:cTn id="182" dur="2000" fill="hold"/>
                                        <p:tgtEl>
                                          <p:spTgt spid="18"/>
                                        </p:tgtEl>
                                        <p:attrNameLst>
                                          <p:attrName>r</p:attrName>
                                        </p:attrNameLst>
                                      </p:cBhvr>
                                    </p:animRot>
                                  </p:childTnLst>
                                </p:cTn>
                              </p:par>
                              <p:par>
                                <p:cTn id="183" presetID="8" presetClass="emph" presetSubtype="0" fill="hold" grpId="2" nodeType="withEffect">
                                  <p:stCondLst>
                                    <p:cond delay="0"/>
                                  </p:stCondLst>
                                  <p:childTnLst>
                                    <p:animRot by="-21600000">
                                      <p:cBhvr>
                                        <p:cTn id="184" dur="2000" fill="hold"/>
                                        <p:tgtEl>
                                          <p:spTgt spid="20"/>
                                        </p:tgtEl>
                                        <p:attrNameLst>
                                          <p:attrName>r</p:attrName>
                                        </p:attrNameLst>
                                      </p:cBhvr>
                                    </p:animRot>
                                  </p:childTnLst>
                                </p:cTn>
                              </p:par>
                              <p:par>
                                <p:cTn id="185" presetID="8" presetClass="emph" presetSubtype="0" fill="hold" grpId="2" nodeType="withEffect">
                                  <p:stCondLst>
                                    <p:cond delay="0"/>
                                  </p:stCondLst>
                                  <p:childTnLst>
                                    <p:animRot by="-21600000">
                                      <p:cBhvr>
                                        <p:cTn id="186" dur="2000" fill="hold"/>
                                        <p:tgtEl>
                                          <p:spTgt spid="22"/>
                                        </p:tgtEl>
                                        <p:attrNameLst>
                                          <p:attrName>r</p:attrName>
                                        </p:attrNameLst>
                                      </p:cBhvr>
                                    </p:animRot>
                                  </p:childTnLst>
                                </p:cTn>
                              </p:par>
                            </p:childTnLst>
                          </p:cTn>
                        </p:par>
                        <p:par>
                          <p:cTn id="187" fill="hold">
                            <p:stCondLst>
                              <p:cond delay="2000"/>
                            </p:stCondLst>
                            <p:childTnLst>
                              <p:par>
                                <p:cTn id="188" presetID="2" presetClass="exit" presetSubtype="3" fill="hold" grpId="3" nodeType="afterEffect">
                                  <p:stCondLst>
                                    <p:cond delay="0"/>
                                  </p:stCondLst>
                                  <p:childTnLst>
                                    <p:anim calcmode="lin" valueType="num">
                                      <p:cBhvr additive="base">
                                        <p:cTn id="189" dur="2000"/>
                                        <p:tgtEl>
                                          <p:spTgt spid="3"/>
                                        </p:tgtEl>
                                        <p:attrNameLst>
                                          <p:attrName>ppt_x</p:attrName>
                                        </p:attrNameLst>
                                      </p:cBhvr>
                                      <p:tavLst>
                                        <p:tav tm="0">
                                          <p:val>
                                            <p:strVal val="ppt_x"/>
                                          </p:val>
                                        </p:tav>
                                        <p:tav tm="100000">
                                          <p:val>
                                            <p:strVal val="1+ppt_w/2"/>
                                          </p:val>
                                        </p:tav>
                                      </p:tavLst>
                                    </p:anim>
                                    <p:anim calcmode="lin" valueType="num">
                                      <p:cBhvr additive="base">
                                        <p:cTn id="190" dur="2000"/>
                                        <p:tgtEl>
                                          <p:spTgt spid="3"/>
                                        </p:tgtEl>
                                        <p:attrNameLst>
                                          <p:attrName>ppt_y</p:attrName>
                                        </p:attrNameLst>
                                      </p:cBhvr>
                                      <p:tavLst>
                                        <p:tav tm="0">
                                          <p:val>
                                            <p:strVal val="ppt_y"/>
                                          </p:val>
                                        </p:tav>
                                        <p:tav tm="100000">
                                          <p:val>
                                            <p:strVal val="0-ppt_h/2"/>
                                          </p:val>
                                        </p:tav>
                                      </p:tavLst>
                                    </p:anim>
                                    <p:set>
                                      <p:cBhvr>
                                        <p:cTn id="191" dur="1" fill="hold">
                                          <p:stCondLst>
                                            <p:cond delay="1999"/>
                                          </p:stCondLst>
                                        </p:cTn>
                                        <p:tgtEl>
                                          <p:spTgt spid="3"/>
                                        </p:tgtEl>
                                        <p:attrNameLst>
                                          <p:attrName>style.visibility</p:attrName>
                                        </p:attrNameLst>
                                      </p:cBhvr>
                                      <p:to>
                                        <p:strVal val="hidden"/>
                                      </p:to>
                                    </p:set>
                                  </p:childTnLst>
                                </p:cTn>
                              </p:par>
                              <p:par>
                                <p:cTn id="192" presetID="2" presetClass="exit" presetSubtype="3" fill="hold" grpId="3"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1+ppt_w/2"/>
                                          </p:val>
                                        </p:tav>
                                      </p:tavLst>
                                    </p:anim>
                                    <p:anim calcmode="lin" valueType="num">
                                      <p:cBhvr additive="base">
                                        <p:cTn id="194" dur="2000"/>
                                        <p:tgtEl>
                                          <p:spTgt spid="5"/>
                                        </p:tgtEl>
                                        <p:attrNameLst>
                                          <p:attrName>ppt_y</p:attrName>
                                        </p:attrNameLst>
                                      </p:cBhvr>
                                      <p:tavLst>
                                        <p:tav tm="0">
                                          <p:val>
                                            <p:strVal val="ppt_y"/>
                                          </p:val>
                                        </p:tav>
                                        <p:tav tm="100000">
                                          <p:val>
                                            <p:strVal val="0-ppt_h/2"/>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3" fill="hold" grpId="3" nodeType="withEffect">
                                  <p:stCondLst>
                                    <p:cond delay="0"/>
                                  </p:stCondLst>
                                  <p:childTnLst>
                                    <p:anim calcmode="lin" valueType="num">
                                      <p:cBhvr additive="base">
                                        <p:cTn id="197" dur="2000"/>
                                        <p:tgtEl>
                                          <p:spTgt spid="7"/>
                                        </p:tgtEl>
                                        <p:attrNameLst>
                                          <p:attrName>ppt_x</p:attrName>
                                        </p:attrNameLst>
                                      </p:cBhvr>
                                      <p:tavLst>
                                        <p:tav tm="0">
                                          <p:val>
                                            <p:strVal val="ppt_x"/>
                                          </p:val>
                                        </p:tav>
                                        <p:tav tm="100000">
                                          <p:val>
                                            <p:strVal val="1+ppt_w/2"/>
                                          </p:val>
                                        </p:tav>
                                      </p:tavLst>
                                    </p:anim>
                                    <p:anim calcmode="lin" valueType="num">
                                      <p:cBhvr additive="base">
                                        <p:cTn id="198" dur="2000"/>
                                        <p:tgtEl>
                                          <p:spTgt spid="7"/>
                                        </p:tgtEl>
                                        <p:attrNameLst>
                                          <p:attrName>ppt_y</p:attrName>
                                        </p:attrNameLst>
                                      </p:cBhvr>
                                      <p:tavLst>
                                        <p:tav tm="0">
                                          <p:val>
                                            <p:strVal val="ppt_y"/>
                                          </p:val>
                                        </p:tav>
                                        <p:tav tm="100000">
                                          <p:val>
                                            <p:strVal val="0-ppt_h/2"/>
                                          </p:val>
                                        </p:tav>
                                      </p:tavLst>
                                    </p:anim>
                                    <p:set>
                                      <p:cBhvr>
                                        <p:cTn id="199" dur="1" fill="hold">
                                          <p:stCondLst>
                                            <p:cond delay="1999"/>
                                          </p:stCondLst>
                                        </p:cTn>
                                        <p:tgtEl>
                                          <p:spTgt spid="7"/>
                                        </p:tgtEl>
                                        <p:attrNameLst>
                                          <p:attrName>style.visibility</p:attrName>
                                        </p:attrNameLst>
                                      </p:cBhvr>
                                      <p:to>
                                        <p:strVal val="hidden"/>
                                      </p:to>
                                    </p:set>
                                  </p:childTnLst>
                                </p:cTn>
                              </p:par>
                              <p:par>
                                <p:cTn id="200" presetID="2" presetClass="exit" presetSubtype="3" fill="hold" grpId="3" nodeType="withEffect">
                                  <p:stCondLst>
                                    <p:cond delay="0"/>
                                  </p:stCondLst>
                                  <p:childTnLst>
                                    <p:anim calcmode="lin" valueType="num">
                                      <p:cBhvr additive="base">
                                        <p:cTn id="201" dur="2000"/>
                                        <p:tgtEl>
                                          <p:spTgt spid="9"/>
                                        </p:tgtEl>
                                        <p:attrNameLst>
                                          <p:attrName>ppt_x</p:attrName>
                                        </p:attrNameLst>
                                      </p:cBhvr>
                                      <p:tavLst>
                                        <p:tav tm="0">
                                          <p:val>
                                            <p:strVal val="ppt_x"/>
                                          </p:val>
                                        </p:tav>
                                        <p:tav tm="100000">
                                          <p:val>
                                            <p:strVal val="1+ppt_w/2"/>
                                          </p:val>
                                        </p:tav>
                                      </p:tavLst>
                                    </p:anim>
                                    <p:anim calcmode="lin" valueType="num">
                                      <p:cBhvr additive="base">
                                        <p:cTn id="202" dur="2000"/>
                                        <p:tgtEl>
                                          <p:spTgt spid="9"/>
                                        </p:tgtEl>
                                        <p:attrNameLst>
                                          <p:attrName>ppt_y</p:attrName>
                                        </p:attrNameLst>
                                      </p:cBhvr>
                                      <p:tavLst>
                                        <p:tav tm="0">
                                          <p:val>
                                            <p:strVal val="ppt_y"/>
                                          </p:val>
                                        </p:tav>
                                        <p:tav tm="100000">
                                          <p:val>
                                            <p:strVal val="0-ppt_h/2"/>
                                          </p:val>
                                        </p:tav>
                                      </p:tavLst>
                                    </p:anim>
                                    <p:set>
                                      <p:cBhvr>
                                        <p:cTn id="203" dur="1" fill="hold">
                                          <p:stCondLst>
                                            <p:cond delay="1999"/>
                                          </p:stCondLst>
                                        </p:cTn>
                                        <p:tgtEl>
                                          <p:spTgt spid="9"/>
                                        </p:tgtEl>
                                        <p:attrNameLst>
                                          <p:attrName>style.visibility</p:attrName>
                                        </p:attrNameLst>
                                      </p:cBhvr>
                                      <p:to>
                                        <p:strVal val="hidden"/>
                                      </p:to>
                                    </p:set>
                                  </p:childTnLst>
                                </p:cTn>
                              </p:par>
                              <p:par>
                                <p:cTn id="204" presetID="2" presetClass="exit" presetSubtype="3" fill="hold" grpId="3" nodeType="withEffect">
                                  <p:stCondLst>
                                    <p:cond delay="0"/>
                                  </p:stCondLst>
                                  <p:childTnLst>
                                    <p:anim calcmode="lin" valueType="num">
                                      <p:cBhvr additive="base">
                                        <p:cTn id="205" dur="2000"/>
                                        <p:tgtEl>
                                          <p:spTgt spid="11"/>
                                        </p:tgtEl>
                                        <p:attrNameLst>
                                          <p:attrName>ppt_x</p:attrName>
                                        </p:attrNameLst>
                                      </p:cBhvr>
                                      <p:tavLst>
                                        <p:tav tm="0">
                                          <p:val>
                                            <p:strVal val="ppt_x"/>
                                          </p:val>
                                        </p:tav>
                                        <p:tav tm="100000">
                                          <p:val>
                                            <p:strVal val="1+ppt_w/2"/>
                                          </p:val>
                                        </p:tav>
                                      </p:tavLst>
                                    </p:anim>
                                    <p:anim calcmode="lin" valueType="num">
                                      <p:cBhvr additive="base">
                                        <p:cTn id="206" dur="2000"/>
                                        <p:tgtEl>
                                          <p:spTgt spid="11"/>
                                        </p:tgtEl>
                                        <p:attrNameLst>
                                          <p:attrName>ppt_y</p:attrName>
                                        </p:attrNameLst>
                                      </p:cBhvr>
                                      <p:tavLst>
                                        <p:tav tm="0">
                                          <p:val>
                                            <p:strVal val="ppt_y"/>
                                          </p:val>
                                        </p:tav>
                                        <p:tav tm="100000">
                                          <p:val>
                                            <p:strVal val="0-ppt_h/2"/>
                                          </p:val>
                                        </p:tav>
                                      </p:tavLst>
                                    </p:anim>
                                    <p:set>
                                      <p:cBhvr>
                                        <p:cTn id="207" dur="1" fill="hold">
                                          <p:stCondLst>
                                            <p:cond delay="1999"/>
                                          </p:stCondLst>
                                        </p:cTn>
                                        <p:tgtEl>
                                          <p:spTgt spid="11"/>
                                        </p:tgtEl>
                                        <p:attrNameLst>
                                          <p:attrName>style.visibility</p:attrName>
                                        </p:attrNameLst>
                                      </p:cBhvr>
                                      <p:to>
                                        <p:strVal val="hidden"/>
                                      </p:to>
                                    </p:set>
                                  </p:childTnLst>
                                </p:cTn>
                              </p:par>
                              <p:par>
                                <p:cTn id="208" presetID="2" presetClass="exit" presetSubtype="3" fill="hold" grpId="3" nodeType="withEffect">
                                  <p:stCondLst>
                                    <p:cond delay="0"/>
                                  </p:stCondLst>
                                  <p:childTnLst>
                                    <p:anim calcmode="lin" valueType="num">
                                      <p:cBhvr additive="base">
                                        <p:cTn id="209" dur="2000"/>
                                        <p:tgtEl>
                                          <p:spTgt spid="13"/>
                                        </p:tgtEl>
                                        <p:attrNameLst>
                                          <p:attrName>ppt_x</p:attrName>
                                        </p:attrNameLst>
                                      </p:cBhvr>
                                      <p:tavLst>
                                        <p:tav tm="0">
                                          <p:val>
                                            <p:strVal val="ppt_x"/>
                                          </p:val>
                                        </p:tav>
                                        <p:tav tm="100000">
                                          <p:val>
                                            <p:strVal val="1+ppt_w/2"/>
                                          </p:val>
                                        </p:tav>
                                      </p:tavLst>
                                    </p:anim>
                                    <p:anim calcmode="lin" valueType="num">
                                      <p:cBhvr additive="base">
                                        <p:cTn id="210" dur="2000"/>
                                        <p:tgtEl>
                                          <p:spTgt spid="13"/>
                                        </p:tgtEl>
                                        <p:attrNameLst>
                                          <p:attrName>ppt_y</p:attrName>
                                        </p:attrNameLst>
                                      </p:cBhvr>
                                      <p:tavLst>
                                        <p:tav tm="0">
                                          <p:val>
                                            <p:strVal val="ppt_y"/>
                                          </p:val>
                                        </p:tav>
                                        <p:tav tm="100000">
                                          <p:val>
                                            <p:strVal val="0-ppt_h/2"/>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3" fill="hold" grpId="3" nodeType="withEffect">
                                  <p:stCondLst>
                                    <p:cond delay="0"/>
                                  </p:stCondLst>
                                  <p:childTnLst>
                                    <p:anim calcmode="lin" valueType="num">
                                      <p:cBhvr additive="base">
                                        <p:cTn id="213" dur="2000"/>
                                        <p:tgtEl>
                                          <p:spTgt spid="15"/>
                                        </p:tgtEl>
                                        <p:attrNameLst>
                                          <p:attrName>ppt_x</p:attrName>
                                        </p:attrNameLst>
                                      </p:cBhvr>
                                      <p:tavLst>
                                        <p:tav tm="0">
                                          <p:val>
                                            <p:strVal val="ppt_x"/>
                                          </p:val>
                                        </p:tav>
                                        <p:tav tm="100000">
                                          <p:val>
                                            <p:strVal val="1+ppt_w/2"/>
                                          </p:val>
                                        </p:tav>
                                      </p:tavLst>
                                    </p:anim>
                                    <p:anim calcmode="lin" valueType="num">
                                      <p:cBhvr additive="base">
                                        <p:cTn id="214" dur="2000"/>
                                        <p:tgtEl>
                                          <p:spTgt spid="15"/>
                                        </p:tgtEl>
                                        <p:attrNameLst>
                                          <p:attrName>ppt_y</p:attrName>
                                        </p:attrNameLst>
                                      </p:cBhvr>
                                      <p:tavLst>
                                        <p:tav tm="0">
                                          <p:val>
                                            <p:strVal val="ppt_y"/>
                                          </p:val>
                                        </p:tav>
                                        <p:tav tm="100000">
                                          <p:val>
                                            <p:strVal val="0-ppt_h/2"/>
                                          </p:val>
                                        </p:tav>
                                      </p:tavLst>
                                    </p:anim>
                                    <p:set>
                                      <p:cBhvr>
                                        <p:cTn id="215" dur="1" fill="hold">
                                          <p:stCondLst>
                                            <p:cond delay="1999"/>
                                          </p:stCondLst>
                                        </p:cTn>
                                        <p:tgtEl>
                                          <p:spTgt spid="15"/>
                                        </p:tgtEl>
                                        <p:attrNameLst>
                                          <p:attrName>style.visibility</p:attrName>
                                        </p:attrNameLst>
                                      </p:cBhvr>
                                      <p:to>
                                        <p:strVal val="hidden"/>
                                      </p:to>
                                    </p:set>
                                  </p:childTnLst>
                                </p:cTn>
                              </p:par>
                              <p:par>
                                <p:cTn id="216" presetID="2" presetClass="exit" presetSubtype="3" fill="hold" grpId="3" nodeType="withEffect">
                                  <p:stCondLst>
                                    <p:cond delay="0"/>
                                  </p:stCondLst>
                                  <p:childTnLst>
                                    <p:anim calcmode="lin" valueType="num">
                                      <p:cBhvr additive="base">
                                        <p:cTn id="217" dur="2000"/>
                                        <p:tgtEl>
                                          <p:spTgt spid="17"/>
                                        </p:tgtEl>
                                        <p:attrNameLst>
                                          <p:attrName>ppt_x</p:attrName>
                                        </p:attrNameLst>
                                      </p:cBhvr>
                                      <p:tavLst>
                                        <p:tav tm="0">
                                          <p:val>
                                            <p:strVal val="ppt_x"/>
                                          </p:val>
                                        </p:tav>
                                        <p:tav tm="100000">
                                          <p:val>
                                            <p:strVal val="1+ppt_w/2"/>
                                          </p:val>
                                        </p:tav>
                                      </p:tavLst>
                                    </p:anim>
                                    <p:anim calcmode="lin" valueType="num">
                                      <p:cBhvr additive="base">
                                        <p:cTn id="218" dur="2000"/>
                                        <p:tgtEl>
                                          <p:spTgt spid="17"/>
                                        </p:tgtEl>
                                        <p:attrNameLst>
                                          <p:attrName>ppt_y</p:attrName>
                                        </p:attrNameLst>
                                      </p:cBhvr>
                                      <p:tavLst>
                                        <p:tav tm="0">
                                          <p:val>
                                            <p:strVal val="ppt_y"/>
                                          </p:val>
                                        </p:tav>
                                        <p:tav tm="100000">
                                          <p:val>
                                            <p:strVal val="0-ppt_h/2"/>
                                          </p:val>
                                        </p:tav>
                                      </p:tavLst>
                                    </p:anim>
                                    <p:set>
                                      <p:cBhvr>
                                        <p:cTn id="219" dur="1" fill="hold">
                                          <p:stCondLst>
                                            <p:cond delay="1999"/>
                                          </p:stCondLst>
                                        </p:cTn>
                                        <p:tgtEl>
                                          <p:spTgt spid="17"/>
                                        </p:tgtEl>
                                        <p:attrNameLst>
                                          <p:attrName>style.visibility</p:attrName>
                                        </p:attrNameLst>
                                      </p:cBhvr>
                                      <p:to>
                                        <p:strVal val="hidden"/>
                                      </p:to>
                                    </p:set>
                                  </p:childTnLst>
                                </p:cTn>
                              </p:par>
                              <p:par>
                                <p:cTn id="220" presetID="2" presetClass="exit" presetSubtype="3" fill="hold" grpId="3" nodeType="withEffect">
                                  <p:stCondLst>
                                    <p:cond delay="0"/>
                                  </p:stCondLst>
                                  <p:childTnLst>
                                    <p:anim calcmode="lin" valueType="num">
                                      <p:cBhvr additive="base">
                                        <p:cTn id="221" dur="2000"/>
                                        <p:tgtEl>
                                          <p:spTgt spid="19"/>
                                        </p:tgtEl>
                                        <p:attrNameLst>
                                          <p:attrName>ppt_x</p:attrName>
                                        </p:attrNameLst>
                                      </p:cBhvr>
                                      <p:tavLst>
                                        <p:tav tm="0">
                                          <p:val>
                                            <p:strVal val="ppt_x"/>
                                          </p:val>
                                        </p:tav>
                                        <p:tav tm="100000">
                                          <p:val>
                                            <p:strVal val="1+ppt_w/2"/>
                                          </p:val>
                                        </p:tav>
                                      </p:tavLst>
                                    </p:anim>
                                    <p:anim calcmode="lin" valueType="num">
                                      <p:cBhvr additive="base">
                                        <p:cTn id="222" dur="2000"/>
                                        <p:tgtEl>
                                          <p:spTgt spid="19"/>
                                        </p:tgtEl>
                                        <p:attrNameLst>
                                          <p:attrName>ppt_y</p:attrName>
                                        </p:attrNameLst>
                                      </p:cBhvr>
                                      <p:tavLst>
                                        <p:tav tm="0">
                                          <p:val>
                                            <p:strVal val="ppt_y"/>
                                          </p:val>
                                        </p:tav>
                                        <p:tav tm="100000">
                                          <p:val>
                                            <p:strVal val="0-ppt_h/2"/>
                                          </p:val>
                                        </p:tav>
                                      </p:tavLst>
                                    </p:anim>
                                    <p:set>
                                      <p:cBhvr>
                                        <p:cTn id="223" dur="1" fill="hold">
                                          <p:stCondLst>
                                            <p:cond delay="1999"/>
                                          </p:stCondLst>
                                        </p:cTn>
                                        <p:tgtEl>
                                          <p:spTgt spid="19"/>
                                        </p:tgtEl>
                                        <p:attrNameLst>
                                          <p:attrName>style.visibility</p:attrName>
                                        </p:attrNameLst>
                                      </p:cBhvr>
                                      <p:to>
                                        <p:strVal val="hidden"/>
                                      </p:to>
                                    </p:set>
                                  </p:childTnLst>
                                </p:cTn>
                              </p:par>
                              <p:par>
                                <p:cTn id="224" presetID="2" presetClass="exit" presetSubtype="3" fill="hold" grpId="3" nodeType="withEffect">
                                  <p:stCondLst>
                                    <p:cond delay="0"/>
                                  </p:stCondLst>
                                  <p:childTnLst>
                                    <p:anim calcmode="lin" valueType="num">
                                      <p:cBhvr additive="base">
                                        <p:cTn id="225" dur="2000"/>
                                        <p:tgtEl>
                                          <p:spTgt spid="21"/>
                                        </p:tgtEl>
                                        <p:attrNameLst>
                                          <p:attrName>ppt_x</p:attrName>
                                        </p:attrNameLst>
                                      </p:cBhvr>
                                      <p:tavLst>
                                        <p:tav tm="0">
                                          <p:val>
                                            <p:strVal val="ppt_x"/>
                                          </p:val>
                                        </p:tav>
                                        <p:tav tm="100000">
                                          <p:val>
                                            <p:strVal val="1+ppt_w/2"/>
                                          </p:val>
                                        </p:tav>
                                      </p:tavLst>
                                    </p:anim>
                                    <p:anim calcmode="lin" valueType="num">
                                      <p:cBhvr additive="base">
                                        <p:cTn id="226" dur="2000"/>
                                        <p:tgtEl>
                                          <p:spTgt spid="21"/>
                                        </p:tgtEl>
                                        <p:attrNameLst>
                                          <p:attrName>ppt_y</p:attrName>
                                        </p:attrNameLst>
                                      </p:cBhvr>
                                      <p:tavLst>
                                        <p:tav tm="0">
                                          <p:val>
                                            <p:strVal val="ppt_y"/>
                                          </p:val>
                                        </p:tav>
                                        <p:tav tm="100000">
                                          <p:val>
                                            <p:strVal val="0-ppt_h/2"/>
                                          </p:val>
                                        </p:tav>
                                      </p:tavLst>
                                    </p:anim>
                                    <p:set>
                                      <p:cBhvr>
                                        <p:cTn id="227" dur="1" fill="hold">
                                          <p:stCondLst>
                                            <p:cond delay="1999"/>
                                          </p:stCondLst>
                                        </p:cTn>
                                        <p:tgtEl>
                                          <p:spTgt spid="21"/>
                                        </p:tgtEl>
                                        <p:attrNameLst>
                                          <p:attrName>style.visibility</p:attrName>
                                        </p:attrNameLst>
                                      </p:cBhvr>
                                      <p:to>
                                        <p:strVal val="hidden"/>
                                      </p:to>
                                    </p:set>
                                  </p:childTnLst>
                                </p:cTn>
                              </p:par>
                              <p:par>
                                <p:cTn id="228" presetID="2" presetClass="exit" presetSubtype="6" fill="hold" grpId="3" nodeType="withEffect">
                                  <p:stCondLst>
                                    <p:cond delay="0"/>
                                  </p:stCondLst>
                                  <p:childTnLst>
                                    <p:anim calcmode="lin" valueType="num">
                                      <p:cBhvr additive="base">
                                        <p:cTn id="229" dur="2000"/>
                                        <p:tgtEl>
                                          <p:spTgt spid="4"/>
                                        </p:tgtEl>
                                        <p:attrNameLst>
                                          <p:attrName>ppt_x</p:attrName>
                                        </p:attrNameLst>
                                      </p:cBhvr>
                                      <p:tavLst>
                                        <p:tav tm="0">
                                          <p:val>
                                            <p:strVal val="ppt_x"/>
                                          </p:val>
                                        </p:tav>
                                        <p:tav tm="100000">
                                          <p:val>
                                            <p:strVal val="1+ppt_w/2"/>
                                          </p:val>
                                        </p:tav>
                                      </p:tavLst>
                                    </p:anim>
                                    <p:anim calcmode="lin" valueType="num">
                                      <p:cBhvr additive="base">
                                        <p:cTn id="230" dur="2000"/>
                                        <p:tgtEl>
                                          <p:spTgt spid="4"/>
                                        </p:tgtEl>
                                        <p:attrNameLst>
                                          <p:attrName>ppt_y</p:attrName>
                                        </p:attrNameLst>
                                      </p:cBhvr>
                                      <p:tavLst>
                                        <p:tav tm="0">
                                          <p:val>
                                            <p:strVal val="ppt_y"/>
                                          </p:val>
                                        </p:tav>
                                        <p:tav tm="100000">
                                          <p:val>
                                            <p:strVal val="1+ppt_h/2"/>
                                          </p:val>
                                        </p:tav>
                                      </p:tavLst>
                                    </p:anim>
                                    <p:set>
                                      <p:cBhvr>
                                        <p:cTn id="231" dur="1" fill="hold">
                                          <p:stCondLst>
                                            <p:cond delay="1999"/>
                                          </p:stCondLst>
                                        </p:cTn>
                                        <p:tgtEl>
                                          <p:spTgt spid="4"/>
                                        </p:tgtEl>
                                        <p:attrNameLst>
                                          <p:attrName>style.visibility</p:attrName>
                                        </p:attrNameLst>
                                      </p:cBhvr>
                                      <p:to>
                                        <p:strVal val="hidden"/>
                                      </p:to>
                                    </p:set>
                                  </p:childTnLst>
                                </p:cTn>
                              </p:par>
                              <p:par>
                                <p:cTn id="232" presetID="2" presetClass="exit" presetSubtype="6" fill="hold" grpId="3" nodeType="withEffect">
                                  <p:stCondLst>
                                    <p:cond delay="0"/>
                                  </p:stCondLst>
                                  <p:childTnLst>
                                    <p:anim calcmode="lin" valueType="num">
                                      <p:cBhvr additive="base">
                                        <p:cTn id="233" dur="2000"/>
                                        <p:tgtEl>
                                          <p:spTgt spid="6"/>
                                        </p:tgtEl>
                                        <p:attrNameLst>
                                          <p:attrName>ppt_x</p:attrName>
                                        </p:attrNameLst>
                                      </p:cBhvr>
                                      <p:tavLst>
                                        <p:tav tm="0">
                                          <p:val>
                                            <p:strVal val="ppt_x"/>
                                          </p:val>
                                        </p:tav>
                                        <p:tav tm="100000">
                                          <p:val>
                                            <p:strVal val="1+ppt_w/2"/>
                                          </p:val>
                                        </p:tav>
                                      </p:tavLst>
                                    </p:anim>
                                    <p:anim calcmode="lin" valueType="num">
                                      <p:cBhvr additive="base">
                                        <p:cTn id="234" dur="2000"/>
                                        <p:tgtEl>
                                          <p:spTgt spid="6"/>
                                        </p:tgtEl>
                                        <p:attrNameLst>
                                          <p:attrName>ppt_y</p:attrName>
                                        </p:attrNameLst>
                                      </p:cBhvr>
                                      <p:tavLst>
                                        <p:tav tm="0">
                                          <p:val>
                                            <p:strVal val="ppt_y"/>
                                          </p:val>
                                        </p:tav>
                                        <p:tav tm="100000">
                                          <p:val>
                                            <p:strVal val="1+ppt_h/2"/>
                                          </p:val>
                                        </p:tav>
                                      </p:tavLst>
                                    </p:anim>
                                    <p:set>
                                      <p:cBhvr>
                                        <p:cTn id="235" dur="1" fill="hold">
                                          <p:stCondLst>
                                            <p:cond delay="1999"/>
                                          </p:stCondLst>
                                        </p:cTn>
                                        <p:tgtEl>
                                          <p:spTgt spid="6"/>
                                        </p:tgtEl>
                                        <p:attrNameLst>
                                          <p:attrName>style.visibility</p:attrName>
                                        </p:attrNameLst>
                                      </p:cBhvr>
                                      <p:to>
                                        <p:strVal val="hidden"/>
                                      </p:to>
                                    </p:set>
                                  </p:childTnLst>
                                </p:cTn>
                              </p:par>
                              <p:par>
                                <p:cTn id="236" presetID="2" presetClass="exit" presetSubtype="6" fill="hold" grpId="3" nodeType="withEffect">
                                  <p:stCondLst>
                                    <p:cond delay="0"/>
                                  </p:stCondLst>
                                  <p:childTnLst>
                                    <p:anim calcmode="lin" valueType="num">
                                      <p:cBhvr additive="base">
                                        <p:cTn id="237" dur="2000"/>
                                        <p:tgtEl>
                                          <p:spTgt spid="8"/>
                                        </p:tgtEl>
                                        <p:attrNameLst>
                                          <p:attrName>ppt_x</p:attrName>
                                        </p:attrNameLst>
                                      </p:cBhvr>
                                      <p:tavLst>
                                        <p:tav tm="0">
                                          <p:val>
                                            <p:strVal val="ppt_x"/>
                                          </p:val>
                                        </p:tav>
                                        <p:tav tm="100000">
                                          <p:val>
                                            <p:strVal val="1+ppt_w/2"/>
                                          </p:val>
                                        </p:tav>
                                      </p:tavLst>
                                    </p:anim>
                                    <p:anim calcmode="lin" valueType="num">
                                      <p:cBhvr additive="base">
                                        <p:cTn id="238" dur="2000"/>
                                        <p:tgtEl>
                                          <p:spTgt spid="8"/>
                                        </p:tgtEl>
                                        <p:attrNameLst>
                                          <p:attrName>ppt_y</p:attrName>
                                        </p:attrNameLst>
                                      </p:cBhvr>
                                      <p:tavLst>
                                        <p:tav tm="0">
                                          <p:val>
                                            <p:strVal val="ppt_y"/>
                                          </p:val>
                                        </p:tav>
                                        <p:tav tm="100000">
                                          <p:val>
                                            <p:strVal val="1+ppt_h/2"/>
                                          </p:val>
                                        </p:tav>
                                      </p:tavLst>
                                    </p:anim>
                                    <p:set>
                                      <p:cBhvr>
                                        <p:cTn id="239" dur="1" fill="hold">
                                          <p:stCondLst>
                                            <p:cond delay="1999"/>
                                          </p:stCondLst>
                                        </p:cTn>
                                        <p:tgtEl>
                                          <p:spTgt spid="8"/>
                                        </p:tgtEl>
                                        <p:attrNameLst>
                                          <p:attrName>style.visibility</p:attrName>
                                        </p:attrNameLst>
                                      </p:cBhvr>
                                      <p:to>
                                        <p:strVal val="hidden"/>
                                      </p:to>
                                    </p:set>
                                  </p:childTnLst>
                                </p:cTn>
                              </p:par>
                              <p:par>
                                <p:cTn id="240" presetID="2" presetClass="exit" presetSubtype="6" fill="hold" grpId="3" nodeType="withEffect">
                                  <p:stCondLst>
                                    <p:cond delay="0"/>
                                  </p:stCondLst>
                                  <p:childTnLst>
                                    <p:anim calcmode="lin" valueType="num">
                                      <p:cBhvr additive="base">
                                        <p:cTn id="241" dur="2000"/>
                                        <p:tgtEl>
                                          <p:spTgt spid="10"/>
                                        </p:tgtEl>
                                        <p:attrNameLst>
                                          <p:attrName>ppt_x</p:attrName>
                                        </p:attrNameLst>
                                      </p:cBhvr>
                                      <p:tavLst>
                                        <p:tav tm="0">
                                          <p:val>
                                            <p:strVal val="ppt_x"/>
                                          </p:val>
                                        </p:tav>
                                        <p:tav tm="100000">
                                          <p:val>
                                            <p:strVal val="1+ppt_w/2"/>
                                          </p:val>
                                        </p:tav>
                                      </p:tavLst>
                                    </p:anim>
                                    <p:anim calcmode="lin" valueType="num">
                                      <p:cBhvr additive="base">
                                        <p:cTn id="242" dur="2000"/>
                                        <p:tgtEl>
                                          <p:spTgt spid="10"/>
                                        </p:tgtEl>
                                        <p:attrNameLst>
                                          <p:attrName>ppt_y</p:attrName>
                                        </p:attrNameLst>
                                      </p:cBhvr>
                                      <p:tavLst>
                                        <p:tav tm="0">
                                          <p:val>
                                            <p:strVal val="ppt_y"/>
                                          </p:val>
                                        </p:tav>
                                        <p:tav tm="100000">
                                          <p:val>
                                            <p:strVal val="1+ppt_h/2"/>
                                          </p:val>
                                        </p:tav>
                                      </p:tavLst>
                                    </p:anim>
                                    <p:set>
                                      <p:cBhvr>
                                        <p:cTn id="243" dur="1" fill="hold">
                                          <p:stCondLst>
                                            <p:cond delay="1999"/>
                                          </p:stCondLst>
                                        </p:cTn>
                                        <p:tgtEl>
                                          <p:spTgt spid="10"/>
                                        </p:tgtEl>
                                        <p:attrNameLst>
                                          <p:attrName>style.visibility</p:attrName>
                                        </p:attrNameLst>
                                      </p:cBhvr>
                                      <p:to>
                                        <p:strVal val="hidden"/>
                                      </p:to>
                                    </p:set>
                                  </p:childTnLst>
                                </p:cTn>
                              </p:par>
                              <p:par>
                                <p:cTn id="244" presetID="2" presetClass="exit" presetSubtype="6" fill="hold" grpId="3" nodeType="withEffect">
                                  <p:stCondLst>
                                    <p:cond delay="0"/>
                                  </p:stCondLst>
                                  <p:childTnLst>
                                    <p:anim calcmode="lin" valueType="num">
                                      <p:cBhvr additive="base">
                                        <p:cTn id="245" dur="2000"/>
                                        <p:tgtEl>
                                          <p:spTgt spid="12"/>
                                        </p:tgtEl>
                                        <p:attrNameLst>
                                          <p:attrName>ppt_x</p:attrName>
                                        </p:attrNameLst>
                                      </p:cBhvr>
                                      <p:tavLst>
                                        <p:tav tm="0">
                                          <p:val>
                                            <p:strVal val="ppt_x"/>
                                          </p:val>
                                        </p:tav>
                                        <p:tav tm="100000">
                                          <p:val>
                                            <p:strVal val="1+ppt_w/2"/>
                                          </p:val>
                                        </p:tav>
                                      </p:tavLst>
                                    </p:anim>
                                    <p:anim calcmode="lin" valueType="num">
                                      <p:cBhvr additive="base">
                                        <p:cTn id="246" dur="2000"/>
                                        <p:tgtEl>
                                          <p:spTgt spid="12"/>
                                        </p:tgtEl>
                                        <p:attrNameLst>
                                          <p:attrName>ppt_y</p:attrName>
                                        </p:attrNameLst>
                                      </p:cBhvr>
                                      <p:tavLst>
                                        <p:tav tm="0">
                                          <p:val>
                                            <p:strVal val="ppt_y"/>
                                          </p:val>
                                        </p:tav>
                                        <p:tav tm="100000">
                                          <p:val>
                                            <p:strVal val="1+ppt_h/2"/>
                                          </p:val>
                                        </p:tav>
                                      </p:tavLst>
                                    </p:anim>
                                    <p:set>
                                      <p:cBhvr>
                                        <p:cTn id="247" dur="1" fill="hold">
                                          <p:stCondLst>
                                            <p:cond delay="1999"/>
                                          </p:stCondLst>
                                        </p:cTn>
                                        <p:tgtEl>
                                          <p:spTgt spid="12"/>
                                        </p:tgtEl>
                                        <p:attrNameLst>
                                          <p:attrName>style.visibility</p:attrName>
                                        </p:attrNameLst>
                                      </p:cBhvr>
                                      <p:to>
                                        <p:strVal val="hidden"/>
                                      </p:to>
                                    </p:set>
                                  </p:childTnLst>
                                </p:cTn>
                              </p:par>
                              <p:par>
                                <p:cTn id="248" presetID="2" presetClass="exit" presetSubtype="6" fill="hold" grpId="3" nodeType="withEffect">
                                  <p:stCondLst>
                                    <p:cond delay="0"/>
                                  </p:stCondLst>
                                  <p:childTnLst>
                                    <p:anim calcmode="lin" valueType="num">
                                      <p:cBhvr additive="base">
                                        <p:cTn id="249" dur="2000"/>
                                        <p:tgtEl>
                                          <p:spTgt spid="14"/>
                                        </p:tgtEl>
                                        <p:attrNameLst>
                                          <p:attrName>ppt_x</p:attrName>
                                        </p:attrNameLst>
                                      </p:cBhvr>
                                      <p:tavLst>
                                        <p:tav tm="0">
                                          <p:val>
                                            <p:strVal val="ppt_x"/>
                                          </p:val>
                                        </p:tav>
                                        <p:tav tm="100000">
                                          <p:val>
                                            <p:strVal val="1+ppt_w/2"/>
                                          </p:val>
                                        </p:tav>
                                      </p:tavLst>
                                    </p:anim>
                                    <p:anim calcmode="lin" valueType="num">
                                      <p:cBhvr additive="base">
                                        <p:cTn id="250" dur="2000"/>
                                        <p:tgtEl>
                                          <p:spTgt spid="14"/>
                                        </p:tgtEl>
                                        <p:attrNameLst>
                                          <p:attrName>ppt_y</p:attrName>
                                        </p:attrNameLst>
                                      </p:cBhvr>
                                      <p:tavLst>
                                        <p:tav tm="0">
                                          <p:val>
                                            <p:strVal val="ppt_y"/>
                                          </p:val>
                                        </p:tav>
                                        <p:tav tm="100000">
                                          <p:val>
                                            <p:strVal val="1+ppt_h/2"/>
                                          </p:val>
                                        </p:tav>
                                      </p:tavLst>
                                    </p:anim>
                                    <p:set>
                                      <p:cBhvr>
                                        <p:cTn id="251" dur="1" fill="hold">
                                          <p:stCondLst>
                                            <p:cond delay="1999"/>
                                          </p:stCondLst>
                                        </p:cTn>
                                        <p:tgtEl>
                                          <p:spTgt spid="14"/>
                                        </p:tgtEl>
                                        <p:attrNameLst>
                                          <p:attrName>style.visibility</p:attrName>
                                        </p:attrNameLst>
                                      </p:cBhvr>
                                      <p:to>
                                        <p:strVal val="hidden"/>
                                      </p:to>
                                    </p:set>
                                  </p:childTnLst>
                                </p:cTn>
                              </p:par>
                              <p:par>
                                <p:cTn id="252" presetID="2" presetClass="exit" presetSubtype="6" fill="hold" grpId="3" nodeType="withEffect">
                                  <p:stCondLst>
                                    <p:cond delay="0"/>
                                  </p:stCondLst>
                                  <p:childTnLst>
                                    <p:anim calcmode="lin" valueType="num">
                                      <p:cBhvr additive="base">
                                        <p:cTn id="253" dur="2000"/>
                                        <p:tgtEl>
                                          <p:spTgt spid="16"/>
                                        </p:tgtEl>
                                        <p:attrNameLst>
                                          <p:attrName>ppt_x</p:attrName>
                                        </p:attrNameLst>
                                      </p:cBhvr>
                                      <p:tavLst>
                                        <p:tav tm="0">
                                          <p:val>
                                            <p:strVal val="ppt_x"/>
                                          </p:val>
                                        </p:tav>
                                        <p:tav tm="100000">
                                          <p:val>
                                            <p:strVal val="1+ppt_w/2"/>
                                          </p:val>
                                        </p:tav>
                                      </p:tavLst>
                                    </p:anim>
                                    <p:anim calcmode="lin" valueType="num">
                                      <p:cBhvr additive="base">
                                        <p:cTn id="254" dur="2000"/>
                                        <p:tgtEl>
                                          <p:spTgt spid="16"/>
                                        </p:tgtEl>
                                        <p:attrNameLst>
                                          <p:attrName>ppt_y</p:attrName>
                                        </p:attrNameLst>
                                      </p:cBhvr>
                                      <p:tavLst>
                                        <p:tav tm="0">
                                          <p:val>
                                            <p:strVal val="ppt_y"/>
                                          </p:val>
                                        </p:tav>
                                        <p:tav tm="100000">
                                          <p:val>
                                            <p:strVal val="1+ppt_h/2"/>
                                          </p:val>
                                        </p:tav>
                                      </p:tavLst>
                                    </p:anim>
                                    <p:set>
                                      <p:cBhvr>
                                        <p:cTn id="255" dur="1" fill="hold">
                                          <p:stCondLst>
                                            <p:cond delay="1999"/>
                                          </p:stCondLst>
                                        </p:cTn>
                                        <p:tgtEl>
                                          <p:spTgt spid="16"/>
                                        </p:tgtEl>
                                        <p:attrNameLst>
                                          <p:attrName>style.visibility</p:attrName>
                                        </p:attrNameLst>
                                      </p:cBhvr>
                                      <p:to>
                                        <p:strVal val="hidden"/>
                                      </p:to>
                                    </p:set>
                                  </p:childTnLst>
                                </p:cTn>
                              </p:par>
                              <p:par>
                                <p:cTn id="256" presetID="2" presetClass="exit" presetSubtype="6" fill="hold" grpId="3" nodeType="withEffect">
                                  <p:stCondLst>
                                    <p:cond delay="0"/>
                                  </p:stCondLst>
                                  <p:childTnLst>
                                    <p:anim calcmode="lin" valueType="num">
                                      <p:cBhvr additive="base">
                                        <p:cTn id="257" dur="2000"/>
                                        <p:tgtEl>
                                          <p:spTgt spid="18"/>
                                        </p:tgtEl>
                                        <p:attrNameLst>
                                          <p:attrName>ppt_x</p:attrName>
                                        </p:attrNameLst>
                                      </p:cBhvr>
                                      <p:tavLst>
                                        <p:tav tm="0">
                                          <p:val>
                                            <p:strVal val="ppt_x"/>
                                          </p:val>
                                        </p:tav>
                                        <p:tav tm="100000">
                                          <p:val>
                                            <p:strVal val="1+ppt_w/2"/>
                                          </p:val>
                                        </p:tav>
                                      </p:tavLst>
                                    </p:anim>
                                    <p:anim calcmode="lin" valueType="num">
                                      <p:cBhvr additive="base">
                                        <p:cTn id="258" dur="2000"/>
                                        <p:tgtEl>
                                          <p:spTgt spid="18"/>
                                        </p:tgtEl>
                                        <p:attrNameLst>
                                          <p:attrName>ppt_y</p:attrName>
                                        </p:attrNameLst>
                                      </p:cBhvr>
                                      <p:tavLst>
                                        <p:tav tm="0">
                                          <p:val>
                                            <p:strVal val="ppt_y"/>
                                          </p:val>
                                        </p:tav>
                                        <p:tav tm="100000">
                                          <p:val>
                                            <p:strVal val="1+ppt_h/2"/>
                                          </p:val>
                                        </p:tav>
                                      </p:tavLst>
                                    </p:anim>
                                    <p:set>
                                      <p:cBhvr>
                                        <p:cTn id="259" dur="1" fill="hold">
                                          <p:stCondLst>
                                            <p:cond delay="1999"/>
                                          </p:stCondLst>
                                        </p:cTn>
                                        <p:tgtEl>
                                          <p:spTgt spid="18"/>
                                        </p:tgtEl>
                                        <p:attrNameLst>
                                          <p:attrName>style.visibility</p:attrName>
                                        </p:attrNameLst>
                                      </p:cBhvr>
                                      <p:to>
                                        <p:strVal val="hidden"/>
                                      </p:to>
                                    </p:set>
                                  </p:childTnLst>
                                </p:cTn>
                              </p:par>
                              <p:par>
                                <p:cTn id="260" presetID="2" presetClass="exit" presetSubtype="6" fill="hold" grpId="3" nodeType="withEffect">
                                  <p:stCondLst>
                                    <p:cond delay="0"/>
                                  </p:stCondLst>
                                  <p:childTnLst>
                                    <p:anim calcmode="lin" valueType="num">
                                      <p:cBhvr additive="base">
                                        <p:cTn id="261" dur="2000"/>
                                        <p:tgtEl>
                                          <p:spTgt spid="20"/>
                                        </p:tgtEl>
                                        <p:attrNameLst>
                                          <p:attrName>ppt_x</p:attrName>
                                        </p:attrNameLst>
                                      </p:cBhvr>
                                      <p:tavLst>
                                        <p:tav tm="0">
                                          <p:val>
                                            <p:strVal val="ppt_x"/>
                                          </p:val>
                                        </p:tav>
                                        <p:tav tm="100000">
                                          <p:val>
                                            <p:strVal val="1+ppt_w/2"/>
                                          </p:val>
                                        </p:tav>
                                      </p:tavLst>
                                    </p:anim>
                                    <p:anim calcmode="lin" valueType="num">
                                      <p:cBhvr additive="base">
                                        <p:cTn id="262" dur="2000"/>
                                        <p:tgtEl>
                                          <p:spTgt spid="20"/>
                                        </p:tgtEl>
                                        <p:attrNameLst>
                                          <p:attrName>ppt_y</p:attrName>
                                        </p:attrNameLst>
                                      </p:cBhvr>
                                      <p:tavLst>
                                        <p:tav tm="0">
                                          <p:val>
                                            <p:strVal val="ppt_y"/>
                                          </p:val>
                                        </p:tav>
                                        <p:tav tm="100000">
                                          <p:val>
                                            <p:strVal val="1+ppt_h/2"/>
                                          </p:val>
                                        </p:tav>
                                      </p:tavLst>
                                    </p:anim>
                                    <p:set>
                                      <p:cBhvr>
                                        <p:cTn id="263" dur="1" fill="hold">
                                          <p:stCondLst>
                                            <p:cond delay="1999"/>
                                          </p:stCondLst>
                                        </p:cTn>
                                        <p:tgtEl>
                                          <p:spTgt spid="20"/>
                                        </p:tgtEl>
                                        <p:attrNameLst>
                                          <p:attrName>style.visibility</p:attrName>
                                        </p:attrNameLst>
                                      </p:cBhvr>
                                      <p:to>
                                        <p:strVal val="hidden"/>
                                      </p:to>
                                    </p:set>
                                  </p:childTnLst>
                                </p:cTn>
                              </p:par>
                              <p:par>
                                <p:cTn id="264" presetID="2" presetClass="exit" presetSubtype="6" fill="hold" grpId="3" nodeType="withEffect">
                                  <p:stCondLst>
                                    <p:cond delay="0"/>
                                  </p:stCondLst>
                                  <p:childTnLst>
                                    <p:anim calcmode="lin" valueType="num">
                                      <p:cBhvr additive="base">
                                        <p:cTn id="265" dur="2000"/>
                                        <p:tgtEl>
                                          <p:spTgt spid="22"/>
                                        </p:tgtEl>
                                        <p:attrNameLst>
                                          <p:attrName>ppt_x</p:attrName>
                                        </p:attrNameLst>
                                      </p:cBhvr>
                                      <p:tavLst>
                                        <p:tav tm="0">
                                          <p:val>
                                            <p:strVal val="ppt_x"/>
                                          </p:val>
                                        </p:tav>
                                        <p:tav tm="100000">
                                          <p:val>
                                            <p:strVal val="1+ppt_w/2"/>
                                          </p:val>
                                        </p:tav>
                                      </p:tavLst>
                                    </p:anim>
                                    <p:anim calcmode="lin" valueType="num">
                                      <p:cBhvr additive="base">
                                        <p:cTn id="266" dur="2000"/>
                                        <p:tgtEl>
                                          <p:spTgt spid="22"/>
                                        </p:tgtEl>
                                        <p:attrNameLst>
                                          <p:attrName>ppt_y</p:attrName>
                                        </p:attrNameLst>
                                      </p:cBhvr>
                                      <p:tavLst>
                                        <p:tav tm="0">
                                          <p:val>
                                            <p:strVal val="ppt_y"/>
                                          </p:val>
                                        </p:tav>
                                        <p:tav tm="100000">
                                          <p:val>
                                            <p:strVal val="1+ppt_h/2"/>
                                          </p:val>
                                        </p:tav>
                                      </p:tavLst>
                                    </p:anim>
                                    <p:set>
                                      <p:cBhvr>
                                        <p:cTn id="267" dur="1" fill="hold">
                                          <p:stCondLst>
                                            <p:cond delay="1999"/>
                                          </p:stCondLst>
                                        </p:cTn>
                                        <p:tgtEl>
                                          <p:spTgt spid="22"/>
                                        </p:tgtEl>
                                        <p:attrNameLst>
                                          <p:attrName>style.visibility</p:attrName>
                                        </p:attrNameLst>
                                      </p:cBhvr>
                                      <p:to>
                                        <p:strVal val="hidden"/>
                                      </p:to>
                                    </p:set>
                                  </p:childTnLst>
                                </p:cTn>
                              </p:par>
                              <p:par>
                                <p:cTn id="268" presetID="17" presetClass="entr" presetSubtype="8" fill="hold" nodeType="withEffect">
                                  <p:stCondLst>
                                    <p:cond delay="0"/>
                                  </p:stCondLst>
                                  <p:childTnLst>
                                    <p:set>
                                      <p:cBhvr>
                                        <p:cTn id="269" dur="1" fill="hold">
                                          <p:stCondLst>
                                            <p:cond delay="0"/>
                                          </p:stCondLst>
                                        </p:cTn>
                                        <p:tgtEl>
                                          <p:spTgt spid="2"/>
                                        </p:tgtEl>
                                        <p:attrNameLst>
                                          <p:attrName>style.visibility</p:attrName>
                                        </p:attrNameLst>
                                      </p:cBhvr>
                                      <p:to>
                                        <p:strVal val="visible"/>
                                      </p:to>
                                    </p:set>
                                    <p:anim calcmode="lin" valueType="num">
                                      <p:cBhvr>
                                        <p:cTn id="270" dur="2000" fill="hold"/>
                                        <p:tgtEl>
                                          <p:spTgt spid="2"/>
                                        </p:tgtEl>
                                        <p:attrNameLst>
                                          <p:attrName>ppt_x</p:attrName>
                                        </p:attrNameLst>
                                      </p:cBhvr>
                                      <p:tavLst>
                                        <p:tav tm="0">
                                          <p:val>
                                            <p:strVal val="#ppt_x-#ppt_w/2"/>
                                          </p:val>
                                        </p:tav>
                                        <p:tav tm="100000">
                                          <p:val>
                                            <p:strVal val="#ppt_x"/>
                                          </p:val>
                                        </p:tav>
                                      </p:tavLst>
                                    </p:anim>
                                    <p:anim calcmode="lin" valueType="num">
                                      <p:cBhvr>
                                        <p:cTn id="271" dur="2000" fill="hold"/>
                                        <p:tgtEl>
                                          <p:spTgt spid="2"/>
                                        </p:tgtEl>
                                        <p:attrNameLst>
                                          <p:attrName>ppt_y</p:attrName>
                                        </p:attrNameLst>
                                      </p:cBhvr>
                                      <p:tavLst>
                                        <p:tav tm="0">
                                          <p:val>
                                            <p:strVal val="#ppt_y"/>
                                          </p:val>
                                        </p:tav>
                                        <p:tav tm="100000">
                                          <p:val>
                                            <p:strVal val="#ppt_y"/>
                                          </p:val>
                                        </p:tav>
                                      </p:tavLst>
                                    </p:anim>
                                    <p:anim calcmode="lin" valueType="num">
                                      <p:cBhvr>
                                        <p:cTn id="272" dur="2000" fill="hold"/>
                                        <p:tgtEl>
                                          <p:spTgt spid="2"/>
                                        </p:tgtEl>
                                        <p:attrNameLst>
                                          <p:attrName>ppt_w</p:attrName>
                                        </p:attrNameLst>
                                      </p:cBhvr>
                                      <p:tavLst>
                                        <p:tav tm="0">
                                          <p:val>
                                            <p:fltVal val="0"/>
                                          </p:val>
                                        </p:tav>
                                        <p:tav tm="100000">
                                          <p:val>
                                            <p:strVal val="#ppt_w"/>
                                          </p:val>
                                        </p:tav>
                                      </p:tavLst>
                                    </p:anim>
                                    <p:anim calcmode="lin" valueType="num">
                                      <p:cBhvr>
                                        <p:cTn id="273" dur="2000" fill="hold"/>
                                        <p:tgtEl>
                                          <p:spTgt spid="2"/>
                                        </p:tgtEl>
                                        <p:attrNameLst>
                                          <p:attrName>ppt_h</p:attrName>
                                        </p:attrNameLst>
                                      </p:cBhvr>
                                      <p:tavLst>
                                        <p:tav tm="0">
                                          <p:val>
                                            <p:strVal val="#ppt_h"/>
                                          </p:val>
                                        </p:tav>
                                        <p:tav tm="100000">
                                          <p:val>
                                            <p:strVal val="#ppt_h"/>
                                          </p:val>
                                        </p:tav>
                                      </p:tavLst>
                                    </p:anim>
                                  </p:childTnLst>
                                </p:cTn>
                              </p:par>
                              <p:par>
                                <p:cTn id="274" presetID="16" presetClass="entr" presetSubtype="42" fill="hold" nodeType="withEffect">
                                  <p:stCondLst>
                                    <p:cond delay="0"/>
                                  </p:stCondLst>
                                  <p:childTnLst>
                                    <p:set>
                                      <p:cBhvr>
                                        <p:cTn id="275" dur="1" fill="hold">
                                          <p:stCondLst>
                                            <p:cond delay="0"/>
                                          </p:stCondLst>
                                        </p:cTn>
                                        <p:tgtEl>
                                          <p:spTgt spid="2"/>
                                        </p:tgtEl>
                                        <p:attrNameLst>
                                          <p:attrName>style.visibility</p:attrName>
                                        </p:attrNameLst>
                                      </p:cBhvr>
                                      <p:to>
                                        <p:strVal val="visible"/>
                                      </p:to>
                                    </p:set>
                                    <p:animEffect transition="in" filter="barn(outHorizontal)">
                                      <p:cBhvr>
                                        <p:cTn id="27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pexels-photo-160191.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lecha curvada hacia la derecha"/>
          <p:cNvSpPr/>
          <p:nvPr/>
        </p:nvSpPr>
        <p:spPr>
          <a:xfrm>
            <a:off x="2000232" y="1000114"/>
            <a:ext cx="2571768" cy="3107553"/>
          </a:xfrm>
          <a:prstGeom prst="curvedRightArrow">
            <a:avLst>
              <a:gd name="adj1" fmla="val 46605"/>
              <a:gd name="adj2" fmla="val 41061"/>
              <a:gd name="adj3" fmla="val 1053"/>
            </a:avLst>
          </a:prstGeom>
          <a:gradFill>
            <a:gsLst>
              <a:gs pos="74000">
                <a:schemeClr val="bg1"/>
              </a:gs>
              <a:gs pos="50000">
                <a:srgbClr val="1E5786">
                  <a:shade val="67500"/>
                  <a:satMod val="115000"/>
                </a:srgbClr>
              </a:gs>
              <a:gs pos="100000">
                <a:srgbClr val="1E5786">
                  <a:shade val="100000"/>
                  <a:satMod val="11500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lecha curvada hacia la derecha"/>
          <p:cNvSpPr/>
          <p:nvPr/>
        </p:nvSpPr>
        <p:spPr>
          <a:xfrm rot="10800000">
            <a:off x="4500562" y="1000114"/>
            <a:ext cx="2571768" cy="3107553"/>
          </a:xfrm>
          <a:prstGeom prst="curvedRightArrow">
            <a:avLst>
              <a:gd name="adj1" fmla="val 46605"/>
              <a:gd name="adj2" fmla="val 41061"/>
              <a:gd name="adj3" fmla="val 1053"/>
            </a:avLst>
          </a:prstGeom>
          <a:gradFill>
            <a:gsLst>
              <a:gs pos="74000">
                <a:schemeClr val="bg1"/>
              </a:gs>
              <a:gs pos="50000">
                <a:srgbClr val="1E5786">
                  <a:shade val="67500"/>
                  <a:satMod val="115000"/>
                </a:srgbClr>
              </a:gs>
              <a:gs pos="100000">
                <a:srgbClr val="1E5786">
                  <a:shade val="100000"/>
                  <a:satMod val="11500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5" presetClass="entr" presetSubtype="1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checkerboard(across)">
                                      <p:cBhvr>
                                        <p:cTn id="9" dur="2000"/>
                                        <p:tgtEl>
                                          <p:spTgt spid="3"/>
                                        </p:tgtEl>
                                      </p:cBhvr>
                                    </p:animEffect>
                                  </p:childTnLst>
                                </p:cTn>
                              </p:par>
                              <p:par>
                                <p:cTn id="10" presetID="5" presetClass="entr" presetSubtype="1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2000"/>
                                        <p:tgtEl>
                                          <p:spTgt spid="4"/>
                                        </p:tgtEl>
                                      </p:cBhvr>
                                    </p:animEffect>
                                  </p:childTnLst>
                                </p:cTn>
                              </p:par>
                              <p:par>
                                <p:cTn id="13" presetID="2" presetClass="entr" presetSubtype="2" fill="hold" grpId="1"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2000" fill="hold"/>
                                        <p:tgtEl>
                                          <p:spTgt spid="3"/>
                                        </p:tgtEl>
                                        <p:attrNameLst>
                                          <p:attrName>ppt_x</p:attrName>
                                        </p:attrNameLst>
                                      </p:cBhvr>
                                      <p:tavLst>
                                        <p:tav tm="0">
                                          <p:val>
                                            <p:strVal val="1+#ppt_w/2"/>
                                          </p:val>
                                        </p:tav>
                                        <p:tav tm="100000">
                                          <p:val>
                                            <p:strVal val="#ppt_x"/>
                                          </p:val>
                                        </p:tav>
                                      </p:tavLst>
                                    </p:anim>
                                    <p:anim calcmode="lin" valueType="num">
                                      <p:cBhvr additive="base">
                                        <p:cTn id="16" dur="20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8" fill="hold" grpId="1"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0-#ppt_w/2"/>
                                          </p:val>
                                        </p:tav>
                                        <p:tav tm="100000">
                                          <p:val>
                                            <p:strVal val="#ppt_x"/>
                                          </p:val>
                                        </p:tav>
                                      </p:tavLst>
                                    </p:anim>
                                    <p:anim calcmode="lin" valueType="num">
                                      <p:cBhvr additive="base">
                                        <p:cTn id="20" dur="2000" fill="hold"/>
                                        <p:tgtEl>
                                          <p:spTgt spid="4"/>
                                        </p:tgtEl>
                                        <p:attrNameLst>
                                          <p:attrName>ppt_y</p:attrName>
                                        </p:attrNameLst>
                                      </p:cBhvr>
                                      <p:tavLst>
                                        <p:tav tm="0">
                                          <p:val>
                                            <p:strVal val="#ppt_y"/>
                                          </p:val>
                                        </p:tav>
                                        <p:tav tm="100000">
                                          <p:val>
                                            <p:strVal val="#ppt_y"/>
                                          </p:val>
                                        </p:tav>
                                      </p:tavLst>
                                    </p:anim>
                                  </p:childTnLst>
                                </p:cTn>
                              </p:par>
                              <p:par>
                                <p:cTn id="21" presetID="8" presetClass="emph" presetSubtype="0" fill="hold" grpId="2" nodeType="withEffect">
                                  <p:stCondLst>
                                    <p:cond delay="0"/>
                                  </p:stCondLst>
                                  <p:childTnLst>
                                    <p:animRot by="21600000">
                                      <p:cBhvr>
                                        <p:cTn id="22" dur="2000" fill="hold"/>
                                        <p:tgtEl>
                                          <p:spTgt spid="3"/>
                                        </p:tgtEl>
                                        <p:attrNameLst>
                                          <p:attrName>r</p:attrName>
                                        </p:attrNameLst>
                                      </p:cBhvr>
                                    </p:animRot>
                                  </p:childTnLst>
                                </p:cTn>
                              </p:par>
                              <p:par>
                                <p:cTn id="23" presetID="8" presetClass="emph" presetSubtype="0" fill="hold" grpId="2" nodeType="withEffect">
                                  <p:stCondLst>
                                    <p:cond delay="0"/>
                                  </p:stCondLst>
                                  <p:childTnLst>
                                    <p:animRot by="21600000">
                                      <p:cBhvr>
                                        <p:cTn id="24" dur="2000" fill="hold"/>
                                        <p:tgtEl>
                                          <p:spTgt spid="4"/>
                                        </p:tgtEl>
                                        <p:attrNameLst>
                                          <p:attrName>r</p:attrName>
                                        </p:attrNameLst>
                                      </p:cBhvr>
                                    </p:animRot>
                                  </p:childTnLst>
                                </p:cTn>
                              </p:par>
                            </p:childTnLst>
                          </p:cTn>
                        </p:par>
                        <p:par>
                          <p:cTn id="25" fill="hold">
                            <p:stCondLst>
                              <p:cond delay="2000"/>
                            </p:stCondLst>
                            <p:childTnLst>
                              <p:par>
                                <p:cTn id="26" presetID="9" presetClass="exit" presetSubtype="0" fill="hold" grpId="3" nodeType="afterEffect">
                                  <p:stCondLst>
                                    <p:cond delay="0"/>
                                  </p:stCondLst>
                                  <p:childTnLst>
                                    <p:animEffect transition="out" filter="dissolve">
                                      <p:cBhvr>
                                        <p:cTn id="27" dur="2000"/>
                                        <p:tgtEl>
                                          <p:spTgt spid="3"/>
                                        </p:tgtEl>
                                      </p:cBhvr>
                                    </p:animEffect>
                                    <p:set>
                                      <p:cBhvr>
                                        <p:cTn id="28" dur="1" fill="hold">
                                          <p:stCondLst>
                                            <p:cond delay="1999"/>
                                          </p:stCondLst>
                                        </p:cTn>
                                        <p:tgtEl>
                                          <p:spTgt spid="3"/>
                                        </p:tgtEl>
                                        <p:attrNameLst>
                                          <p:attrName>style.visibility</p:attrName>
                                        </p:attrNameLst>
                                      </p:cBhvr>
                                      <p:to>
                                        <p:strVal val="hidden"/>
                                      </p:to>
                                    </p:set>
                                  </p:childTnLst>
                                </p:cTn>
                              </p:par>
                              <p:par>
                                <p:cTn id="29" presetID="9" presetClass="exit" presetSubtype="0" fill="hold" grpId="3" nodeType="withEffect">
                                  <p:stCondLst>
                                    <p:cond delay="0"/>
                                  </p:stCondLst>
                                  <p:childTnLst>
                                    <p:animEffect transition="out" filter="dissolve">
                                      <p:cBhvr>
                                        <p:cTn id="30" dur="2000"/>
                                        <p:tgtEl>
                                          <p:spTgt spid="4"/>
                                        </p:tgtEl>
                                      </p:cBhvr>
                                    </p:animEffect>
                                    <p:set>
                                      <p:cBhvr>
                                        <p:cTn id="31" dur="1" fill="hold">
                                          <p:stCondLst>
                                            <p:cond delay="1999"/>
                                          </p:stCondLst>
                                        </p:cTn>
                                        <p:tgtEl>
                                          <p:spTgt spid="4"/>
                                        </p:tgtEl>
                                        <p:attrNameLst>
                                          <p:attrName>style.visibility</p:attrName>
                                        </p:attrNameLst>
                                      </p:cBhvr>
                                      <p:to>
                                        <p:strVal val="hidden"/>
                                      </p:to>
                                    </p:set>
                                  </p:childTnLst>
                                </p:cTn>
                              </p:par>
                              <p:par>
                                <p:cTn id="32" presetID="8" presetClass="emph" presetSubtype="0" fill="hold" grpId="4" nodeType="withEffect">
                                  <p:stCondLst>
                                    <p:cond delay="0"/>
                                  </p:stCondLst>
                                  <p:childTnLst>
                                    <p:animRot by="21600000">
                                      <p:cBhvr>
                                        <p:cTn id="33" dur="2000" fill="hold"/>
                                        <p:tgtEl>
                                          <p:spTgt spid="3"/>
                                        </p:tgtEl>
                                        <p:attrNameLst>
                                          <p:attrName>r</p:attrName>
                                        </p:attrNameLst>
                                      </p:cBhvr>
                                    </p:animRot>
                                  </p:childTnLst>
                                </p:cTn>
                              </p:par>
                              <p:par>
                                <p:cTn id="34" presetID="8" presetClass="emph" presetSubtype="0" fill="hold" grpId="4" nodeType="withEffect">
                                  <p:stCondLst>
                                    <p:cond delay="0"/>
                                  </p:stCondLst>
                                  <p:childTnLst>
                                    <p:animRot by="21600000">
                                      <p:cBhvr>
                                        <p:cTn id="35" dur="2000" fill="hold"/>
                                        <p:tgtEl>
                                          <p:spTgt spid="4"/>
                                        </p:tgtEl>
                                        <p:attrNameLst>
                                          <p:attrName>r</p:attrName>
                                        </p:attrNameLst>
                                      </p:cBhvr>
                                    </p:animRot>
                                  </p:childTnLst>
                                </p:cTn>
                              </p:par>
                              <p:par>
                                <p:cTn id="36" presetID="23" presetClass="exit" presetSubtype="544" fill="hold" grpId="5" nodeType="withEffect">
                                  <p:stCondLst>
                                    <p:cond delay="0"/>
                                  </p:stCondLst>
                                  <p:childTnLst>
                                    <p:anim calcmode="lin" valueType="num">
                                      <p:cBhvr>
                                        <p:cTn id="37" dur="2000"/>
                                        <p:tgtEl>
                                          <p:spTgt spid="3"/>
                                        </p:tgtEl>
                                        <p:attrNameLst>
                                          <p:attrName>ppt_w</p:attrName>
                                        </p:attrNameLst>
                                      </p:cBhvr>
                                      <p:tavLst>
                                        <p:tav tm="0">
                                          <p:val>
                                            <p:strVal val="ppt_w"/>
                                          </p:val>
                                        </p:tav>
                                        <p:tav tm="100000">
                                          <p:val>
                                            <p:fltVal val="0"/>
                                          </p:val>
                                        </p:tav>
                                      </p:tavLst>
                                    </p:anim>
                                    <p:anim calcmode="lin" valueType="num">
                                      <p:cBhvr>
                                        <p:cTn id="38" dur="2000"/>
                                        <p:tgtEl>
                                          <p:spTgt spid="3"/>
                                        </p:tgtEl>
                                        <p:attrNameLst>
                                          <p:attrName>ppt_h</p:attrName>
                                        </p:attrNameLst>
                                      </p:cBhvr>
                                      <p:tavLst>
                                        <p:tav tm="0">
                                          <p:val>
                                            <p:strVal val="ppt_h"/>
                                          </p:val>
                                        </p:tav>
                                        <p:tav tm="100000">
                                          <p:val>
                                            <p:fltVal val="0"/>
                                          </p:val>
                                        </p:tav>
                                      </p:tavLst>
                                    </p:anim>
                                    <p:anim calcmode="lin" valueType="num">
                                      <p:cBhvr>
                                        <p:cTn id="39" dur="2000"/>
                                        <p:tgtEl>
                                          <p:spTgt spid="3"/>
                                        </p:tgtEl>
                                        <p:attrNameLst>
                                          <p:attrName>ppt_x</p:attrName>
                                        </p:attrNameLst>
                                      </p:cBhvr>
                                      <p:tavLst>
                                        <p:tav tm="0">
                                          <p:val>
                                            <p:strVal val="ppt_x"/>
                                          </p:val>
                                        </p:tav>
                                        <p:tav tm="100000">
                                          <p:val>
                                            <p:fltVal val="0.5"/>
                                          </p:val>
                                        </p:tav>
                                      </p:tavLst>
                                    </p:anim>
                                    <p:anim calcmode="lin" valueType="num">
                                      <p:cBhvr>
                                        <p:cTn id="40" dur="2000"/>
                                        <p:tgtEl>
                                          <p:spTgt spid="3"/>
                                        </p:tgtEl>
                                        <p:attrNameLst>
                                          <p:attrName>ppt_y</p:attrName>
                                        </p:attrNameLst>
                                      </p:cBhvr>
                                      <p:tavLst>
                                        <p:tav tm="0">
                                          <p:val>
                                            <p:strVal val="ppt_y"/>
                                          </p:val>
                                        </p:tav>
                                        <p:tav tm="100000">
                                          <p:val>
                                            <p:fltVal val="0.5"/>
                                          </p:val>
                                        </p:tav>
                                      </p:tavLst>
                                    </p:anim>
                                    <p:set>
                                      <p:cBhvr>
                                        <p:cTn id="41" dur="1" fill="hold">
                                          <p:stCondLst>
                                            <p:cond delay="1999"/>
                                          </p:stCondLst>
                                        </p:cTn>
                                        <p:tgtEl>
                                          <p:spTgt spid="3"/>
                                        </p:tgtEl>
                                        <p:attrNameLst>
                                          <p:attrName>style.visibility</p:attrName>
                                        </p:attrNameLst>
                                      </p:cBhvr>
                                      <p:to>
                                        <p:strVal val="hidden"/>
                                      </p:to>
                                    </p:set>
                                  </p:childTnLst>
                                </p:cTn>
                              </p:par>
                              <p:par>
                                <p:cTn id="42" presetID="23" presetClass="exit" presetSubtype="544" fill="hold" grpId="5" nodeType="withEffect">
                                  <p:stCondLst>
                                    <p:cond delay="0"/>
                                  </p:stCondLst>
                                  <p:childTnLst>
                                    <p:anim calcmode="lin" valueType="num">
                                      <p:cBhvr>
                                        <p:cTn id="43" dur="2000"/>
                                        <p:tgtEl>
                                          <p:spTgt spid="4"/>
                                        </p:tgtEl>
                                        <p:attrNameLst>
                                          <p:attrName>ppt_w</p:attrName>
                                        </p:attrNameLst>
                                      </p:cBhvr>
                                      <p:tavLst>
                                        <p:tav tm="0">
                                          <p:val>
                                            <p:strVal val="ppt_w"/>
                                          </p:val>
                                        </p:tav>
                                        <p:tav tm="100000">
                                          <p:val>
                                            <p:fltVal val="0"/>
                                          </p:val>
                                        </p:tav>
                                      </p:tavLst>
                                    </p:anim>
                                    <p:anim calcmode="lin" valueType="num">
                                      <p:cBhvr>
                                        <p:cTn id="44" dur="2000"/>
                                        <p:tgtEl>
                                          <p:spTgt spid="4"/>
                                        </p:tgtEl>
                                        <p:attrNameLst>
                                          <p:attrName>ppt_h</p:attrName>
                                        </p:attrNameLst>
                                      </p:cBhvr>
                                      <p:tavLst>
                                        <p:tav tm="0">
                                          <p:val>
                                            <p:strVal val="ppt_h"/>
                                          </p:val>
                                        </p:tav>
                                        <p:tav tm="100000">
                                          <p:val>
                                            <p:fltVal val="0"/>
                                          </p:val>
                                        </p:tav>
                                      </p:tavLst>
                                    </p:anim>
                                    <p:anim calcmode="lin" valueType="num">
                                      <p:cBhvr>
                                        <p:cTn id="45" dur="2000"/>
                                        <p:tgtEl>
                                          <p:spTgt spid="4"/>
                                        </p:tgtEl>
                                        <p:attrNameLst>
                                          <p:attrName>ppt_x</p:attrName>
                                        </p:attrNameLst>
                                      </p:cBhvr>
                                      <p:tavLst>
                                        <p:tav tm="0">
                                          <p:val>
                                            <p:strVal val="ppt_x"/>
                                          </p:val>
                                        </p:tav>
                                        <p:tav tm="100000">
                                          <p:val>
                                            <p:fltVal val="0.5"/>
                                          </p:val>
                                        </p:tav>
                                      </p:tavLst>
                                    </p:anim>
                                    <p:anim calcmode="lin" valueType="num">
                                      <p:cBhvr>
                                        <p:cTn id="46" dur="2000"/>
                                        <p:tgtEl>
                                          <p:spTgt spid="4"/>
                                        </p:tgtEl>
                                        <p:attrNameLst>
                                          <p:attrName>ppt_y</p:attrName>
                                        </p:attrNameLst>
                                      </p:cBhvr>
                                      <p:tavLst>
                                        <p:tav tm="0">
                                          <p:val>
                                            <p:strVal val="ppt_y"/>
                                          </p:val>
                                        </p:tav>
                                        <p:tav tm="100000">
                                          <p:val>
                                            <p:fltVal val="0.5"/>
                                          </p:val>
                                        </p:tav>
                                      </p:tavLst>
                                    </p:anim>
                                    <p:set>
                                      <p:cBhvr>
                                        <p:cTn id="47" dur="1" fill="hold">
                                          <p:stCondLst>
                                            <p:cond delay="1999"/>
                                          </p:stCondLst>
                                        </p:cTn>
                                        <p:tgtEl>
                                          <p:spTgt spid="4"/>
                                        </p:tgtEl>
                                        <p:attrNameLst>
                                          <p:attrName>style.visibility</p:attrName>
                                        </p:attrNameLst>
                                      </p:cBhvr>
                                      <p:to>
                                        <p:strVal val="hidden"/>
                                      </p:to>
                                    </p:set>
                                  </p:childTnLst>
                                </p:cTn>
                              </p:par>
                              <p:par>
                                <p:cTn id="48" presetID="23" presetClass="entr" presetSubtype="288"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000" fill="hold"/>
                                        <p:tgtEl>
                                          <p:spTgt spid="2"/>
                                        </p:tgtEl>
                                        <p:attrNameLst>
                                          <p:attrName>ppt_w</p:attrName>
                                        </p:attrNameLst>
                                      </p:cBhvr>
                                      <p:tavLst>
                                        <p:tav tm="0">
                                          <p:val>
                                            <p:strVal val="4/3*#ppt_w"/>
                                          </p:val>
                                        </p:tav>
                                        <p:tav tm="100000">
                                          <p:val>
                                            <p:strVal val="#ppt_w"/>
                                          </p:val>
                                        </p:tav>
                                      </p:tavLst>
                                    </p:anim>
                                    <p:anim calcmode="lin" valueType="num">
                                      <p:cBhvr>
                                        <p:cTn id="51" dur="2000" fill="hold"/>
                                        <p:tgtEl>
                                          <p:spTgt spid="2"/>
                                        </p:tgtEl>
                                        <p:attrNameLst>
                                          <p:attrName>ppt_h</p:attrName>
                                        </p:attrNameLst>
                                      </p:cBhvr>
                                      <p:tavLst>
                                        <p:tav tm="0">
                                          <p:val>
                                            <p:strVal val="4/3*#ppt_h"/>
                                          </p:val>
                                        </p:tav>
                                        <p:tav tm="100000">
                                          <p:val>
                                            <p:strVal val="#ppt_h"/>
                                          </p:val>
                                        </p:tav>
                                      </p:tavLst>
                                    </p:anim>
                                  </p:childTnLst>
                                </p:cTn>
                              </p:par>
                              <p:par>
                                <p:cTn id="52" presetID="21" presetClass="entr" presetSubtype="2"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wheel(2)">
                                      <p:cBhvr>
                                        <p:cTn id="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pexels-photo-165873.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84720" y="3487662"/>
            <a:ext cx="2494053" cy="161659"/>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616775">
            <a:off x="4494017" y="1425561"/>
            <a:ext cx="2589088" cy="128761"/>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997988">
            <a:off x="2180361" y="1520128"/>
            <a:ext cx="2918106" cy="106589"/>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997988">
            <a:off x="4055210" y="3468263"/>
            <a:ext cx="3143272" cy="16073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997988">
            <a:off x="2014565" y="1333482"/>
            <a:ext cx="2918106" cy="1616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16775">
            <a:off x="4666273" y="1277923"/>
            <a:ext cx="2589088" cy="158759"/>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7988">
            <a:off x="4198086" y="3628998"/>
            <a:ext cx="3143272" cy="16073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616775">
            <a:off x="2117297" y="3671775"/>
            <a:ext cx="2494053" cy="160767"/>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997988">
            <a:off x="1786877" y="1178062"/>
            <a:ext cx="2918106" cy="122718"/>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16775">
            <a:off x="4889528" y="1100330"/>
            <a:ext cx="2589088" cy="175771"/>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7988">
            <a:off x="4340962" y="3736155"/>
            <a:ext cx="3143272" cy="16073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616775">
            <a:off x="1927529" y="3809133"/>
            <a:ext cx="2494053" cy="161659"/>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8" presetClass="emph" presetSubtype="0" fill="hold" grpId="1" nodeType="withEffect">
                                  <p:stCondLst>
                                    <p:cond delay="0"/>
                                  </p:stCondLst>
                                  <p:childTnLst>
                                    <p:animRot by="21600000">
                                      <p:cBhvr>
                                        <p:cTn id="44" dur="2000" fill="hold"/>
                                        <p:tgtEl>
                                          <p:spTgt spid="3"/>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4"/>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8"/>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9"/>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10"/>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1"/>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2"/>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3"/>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childTnLst>
                          </p:cTn>
                        </p:par>
                        <p:par>
                          <p:cTn id="67" fill="hold">
                            <p:stCondLst>
                              <p:cond delay="2000"/>
                            </p:stCondLst>
                            <p:childTnLst>
                              <p:par>
                                <p:cTn id="68" presetID="2" presetClass="exit" presetSubtype="2" fill="hold" grpId="2"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14"/>
                                        </p:tgtEl>
                                        <p:attrNameLst>
                                          <p:attrName>ppt_x</p:attrName>
                                        </p:attrNameLst>
                                      </p:cBhvr>
                                      <p:tavLst>
                                        <p:tav tm="0">
                                          <p:val>
                                            <p:strVal val="ppt_x"/>
                                          </p:val>
                                        </p:tav>
                                        <p:tav tm="100000">
                                          <p:val>
                                            <p:strVal val="1+ppt_w/2"/>
                                          </p:val>
                                        </p:tav>
                                      </p:tavLst>
                                    </p:anim>
                                    <p:anim calcmode="lin" valueType="num">
                                      <p:cBhvr additive="base">
                                        <p:cTn id="90" dur="2000"/>
                                        <p:tgtEl>
                                          <p:spTgt spid="14"/>
                                        </p:tgtEl>
                                        <p:attrNameLst>
                                          <p:attrName>ppt_y</p:attrName>
                                        </p:attrNameLst>
                                      </p:cBhvr>
                                      <p:tavLst>
                                        <p:tav tm="0">
                                          <p:val>
                                            <p:strVal val="ppt_y"/>
                                          </p:val>
                                        </p:tav>
                                        <p:tav tm="100000">
                                          <p:val>
                                            <p:strVal val="ppt_y"/>
                                          </p:val>
                                        </p:tav>
                                      </p:tavLst>
                                    </p:anim>
                                    <p:set>
                                      <p:cBhvr>
                                        <p:cTn id="91" dur="1" fill="hold">
                                          <p:stCondLst>
                                            <p:cond delay="1999"/>
                                          </p:stCondLst>
                                        </p:cTn>
                                        <p:tgtEl>
                                          <p:spTgt spid="14"/>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0-ppt_w/2"/>
                                          </p:val>
                                        </p:tav>
                                      </p:tavLst>
                                    </p:anim>
                                    <p:anim calcmode="lin" valueType="num">
                                      <p:cBhvr additive="base">
                                        <p:cTn id="94" dur="2000"/>
                                        <p:tgtEl>
                                          <p:spTgt spid="4"/>
                                        </p:tgtEl>
                                        <p:attrNameLst>
                                          <p:attrName>ppt_y</p:attrName>
                                        </p:attrNameLst>
                                      </p:cBhvr>
                                      <p:tavLst>
                                        <p:tav tm="0">
                                          <p:val>
                                            <p:strVal val="ppt_y"/>
                                          </p:val>
                                        </p:tav>
                                        <p:tav tm="100000">
                                          <p:val>
                                            <p:strVal val="ppt_y"/>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0-ppt_w/2"/>
                                          </p:val>
                                        </p:tav>
                                      </p:tavLst>
                                    </p:anim>
                                    <p:anim calcmode="lin" valueType="num">
                                      <p:cBhvr additive="base">
                                        <p:cTn id="98" dur="2000"/>
                                        <p:tgtEl>
                                          <p:spTgt spid="6"/>
                                        </p:tgtEl>
                                        <p:attrNameLst>
                                          <p:attrName>ppt_y</p:attrName>
                                        </p:attrNameLst>
                                      </p:cBhvr>
                                      <p:tavLst>
                                        <p:tav tm="0">
                                          <p:val>
                                            <p:strVal val="ppt_y"/>
                                          </p:val>
                                        </p:tav>
                                        <p:tav tm="100000">
                                          <p:val>
                                            <p:strVal val="ppt_y"/>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0-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0-ppt_w/2"/>
                                          </p:val>
                                        </p:tav>
                                      </p:tavLst>
                                    </p:anim>
                                    <p:anim calcmode="lin" valueType="num">
                                      <p:cBhvr additive="base">
                                        <p:cTn id="106" dur="2000"/>
                                        <p:tgtEl>
                                          <p:spTgt spid="9"/>
                                        </p:tgtEl>
                                        <p:attrNameLst>
                                          <p:attrName>ppt_y</p:attrName>
                                        </p:attrNameLst>
                                      </p:cBhvr>
                                      <p:tavLst>
                                        <p:tav tm="0">
                                          <p:val>
                                            <p:strVal val="ppt_y"/>
                                          </p:val>
                                        </p:tav>
                                        <p:tav tm="100000">
                                          <p:val>
                                            <p:strVal val="ppt_y"/>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ppt_y"/>
                                          </p:val>
                                        </p:tav>
                                      </p:tavLst>
                                    </p:anim>
                                    <p:set>
                                      <p:cBhvr>
                                        <p:cTn id="115" dur="1" fill="hold">
                                          <p:stCondLst>
                                            <p:cond delay="1999"/>
                                          </p:stCondLst>
                                        </p:cTn>
                                        <p:tgtEl>
                                          <p:spTgt spid="13"/>
                                        </p:tgtEl>
                                        <p:attrNameLst>
                                          <p:attrName>style.visibility</p:attrName>
                                        </p:attrNameLst>
                                      </p:cBhvr>
                                      <p:to>
                                        <p:strVal val="hidden"/>
                                      </p:to>
                                    </p:set>
                                  </p:childTnLst>
                                </p:cTn>
                              </p:par>
                              <p:par>
                                <p:cTn id="116" presetID="17" presetClass="entr" presetSubtype="10" fill="hold" nodeType="withEffect">
                                  <p:stCondLst>
                                    <p:cond delay="0"/>
                                  </p:stCondLst>
                                  <p:childTnLst>
                                    <p:set>
                                      <p:cBhvr>
                                        <p:cTn id="117" dur="1" fill="hold">
                                          <p:stCondLst>
                                            <p:cond delay="0"/>
                                          </p:stCondLst>
                                        </p:cTn>
                                        <p:tgtEl>
                                          <p:spTgt spid="2"/>
                                        </p:tgtEl>
                                        <p:attrNameLst>
                                          <p:attrName>style.visibility</p:attrName>
                                        </p:attrNameLst>
                                      </p:cBhvr>
                                      <p:to>
                                        <p:strVal val="visible"/>
                                      </p:to>
                                    </p:set>
                                    <p:anim calcmode="lin" valueType="num">
                                      <p:cBhvr>
                                        <p:cTn id="118" dur="2000" fill="hold"/>
                                        <p:tgtEl>
                                          <p:spTgt spid="2"/>
                                        </p:tgtEl>
                                        <p:attrNameLst>
                                          <p:attrName>ppt_w</p:attrName>
                                        </p:attrNameLst>
                                      </p:cBhvr>
                                      <p:tavLst>
                                        <p:tav tm="0">
                                          <p:val>
                                            <p:fltVal val="0"/>
                                          </p:val>
                                        </p:tav>
                                        <p:tav tm="100000">
                                          <p:val>
                                            <p:strVal val="#ppt_w"/>
                                          </p:val>
                                        </p:tav>
                                      </p:tavLst>
                                    </p:anim>
                                    <p:anim calcmode="lin" valueType="num">
                                      <p:cBhvr>
                                        <p:cTn id="11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pexels-photo-191034.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285752" y="0"/>
            <a:ext cx="3000396" cy="2625329"/>
          </a:xfrm>
          <a:prstGeom prst="parallelogram">
            <a:avLst>
              <a:gd name="adj" fmla="val 77932"/>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285752" y="2625328"/>
            <a:ext cx="3000364" cy="2518172"/>
          </a:xfrm>
          <a:prstGeom prst="parallelogram">
            <a:avLst>
              <a:gd name="adj" fmla="val 81341"/>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1428728" y="0"/>
            <a:ext cx="3000396" cy="2625329"/>
          </a:xfrm>
          <a:prstGeom prst="parallelogram">
            <a:avLst>
              <a:gd name="adj" fmla="val 76328"/>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428728" y="2625328"/>
            <a:ext cx="3214678" cy="2518172"/>
          </a:xfrm>
          <a:prstGeom prst="parallelogram">
            <a:avLst>
              <a:gd name="adj" fmla="val 89208"/>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2571736" y="0"/>
            <a:ext cx="3000396" cy="2625329"/>
          </a:xfrm>
          <a:prstGeom prst="parallelogram">
            <a:avLst>
              <a:gd name="adj" fmla="val 76328"/>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571736" y="2625328"/>
            <a:ext cx="3143240" cy="2518172"/>
          </a:xfrm>
          <a:prstGeom prst="parallelogram">
            <a:avLst>
              <a:gd name="adj" fmla="val 86448"/>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714712" y="0"/>
            <a:ext cx="3000396" cy="2625329"/>
          </a:xfrm>
          <a:prstGeom prst="parallelogram">
            <a:avLst>
              <a:gd name="adj" fmla="val 80338"/>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714712" y="2625328"/>
            <a:ext cx="3143240" cy="2518172"/>
          </a:xfrm>
          <a:prstGeom prst="parallelogram">
            <a:avLst>
              <a:gd name="adj" fmla="val 88344"/>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4857784" y="0"/>
            <a:ext cx="3000396" cy="2625329"/>
          </a:xfrm>
          <a:prstGeom prst="parallelogram">
            <a:avLst>
              <a:gd name="adj" fmla="val 79536"/>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857784" y="2625328"/>
            <a:ext cx="3143240" cy="2518172"/>
          </a:xfrm>
          <a:prstGeom prst="parallelogram">
            <a:avLst>
              <a:gd name="adj" fmla="val 89269"/>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6000760" y="0"/>
            <a:ext cx="3071834" cy="2625329"/>
          </a:xfrm>
          <a:prstGeom prst="parallelogram">
            <a:avLst>
              <a:gd name="adj" fmla="val 78734"/>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54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6000760" y="2625328"/>
            <a:ext cx="3143240" cy="2518172"/>
          </a:xfrm>
          <a:prstGeom prst="parallelogram">
            <a:avLst>
              <a:gd name="adj" fmla="val 89189"/>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childTnLst>
                          </p:cTn>
                        </p:par>
                        <p:par>
                          <p:cTn id="55" fill="hold">
                            <p:stCondLst>
                              <p:cond delay="2000"/>
                            </p:stCondLst>
                            <p:childTnLst>
                              <p:par>
                                <p:cTn id="56" presetID="2" presetClass="exit" presetSubtype="12" fill="hold" grpId="1"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0-ppt_w/2"/>
                                          </p:val>
                                        </p:tav>
                                      </p:tavLst>
                                    </p:anim>
                                    <p:anim calcmode="lin" valueType="num">
                                      <p:cBhvr additive="base">
                                        <p:cTn id="58" dur="2000"/>
                                        <p:tgtEl>
                                          <p:spTgt spid="3"/>
                                        </p:tgtEl>
                                        <p:attrNameLst>
                                          <p:attrName>ppt_y</p:attrName>
                                        </p:attrNameLst>
                                      </p:cBhvr>
                                      <p:tavLst>
                                        <p:tav tm="0">
                                          <p:val>
                                            <p:strVal val="ppt_y"/>
                                          </p:val>
                                        </p:tav>
                                        <p:tav tm="100000">
                                          <p:val>
                                            <p:strVal val="1+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12" fill="hold" grpId="1"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0-ppt_w/2"/>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12" fill="hold" grpId="1"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0-ppt_w/2"/>
                                          </p:val>
                                        </p:tav>
                                      </p:tavLst>
                                    </p:anim>
                                    <p:anim calcmode="lin" valueType="num">
                                      <p:cBhvr additive="base">
                                        <p:cTn id="66" dur="2000"/>
                                        <p:tgtEl>
                                          <p:spTgt spid="7"/>
                                        </p:tgtEl>
                                        <p:attrNameLst>
                                          <p:attrName>ppt_y</p:attrName>
                                        </p:attrNameLst>
                                      </p:cBhvr>
                                      <p:tavLst>
                                        <p:tav tm="0">
                                          <p:val>
                                            <p:strVal val="ppt_y"/>
                                          </p:val>
                                        </p:tav>
                                        <p:tav tm="100000">
                                          <p:val>
                                            <p:strVal val="1+ppt_h/2"/>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12" fill="hold" grpId="1"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0-ppt_w/2"/>
                                          </p:val>
                                        </p:tav>
                                      </p:tavLst>
                                    </p:anim>
                                    <p:anim calcmode="lin" valueType="num">
                                      <p:cBhvr additive="base">
                                        <p:cTn id="70" dur="2000"/>
                                        <p:tgtEl>
                                          <p:spTgt spid="9"/>
                                        </p:tgtEl>
                                        <p:attrNameLst>
                                          <p:attrName>ppt_y</p:attrName>
                                        </p:attrNameLst>
                                      </p:cBhvr>
                                      <p:tavLst>
                                        <p:tav tm="0">
                                          <p:val>
                                            <p:strVal val="ppt_y"/>
                                          </p:val>
                                        </p:tav>
                                        <p:tav tm="100000">
                                          <p:val>
                                            <p:strVal val="1+ppt_h/2"/>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12" fill="hold" grpId="1" nodeType="withEffect">
                                  <p:stCondLst>
                                    <p:cond delay="0"/>
                                  </p:stCondLst>
                                  <p:childTnLst>
                                    <p:anim calcmode="lin" valueType="num">
                                      <p:cBhvr additive="base">
                                        <p:cTn id="73" dur="2000"/>
                                        <p:tgtEl>
                                          <p:spTgt spid="11"/>
                                        </p:tgtEl>
                                        <p:attrNameLst>
                                          <p:attrName>ppt_x</p:attrName>
                                        </p:attrNameLst>
                                      </p:cBhvr>
                                      <p:tavLst>
                                        <p:tav tm="0">
                                          <p:val>
                                            <p:strVal val="ppt_x"/>
                                          </p:val>
                                        </p:tav>
                                        <p:tav tm="100000">
                                          <p:val>
                                            <p:strVal val="0-ppt_w/2"/>
                                          </p:val>
                                        </p:tav>
                                      </p:tavLst>
                                    </p:anim>
                                    <p:anim calcmode="lin" valueType="num">
                                      <p:cBhvr additive="base">
                                        <p:cTn id="74" dur="2000"/>
                                        <p:tgtEl>
                                          <p:spTgt spid="11"/>
                                        </p:tgtEl>
                                        <p:attrNameLst>
                                          <p:attrName>ppt_y</p:attrName>
                                        </p:attrNameLst>
                                      </p:cBhvr>
                                      <p:tavLst>
                                        <p:tav tm="0">
                                          <p:val>
                                            <p:strVal val="ppt_y"/>
                                          </p:val>
                                        </p:tav>
                                        <p:tav tm="100000">
                                          <p:val>
                                            <p:strVal val="1+ppt_h/2"/>
                                          </p:val>
                                        </p:tav>
                                      </p:tavLst>
                                    </p:anim>
                                    <p:set>
                                      <p:cBhvr>
                                        <p:cTn id="75" dur="1" fill="hold">
                                          <p:stCondLst>
                                            <p:cond delay="1999"/>
                                          </p:stCondLst>
                                        </p:cTn>
                                        <p:tgtEl>
                                          <p:spTgt spid="11"/>
                                        </p:tgtEl>
                                        <p:attrNameLst>
                                          <p:attrName>style.visibility</p:attrName>
                                        </p:attrNameLst>
                                      </p:cBhvr>
                                      <p:to>
                                        <p:strVal val="hidden"/>
                                      </p:to>
                                    </p:set>
                                  </p:childTnLst>
                                </p:cTn>
                              </p:par>
                              <p:par>
                                <p:cTn id="76" presetID="2" presetClass="exit" presetSubtype="12" fill="hold" grpId="1" nodeType="withEffect">
                                  <p:stCondLst>
                                    <p:cond delay="0"/>
                                  </p:stCondLst>
                                  <p:childTnLst>
                                    <p:anim calcmode="lin" valueType="num">
                                      <p:cBhvr additive="base">
                                        <p:cTn id="77" dur="2000"/>
                                        <p:tgtEl>
                                          <p:spTgt spid="13"/>
                                        </p:tgtEl>
                                        <p:attrNameLst>
                                          <p:attrName>ppt_x</p:attrName>
                                        </p:attrNameLst>
                                      </p:cBhvr>
                                      <p:tavLst>
                                        <p:tav tm="0">
                                          <p:val>
                                            <p:strVal val="ppt_x"/>
                                          </p:val>
                                        </p:tav>
                                        <p:tav tm="100000">
                                          <p:val>
                                            <p:strVal val="0-ppt_w/2"/>
                                          </p:val>
                                        </p:tav>
                                      </p:tavLst>
                                    </p:anim>
                                    <p:anim calcmode="lin" valueType="num">
                                      <p:cBhvr additive="base">
                                        <p:cTn id="78" dur="2000"/>
                                        <p:tgtEl>
                                          <p:spTgt spid="13"/>
                                        </p:tgtEl>
                                        <p:attrNameLst>
                                          <p:attrName>ppt_y</p:attrName>
                                        </p:attrNameLst>
                                      </p:cBhvr>
                                      <p:tavLst>
                                        <p:tav tm="0">
                                          <p:val>
                                            <p:strVal val="ppt_y"/>
                                          </p:val>
                                        </p:tav>
                                        <p:tav tm="100000">
                                          <p:val>
                                            <p:strVal val="1+ppt_h/2"/>
                                          </p:val>
                                        </p:tav>
                                      </p:tavLst>
                                    </p:anim>
                                    <p:set>
                                      <p:cBhvr>
                                        <p:cTn id="79" dur="1" fill="hold">
                                          <p:stCondLst>
                                            <p:cond delay="1999"/>
                                          </p:stCondLst>
                                        </p:cTn>
                                        <p:tgtEl>
                                          <p:spTgt spid="13"/>
                                        </p:tgtEl>
                                        <p:attrNameLst>
                                          <p:attrName>style.visibility</p:attrName>
                                        </p:attrNameLst>
                                      </p:cBhvr>
                                      <p:to>
                                        <p:strVal val="hidden"/>
                                      </p:to>
                                    </p:set>
                                  </p:childTnLst>
                                </p:cTn>
                              </p:par>
                              <p:par>
                                <p:cTn id="80" presetID="2" presetClass="exit" presetSubtype="9" fill="hold" grpId="1" nodeType="with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0-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9" fill="hold" grpId="1"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0-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9" fill="hold" grpId="1"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0-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9" fill="hold" grpId="1"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0-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9" fill="hold" grpId="1"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0-ppt_w/2"/>
                                          </p:val>
                                        </p:tav>
                                      </p:tavLst>
                                    </p:anim>
                                    <p:anim calcmode="lin" valueType="num">
                                      <p:cBhvr additive="base">
                                        <p:cTn id="98" dur="2000"/>
                                        <p:tgtEl>
                                          <p:spTgt spid="12"/>
                                        </p:tgtEl>
                                        <p:attrNameLst>
                                          <p:attrName>ppt_y</p:attrName>
                                        </p:attrNameLst>
                                      </p:cBhvr>
                                      <p:tavLst>
                                        <p:tav tm="0">
                                          <p:val>
                                            <p:strVal val="ppt_y"/>
                                          </p:val>
                                        </p:tav>
                                        <p:tav tm="100000">
                                          <p:val>
                                            <p:strVal val="0-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9" fill="hold" grpId="1"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0-ppt_w/2"/>
                                          </p:val>
                                        </p:tav>
                                      </p:tavLst>
                                    </p:anim>
                                    <p:anim calcmode="lin" valueType="num">
                                      <p:cBhvr additive="base">
                                        <p:cTn id="102" dur="2000"/>
                                        <p:tgtEl>
                                          <p:spTgt spid="14"/>
                                        </p:tgtEl>
                                        <p:attrNameLst>
                                          <p:attrName>ppt_y</p:attrName>
                                        </p:attrNameLst>
                                      </p:cBhvr>
                                      <p:tavLst>
                                        <p:tav tm="0">
                                          <p:val>
                                            <p:strVal val="ppt_y"/>
                                          </p:val>
                                        </p:tav>
                                        <p:tav tm="100000">
                                          <p:val>
                                            <p:strVal val="0-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17" presetClass="entr" presetSubtype="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ppt_w/2"/>
                                          </p:val>
                                        </p:tav>
                                        <p:tav tm="100000">
                                          <p:val>
                                            <p:strVal val="#ppt_x"/>
                                          </p:val>
                                        </p:tav>
                                      </p:tavLst>
                                    </p:anim>
                                    <p:anim calcmode="lin" valueType="num">
                                      <p:cBhvr>
                                        <p:cTn id="107" dur="2000" fill="hold"/>
                                        <p:tgtEl>
                                          <p:spTgt spid="2"/>
                                        </p:tgtEl>
                                        <p:attrNameLst>
                                          <p:attrName>ppt_y</p:attrName>
                                        </p:attrNameLst>
                                      </p:cBhvr>
                                      <p:tavLst>
                                        <p:tav tm="0">
                                          <p:val>
                                            <p:strVal val="#ppt_y"/>
                                          </p:val>
                                        </p:tav>
                                        <p:tav tm="100000">
                                          <p:val>
                                            <p:strVal val="#ppt_y"/>
                                          </p:val>
                                        </p:tav>
                                      </p:tavLst>
                                    </p:anim>
                                    <p:anim calcmode="lin" valueType="num">
                                      <p:cBhvr>
                                        <p:cTn id="108" dur="2000" fill="hold"/>
                                        <p:tgtEl>
                                          <p:spTgt spid="2"/>
                                        </p:tgtEl>
                                        <p:attrNameLst>
                                          <p:attrName>ppt_w</p:attrName>
                                        </p:attrNameLst>
                                      </p:cBhvr>
                                      <p:tavLst>
                                        <p:tav tm="0">
                                          <p:val>
                                            <p:fltVal val="0"/>
                                          </p:val>
                                        </p:tav>
                                        <p:tav tm="100000">
                                          <p:val>
                                            <p:strVal val="#ppt_w"/>
                                          </p:val>
                                        </p:tav>
                                      </p:tavLst>
                                    </p:anim>
                                    <p:anim calcmode="lin" valueType="num">
                                      <p:cBhvr>
                                        <p:cTn id="109" dur="2000" fill="hold"/>
                                        <p:tgtEl>
                                          <p:spTgt spid="2"/>
                                        </p:tgtEl>
                                        <p:attrNameLst>
                                          <p:attrName>ppt_h</p:attrName>
                                        </p:attrNameLst>
                                      </p:cBhvr>
                                      <p:tavLst>
                                        <p:tav tm="0">
                                          <p:val>
                                            <p:strVal val="#ppt_h"/>
                                          </p:val>
                                        </p:tav>
                                        <p:tav tm="100000">
                                          <p:val>
                                            <p:strVal val="#ppt_h"/>
                                          </p:val>
                                        </p:tav>
                                      </p:tavLst>
                                    </p:anim>
                                  </p:childTnLst>
                                </p:cTn>
                              </p:par>
                              <p:par>
                                <p:cTn id="110" presetID="16" presetClass="entr" presetSubtype="42" fill="hold" nodeType="withEffect">
                                  <p:stCondLst>
                                    <p:cond delay="0"/>
                                  </p:stCondLst>
                                  <p:childTnLst>
                                    <p:set>
                                      <p:cBhvr>
                                        <p:cTn id="111" dur="1" fill="hold">
                                          <p:stCondLst>
                                            <p:cond delay="0"/>
                                          </p:stCondLst>
                                        </p:cTn>
                                        <p:tgtEl>
                                          <p:spTgt spid="2"/>
                                        </p:tgtEl>
                                        <p:attrNameLst>
                                          <p:attrName>style.visibility</p:attrName>
                                        </p:attrNameLst>
                                      </p:cBhvr>
                                      <p:to>
                                        <p:strVal val="visible"/>
                                      </p:to>
                                    </p:set>
                                    <p:animEffect transition="in" filter="barn(outHorizontal)">
                                      <p:cBhvr>
                                        <p:cTn id="1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pexels-photo-225017.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isósceles"/>
          <p:cNvSpPr/>
          <p:nvPr/>
        </p:nvSpPr>
        <p:spPr>
          <a:xfrm rot="16200000">
            <a:off x="678647" y="1250147"/>
            <a:ext cx="5143500" cy="2643206"/>
          </a:xfrm>
          <a:prstGeom prst="triangle">
            <a:avLst/>
          </a:prstGeom>
          <a:gradFill flip="none" rotWithShape="1">
            <a:gsLst>
              <a:gs pos="64000">
                <a:schemeClr val="bg1">
                  <a:alpha val="0"/>
                </a:schemeClr>
              </a:gs>
              <a:gs pos="50000">
                <a:srgbClr val="0070C0">
                  <a:shade val="67500"/>
                  <a:satMod val="115000"/>
                </a:srgbClr>
              </a:gs>
              <a:gs pos="100000">
                <a:srgbClr val="0070C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5400000">
            <a:off x="3393291" y="1250147"/>
            <a:ext cx="5143500" cy="2643206"/>
          </a:xfrm>
          <a:prstGeom prst="triangle">
            <a:avLst/>
          </a:prstGeom>
          <a:gradFill flip="none" rotWithShape="1">
            <a:gsLst>
              <a:gs pos="64000">
                <a:schemeClr val="bg1">
                  <a:alpha val="0"/>
                </a:schemeClr>
              </a:gs>
              <a:gs pos="50000">
                <a:srgbClr val="0070C0">
                  <a:shade val="67500"/>
                  <a:satMod val="115000"/>
                </a:srgbClr>
              </a:gs>
              <a:gs pos="100000">
                <a:srgbClr val="0070C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6200000">
            <a:off x="-321485" y="1250147"/>
            <a:ext cx="5143500" cy="2643206"/>
          </a:xfrm>
          <a:prstGeom prst="triangle">
            <a:avLst/>
          </a:prstGeom>
          <a:gradFill flip="none" rotWithShape="1">
            <a:gsLst>
              <a:gs pos="64000">
                <a:schemeClr val="bg1">
                  <a:alpha val="0"/>
                </a:schemeClr>
              </a:gs>
              <a:gs pos="50000">
                <a:srgbClr val="0070C0">
                  <a:shade val="67500"/>
                  <a:satMod val="115000"/>
                </a:srgbClr>
              </a:gs>
              <a:gs pos="100000">
                <a:srgbClr val="0070C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4179109" y="1250147"/>
            <a:ext cx="5143500" cy="2643206"/>
          </a:xfrm>
          <a:prstGeom prst="triangle">
            <a:avLst/>
          </a:prstGeom>
          <a:gradFill flip="none" rotWithShape="1">
            <a:gsLst>
              <a:gs pos="64000">
                <a:schemeClr val="bg1">
                  <a:alpha val="0"/>
                </a:schemeClr>
              </a:gs>
              <a:gs pos="50000">
                <a:srgbClr val="0070C0">
                  <a:shade val="67500"/>
                  <a:satMod val="115000"/>
                </a:srgbClr>
              </a:gs>
              <a:gs pos="100000">
                <a:srgbClr val="0070C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a:off x="5250647" y="1250147"/>
            <a:ext cx="5143500" cy="2643206"/>
          </a:xfrm>
          <a:prstGeom prst="triangle">
            <a:avLst/>
          </a:prstGeom>
          <a:gradFill flip="none" rotWithShape="1">
            <a:gsLst>
              <a:gs pos="64000">
                <a:schemeClr val="bg1">
                  <a:alpha val="0"/>
                </a:schemeClr>
              </a:gs>
              <a:gs pos="50000">
                <a:srgbClr val="0070C0">
                  <a:shade val="67500"/>
                  <a:satMod val="115000"/>
                </a:srgbClr>
              </a:gs>
              <a:gs pos="100000">
                <a:srgbClr val="0070C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6200000">
            <a:off x="-1250147" y="1250147"/>
            <a:ext cx="5143500" cy="2643206"/>
          </a:xfrm>
          <a:prstGeom prst="triangle">
            <a:avLst/>
          </a:prstGeom>
          <a:gradFill flip="none" rotWithShape="1">
            <a:gsLst>
              <a:gs pos="64000">
                <a:schemeClr val="bg1">
                  <a:alpha val="0"/>
                </a:schemeClr>
              </a:gs>
              <a:gs pos="50000">
                <a:srgbClr val="0070C0">
                  <a:shade val="67500"/>
                  <a:satMod val="115000"/>
                </a:srgbClr>
              </a:gs>
              <a:gs pos="100000">
                <a:srgbClr val="0070C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2000"/>
                                        <p:tgtEl>
                                          <p:spTgt spid="4"/>
                                        </p:tgtEl>
                                        <p:attrNameLst>
                                          <p:attrName>ppt_x</p:attrName>
                                        </p:attrNameLst>
                                      </p:cBhvr>
                                      <p:tavLst>
                                        <p:tav tm="0">
                                          <p:val>
                                            <p:strVal val="ppt_x"/>
                                          </p:val>
                                        </p:tav>
                                        <p:tav tm="100000">
                                          <p:val>
                                            <p:strVal val="ppt_x-ppt_w/2"/>
                                          </p:val>
                                        </p:tav>
                                      </p:tavLst>
                                    </p:anim>
                                    <p:anim calcmode="lin" valueType="num">
                                      <p:cBhvr>
                                        <p:cTn id="9" dur="2000"/>
                                        <p:tgtEl>
                                          <p:spTgt spid="4"/>
                                        </p:tgtEl>
                                        <p:attrNameLst>
                                          <p:attrName>ppt_y</p:attrName>
                                        </p:attrNameLst>
                                      </p:cBhvr>
                                      <p:tavLst>
                                        <p:tav tm="0">
                                          <p:val>
                                            <p:strVal val="ppt_y"/>
                                          </p:val>
                                        </p:tav>
                                        <p:tav tm="100000">
                                          <p:val>
                                            <p:strVal val="ppt_y"/>
                                          </p:val>
                                        </p:tav>
                                      </p:tavLst>
                                    </p:anim>
                                    <p:anim calcmode="lin" valueType="num">
                                      <p:cBhvr>
                                        <p:cTn id="10" dur="2000"/>
                                        <p:tgtEl>
                                          <p:spTgt spid="4"/>
                                        </p:tgtEl>
                                        <p:attrNameLst>
                                          <p:attrName>ppt_w</p:attrName>
                                        </p:attrNameLst>
                                      </p:cBhvr>
                                      <p:tavLst>
                                        <p:tav tm="0">
                                          <p:val>
                                            <p:strVal val="ppt_w"/>
                                          </p:val>
                                        </p:tav>
                                        <p:tav tm="100000">
                                          <p:val>
                                            <p:fltVal val="0"/>
                                          </p:val>
                                        </p:tav>
                                      </p:tavLst>
                                    </p:anim>
                                    <p:anim calcmode="lin" valueType="num">
                                      <p:cBhvr>
                                        <p:cTn id="11" dur="2000"/>
                                        <p:tgtEl>
                                          <p:spTgt spid="4"/>
                                        </p:tgtEl>
                                        <p:attrNameLst>
                                          <p:attrName>ppt_h</p:attrName>
                                        </p:attrNameLst>
                                      </p:cBhvr>
                                      <p:tavLst>
                                        <p:tav tm="0">
                                          <p:val>
                                            <p:strVal val="ppt_h"/>
                                          </p:val>
                                        </p:tav>
                                        <p:tav tm="100000">
                                          <p:val>
                                            <p:strVal val="ppt_h"/>
                                          </p:val>
                                        </p:tav>
                                      </p:tavLst>
                                    </p:anim>
                                    <p:set>
                                      <p:cBhvr>
                                        <p:cTn id="12" dur="1" fill="hold">
                                          <p:stCondLst>
                                            <p:cond delay="1999"/>
                                          </p:stCondLst>
                                        </p:cTn>
                                        <p:tgtEl>
                                          <p:spTgt spid="4"/>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2000"/>
                                        <p:tgtEl>
                                          <p:spTgt spid="5"/>
                                        </p:tgtEl>
                                        <p:attrNameLst>
                                          <p:attrName>ppt_x</p:attrName>
                                        </p:attrNameLst>
                                      </p:cBhvr>
                                      <p:tavLst>
                                        <p:tav tm="0">
                                          <p:val>
                                            <p:strVal val="ppt_x"/>
                                          </p:val>
                                        </p:tav>
                                        <p:tav tm="100000">
                                          <p:val>
                                            <p:strVal val="ppt_x+ppt_w/2"/>
                                          </p:val>
                                        </p:tav>
                                      </p:tavLst>
                                    </p:anim>
                                    <p:anim calcmode="lin" valueType="num">
                                      <p:cBhvr>
                                        <p:cTn id="15" dur="2000"/>
                                        <p:tgtEl>
                                          <p:spTgt spid="5"/>
                                        </p:tgtEl>
                                        <p:attrNameLst>
                                          <p:attrName>ppt_y</p:attrName>
                                        </p:attrNameLst>
                                      </p:cBhvr>
                                      <p:tavLst>
                                        <p:tav tm="0">
                                          <p:val>
                                            <p:strVal val="ppt_y"/>
                                          </p:val>
                                        </p:tav>
                                        <p:tav tm="100000">
                                          <p:val>
                                            <p:strVal val="ppt_y"/>
                                          </p:val>
                                        </p:tav>
                                      </p:tavLst>
                                    </p:anim>
                                    <p:anim calcmode="lin" valueType="num">
                                      <p:cBhvr>
                                        <p:cTn id="16" dur="2000"/>
                                        <p:tgtEl>
                                          <p:spTgt spid="5"/>
                                        </p:tgtEl>
                                        <p:attrNameLst>
                                          <p:attrName>ppt_w</p:attrName>
                                        </p:attrNameLst>
                                      </p:cBhvr>
                                      <p:tavLst>
                                        <p:tav tm="0">
                                          <p:val>
                                            <p:strVal val="ppt_w"/>
                                          </p:val>
                                        </p:tav>
                                        <p:tav tm="100000">
                                          <p:val>
                                            <p:fltVal val="0"/>
                                          </p:val>
                                        </p:tav>
                                      </p:tavLst>
                                    </p:anim>
                                    <p:anim calcmode="lin" valueType="num">
                                      <p:cBhvr>
                                        <p:cTn id="17" dur="2000"/>
                                        <p:tgtEl>
                                          <p:spTgt spid="5"/>
                                        </p:tgtEl>
                                        <p:attrNameLst>
                                          <p:attrName>ppt_h</p:attrName>
                                        </p:attrNameLst>
                                      </p:cBhvr>
                                      <p:tavLst>
                                        <p:tav tm="0">
                                          <p:val>
                                            <p:strVal val="ppt_h"/>
                                          </p:val>
                                        </p:tav>
                                        <p:tav tm="100000">
                                          <p:val>
                                            <p:strVal val="ppt_h"/>
                                          </p:val>
                                        </p:tav>
                                      </p:tavLst>
                                    </p:anim>
                                    <p:set>
                                      <p:cBhvr>
                                        <p:cTn id="18" dur="1" fill="hold">
                                          <p:stCondLst>
                                            <p:cond delay="1999"/>
                                          </p:stCondLst>
                                        </p:cTn>
                                        <p:tgtEl>
                                          <p:spTgt spid="5"/>
                                        </p:tgtEl>
                                        <p:attrNameLst>
                                          <p:attrName>style.visibility</p:attrName>
                                        </p:attrNameLst>
                                      </p:cBhvr>
                                      <p:to>
                                        <p:strVal val="hidden"/>
                                      </p:to>
                                    </p:set>
                                  </p:childTnLst>
                                </p:cTn>
                              </p:par>
                              <p:par>
                                <p:cTn id="19" presetID="17" presetClass="exit" presetSubtype="8" fill="hold" grpId="0" nodeType="withEffect">
                                  <p:stCondLst>
                                    <p:cond delay="0"/>
                                  </p:stCondLst>
                                  <p:childTnLst>
                                    <p:anim calcmode="lin" valueType="num">
                                      <p:cBhvr>
                                        <p:cTn id="20" dur="2000"/>
                                        <p:tgtEl>
                                          <p:spTgt spid="6"/>
                                        </p:tgtEl>
                                        <p:attrNameLst>
                                          <p:attrName>ppt_x</p:attrName>
                                        </p:attrNameLst>
                                      </p:cBhvr>
                                      <p:tavLst>
                                        <p:tav tm="0">
                                          <p:val>
                                            <p:strVal val="ppt_x"/>
                                          </p:val>
                                        </p:tav>
                                        <p:tav tm="100000">
                                          <p:val>
                                            <p:strVal val="ppt_x-ppt_w/2"/>
                                          </p:val>
                                        </p:tav>
                                      </p:tavLst>
                                    </p:anim>
                                    <p:anim calcmode="lin" valueType="num">
                                      <p:cBhvr>
                                        <p:cTn id="21" dur="2000"/>
                                        <p:tgtEl>
                                          <p:spTgt spid="6"/>
                                        </p:tgtEl>
                                        <p:attrNameLst>
                                          <p:attrName>ppt_y</p:attrName>
                                        </p:attrNameLst>
                                      </p:cBhvr>
                                      <p:tavLst>
                                        <p:tav tm="0">
                                          <p:val>
                                            <p:strVal val="ppt_y"/>
                                          </p:val>
                                        </p:tav>
                                        <p:tav tm="100000">
                                          <p:val>
                                            <p:strVal val="ppt_y"/>
                                          </p:val>
                                        </p:tav>
                                      </p:tavLst>
                                    </p:anim>
                                    <p:anim calcmode="lin" valueType="num">
                                      <p:cBhvr>
                                        <p:cTn id="22" dur="2000"/>
                                        <p:tgtEl>
                                          <p:spTgt spid="6"/>
                                        </p:tgtEl>
                                        <p:attrNameLst>
                                          <p:attrName>ppt_w</p:attrName>
                                        </p:attrNameLst>
                                      </p:cBhvr>
                                      <p:tavLst>
                                        <p:tav tm="0">
                                          <p:val>
                                            <p:strVal val="ppt_w"/>
                                          </p:val>
                                        </p:tav>
                                        <p:tav tm="100000">
                                          <p:val>
                                            <p:fltVal val="0"/>
                                          </p:val>
                                        </p:tav>
                                      </p:tavLst>
                                    </p:anim>
                                    <p:anim calcmode="lin" valueType="num">
                                      <p:cBhvr>
                                        <p:cTn id="23" dur="2000"/>
                                        <p:tgtEl>
                                          <p:spTgt spid="6"/>
                                        </p:tgtEl>
                                        <p:attrNameLst>
                                          <p:attrName>ppt_h</p:attrName>
                                        </p:attrNameLst>
                                      </p:cBhvr>
                                      <p:tavLst>
                                        <p:tav tm="0">
                                          <p:val>
                                            <p:strVal val="ppt_h"/>
                                          </p:val>
                                        </p:tav>
                                        <p:tav tm="100000">
                                          <p:val>
                                            <p:strVal val="ppt_h"/>
                                          </p:val>
                                        </p:tav>
                                      </p:tavLst>
                                    </p:anim>
                                    <p:set>
                                      <p:cBhvr>
                                        <p:cTn id="24" dur="1" fill="hold">
                                          <p:stCondLst>
                                            <p:cond delay="1999"/>
                                          </p:stCondLst>
                                        </p:cTn>
                                        <p:tgtEl>
                                          <p:spTgt spid="6"/>
                                        </p:tgtEl>
                                        <p:attrNameLst>
                                          <p:attrName>style.visibility</p:attrName>
                                        </p:attrNameLst>
                                      </p:cBhvr>
                                      <p:to>
                                        <p:strVal val="hidden"/>
                                      </p:to>
                                    </p:set>
                                  </p:childTnLst>
                                </p:cTn>
                              </p:par>
                              <p:par>
                                <p:cTn id="25" presetID="17" presetClass="exit" presetSubtype="2" fill="hold" grpId="0" nodeType="withEffect">
                                  <p:stCondLst>
                                    <p:cond delay="0"/>
                                  </p:stCondLst>
                                  <p:childTnLst>
                                    <p:anim calcmode="lin" valueType="num">
                                      <p:cBhvr>
                                        <p:cTn id="26" dur="2000"/>
                                        <p:tgtEl>
                                          <p:spTgt spid="7"/>
                                        </p:tgtEl>
                                        <p:attrNameLst>
                                          <p:attrName>ppt_x</p:attrName>
                                        </p:attrNameLst>
                                      </p:cBhvr>
                                      <p:tavLst>
                                        <p:tav tm="0">
                                          <p:val>
                                            <p:strVal val="ppt_x"/>
                                          </p:val>
                                        </p:tav>
                                        <p:tav tm="100000">
                                          <p:val>
                                            <p:strVal val="ppt_x+ppt_w/2"/>
                                          </p:val>
                                        </p:tav>
                                      </p:tavLst>
                                    </p:anim>
                                    <p:anim calcmode="lin" valueType="num">
                                      <p:cBhvr>
                                        <p:cTn id="27" dur="2000"/>
                                        <p:tgtEl>
                                          <p:spTgt spid="7"/>
                                        </p:tgtEl>
                                        <p:attrNameLst>
                                          <p:attrName>ppt_y</p:attrName>
                                        </p:attrNameLst>
                                      </p:cBhvr>
                                      <p:tavLst>
                                        <p:tav tm="0">
                                          <p:val>
                                            <p:strVal val="ppt_y"/>
                                          </p:val>
                                        </p:tav>
                                        <p:tav tm="100000">
                                          <p:val>
                                            <p:strVal val="ppt_y"/>
                                          </p:val>
                                        </p:tav>
                                      </p:tavLst>
                                    </p:anim>
                                    <p:anim calcmode="lin" valueType="num">
                                      <p:cBhvr>
                                        <p:cTn id="28" dur="2000"/>
                                        <p:tgtEl>
                                          <p:spTgt spid="7"/>
                                        </p:tgtEl>
                                        <p:attrNameLst>
                                          <p:attrName>ppt_w</p:attrName>
                                        </p:attrNameLst>
                                      </p:cBhvr>
                                      <p:tavLst>
                                        <p:tav tm="0">
                                          <p:val>
                                            <p:strVal val="ppt_w"/>
                                          </p:val>
                                        </p:tav>
                                        <p:tav tm="100000">
                                          <p:val>
                                            <p:fltVal val="0"/>
                                          </p:val>
                                        </p:tav>
                                      </p:tavLst>
                                    </p:anim>
                                    <p:anim calcmode="lin" valueType="num">
                                      <p:cBhvr>
                                        <p:cTn id="29" dur="2000"/>
                                        <p:tgtEl>
                                          <p:spTgt spid="7"/>
                                        </p:tgtEl>
                                        <p:attrNameLst>
                                          <p:attrName>ppt_h</p:attrName>
                                        </p:attrNameLst>
                                      </p:cBhvr>
                                      <p:tavLst>
                                        <p:tav tm="0">
                                          <p:val>
                                            <p:strVal val="ppt_h"/>
                                          </p:val>
                                        </p:tav>
                                        <p:tav tm="100000">
                                          <p:val>
                                            <p:strVal val="ppt_h"/>
                                          </p:val>
                                        </p:tav>
                                      </p:tavLst>
                                    </p:anim>
                                    <p:set>
                                      <p:cBhvr>
                                        <p:cTn id="30" dur="1" fill="hold">
                                          <p:stCondLst>
                                            <p:cond delay="1999"/>
                                          </p:stCondLst>
                                        </p:cTn>
                                        <p:tgtEl>
                                          <p:spTgt spid="7"/>
                                        </p:tgtEl>
                                        <p:attrNameLst>
                                          <p:attrName>style.visibility</p:attrName>
                                        </p:attrNameLst>
                                      </p:cBhvr>
                                      <p:to>
                                        <p:strVal val="hidden"/>
                                      </p:to>
                                    </p:set>
                                  </p:childTnLst>
                                </p:cTn>
                              </p:par>
                              <p:par>
                                <p:cTn id="31" presetID="17" presetClass="exit" presetSubtype="2" fill="hold" grpId="0" nodeType="withEffect">
                                  <p:stCondLst>
                                    <p:cond delay="0"/>
                                  </p:stCondLst>
                                  <p:childTnLst>
                                    <p:anim calcmode="lin" valueType="num">
                                      <p:cBhvr>
                                        <p:cTn id="32" dur="2000"/>
                                        <p:tgtEl>
                                          <p:spTgt spid="8"/>
                                        </p:tgtEl>
                                        <p:attrNameLst>
                                          <p:attrName>ppt_x</p:attrName>
                                        </p:attrNameLst>
                                      </p:cBhvr>
                                      <p:tavLst>
                                        <p:tav tm="0">
                                          <p:val>
                                            <p:strVal val="ppt_x"/>
                                          </p:val>
                                        </p:tav>
                                        <p:tav tm="100000">
                                          <p:val>
                                            <p:strVal val="ppt_x+ppt_w/2"/>
                                          </p:val>
                                        </p:tav>
                                      </p:tavLst>
                                    </p:anim>
                                    <p:anim calcmode="lin" valueType="num">
                                      <p:cBhvr>
                                        <p:cTn id="33" dur="2000"/>
                                        <p:tgtEl>
                                          <p:spTgt spid="8"/>
                                        </p:tgtEl>
                                        <p:attrNameLst>
                                          <p:attrName>ppt_y</p:attrName>
                                        </p:attrNameLst>
                                      </p:cBhvr>
                                      <p:tavLst>
                                        <p:tav tm="0">
                                          <p:val>
                                            <p:strVal val="ppt_y"/>
                                          </p:val>
                                        </p:tav>
                                        <p:tav tm="100000">
                                          <p:val>
                                            <p:strVal val="ppt_y"/>
                                          </p:val>
                                        </p:tav>
                                      </p:tavLst>
                                    </p:anim>
                                    <p:anim calcmode="lin" valueType="num">
                                      <p:cBhvr>
                                        <p:cTn id="34" dur="2000"/>
                                        <p:tgtEl>
                                          <p:spTgt spid="8"/>
                                        </p:tgtEl>
                                        <p:attrNameLst>
                                          <p:attrName>ppt_w</p:attrName>
                                        </p:attrNameLst>
                                      </p:cBhvr>
                                      <p:tavLst>
                                        <p:tav tm="0">
                                          <p:val>
                                            <p:strVal val="ppt_w"/>
                                          </p:val>
                                        </p:tav>
                                        <p:tav tm="100000">
                                          <p:val>
                                            <p:fltVal val="0"/>
                                          </p:val>
                                        </p:tav>
                                      </p:tavLst>
                                    </p:anim>
                                    <p:anim calcmode="lin" valueType="num">
                                      <p:cBhvr>
                                        <p:cTn id="35" dur="2000"/>
                                        <p:tgtEl>
                                          <p:spTgt spid="8"/>
                                        </p:tgtEl>
                                        <p:attrNameLst>
                                          <p:attrName>ppt_h</p:attrName>
                                        </p:attrNameLst>
                                      </p:cBhvr>
                                      <p:tavLst>
                                        <p:tav tm="0">
                                          <p:val>
                                            <p:strVal val="ppt_h"/>
                                          </p:val>
                                        </p:tav>
                                        <p:tav tm="100000">
                                          <p:val>
                                            <p:strVal val="ppt_h"/>
                                          </p:val>
                                        </p:tav>
                                      </p:tavLst>
                                    </p:anim>
                                    <p:set>
                                      <p:cBhvr>
                                        <p:cTn id="36" dur="1" fill="hold">
                                          <p:stCondLst>
                                            <p:cond delay="1999"/>
                                          </p:stCondLst>
                                        </p:cTn>
                                        <p:tgtEl>
                                          <p:spTgt spid="8"/>
                                        </p:tgtEl>
                                        <p:attrNameLst>
                                          <p:attrName>style.visibility</p:attrName>
                                        </p:attrNameLst>
                                      </p:cBhvr>
                                      <p:to>
                                        <p:strVal val="hidden"/>
                                      </p:to>
                                    </p:set>
                                  </p:childTnLst>
                                </p:cTn>
                              </p:par>
                              <p:par>
                                <p:cTn id="37" presetID="17" presetClass="exit" presetSubtype="8" fill="hold" grpId="0" nodeType="withEffect">
                                  <p:stCondLst>
                                    <p:cond delay="0"/>
                                  </p:stCondLst>
                                  <p:childTnLst>
                                    <p:anim calcmode="lin" valueType="num">
                                      <p:cBhvr>
                                        <p:cTn id="38" dur="2000"/>
                                        <p:tgtEl>
                                          <p:spTgt spid="9"/>
                                        </p:tgtEl>
                                        <p:attrNameLst>
                                          <p:attrName>ppt_x</p:attrName>
                                        </p:attrNameLst>
                                      </p:cBhvr>
                                      <p:tavLst>
                                        <p:tav tm="0">
                                          <p:val>
                                            <p:strVal val="ppt_x"/>
                                          </p:val>
                                        </p:tav>
                                        <p:tav tm="100000">
                                          <p:val>
                                            <p:strVal val="ppt_x-ppt_w/2"/>
                                          </p:val>
                                        </p:tav>
                                      </p:tavLst>
                                    </p:anim>
                                    <p:anim calcmode="lin" valueType="num">
                                      <p:cBhvr>
                                        <p:cTn id="39" dur="2000"/>
                                        <p:tgtEl>
                                          <p:spTgt spid="9"/>
                                        </p:tgtEl>
                                        <p:attrNameLst>
                                          <p:attrName>ppt_y</p:attrName>
                                        </p:attrNameLst>
                                      </p:cBhvr>
                                      <p:tavLst>
                                        <p:tav tm="0">
                                          <p:val>
                                            <p:strVal val="ppt_y"/>
                                          </p:val>
                                        </p:tav>
                                        <p:tav tm="100000">
                                          <p:val>
                                            <p:strVal val="ppt_y"/>
                                          </p:val>
                                        </p:tav>
                                      </p:tavLst>
                                    </p:anim>
                                    <p:anim calcmode="lin" valueType="num">
                                      <p:cBhvr>
                                        <p:cTn id="40" dur="2000"/>
                                        <p:tgtEl>
                                          <p:spTgt spid="9"/>
                                        </p:tgtEl>
                                        <p:attrNameLst>
                                          <p:attrName>ppt_w</p:attrName>
                                        </p:attrNameLst>
                                      </p:cBhvr>
                                      <p:tavLst>
                                        <p:tav tm="0">
                                          <p:val>
                                            <p:strVal val="ppt_w"/>
                                          </p:val>
                                        </p:tav>
                                        <p:tav tm="100000">
                                          <p:val>
                                            <p:fltVal val="0"/>
                                          </p:val>
                                        </p:tav>
                                      </p:tavLst>
                                    </p:anim>
                                    <p:anim calcmode="lin" valueType="num">
                                      <p:cBhvr>
                                        <p:cTn id="41" dur="2000"/>
                                        <p:tgtEl>
                                          <p:spTgt spid="9"/>
                                        </p:tgtEl>
                                        <p:attrNameLst>
                                          <p:attrName>ppt_h</p:attrName>
                                        </p:attrNameLst>
                                      </p:cBhvr>
                                      <p:tavLst>
                                        <p:tav tm="0">
                                          <p:val>
                                            <p:strVal val="ppt_h"/>
                                          </p:val>
                                        </p:tav>
                                        <p:tav tm="100000">
                                          <p:val>
                                            <p:strVal val="ppt_h"/>
                                          </p:val>
                                        </p:tav>
                                      </p:tavLst>
                                    </p:anim>
                                    <p:set>
                                      <p:cBhvr>
                                        <p:cTn id="42" dur="1" fill="hold">
                                          <p:stCondLst>
                                            <p:cond delay="1999"/>
                                          </p:stCondLst>
                                        </p:cTn>
                                        <p:tgtEl>
                                          <p:spTgt spid="9"/>
                                        </p:tgtEl>
                                        <p:attrNameLst>
                                          <p:attrName>style.visibility</p:attrName>
                                        </p:attrNameLst>
                                      </p:cBhvr>
                                      <p:to>
                                        <p:strVal val="hidden"/>
                                      </p:to>
                                    </p:set>
                                  </p:childTnLst>
                                </p:cTn>
                              </p:par>
                              <p:par>
                                <p:cTn id="43" presetID="13" presetClass="exit" presetSubtype="16" fill="hold" grpId="1" nodeType="withEffect">
                                  <p:stCondLst>
                                    <p:cond delay="0"/>
                                  </p:stCondLst>
                                  <p:childTnLst>
                                    <p:animEffect transition="out" filter="plus(in)">
                                      <p:cBhvr>
                                        <p:cTn id="44" dur="2000"/>
                                        <p:tgtEl>
                                          <p:spTgt spid="4"/>
                                        </p:tgtEl>
                                      </p:cBhvr>
                                    </p:animEffect>
                                    <p:set>
                                      <p:cBhvr>
                                        <p:cTn id="45" dur="1" fill="hold">
                                          <p:stCondLst>
                                            <p:cond delay="1999"/>
                                          </p:stCondLst>
                                        </p:cTn>
                                        <p:tgtEl>
                                          <p:spTgt spid="4"/>
                                        </p:tgtEl>
                                        <p:attrNameLst>
                                          <p:attrName>style.visibility</p:attrName>
                                        </p:attrNameLst>
                                      </p:cBhvr>
                                      <p:to>
                                        <p:strVal val="hidden"/>
                                      </p:to>
                                    </p:set>
                                  </p:childTnLst>
                                </p:cTn>
                              </p:par>
                              <p:par>
                                <p:cTn id="46" presetID="13" presetClass="exit" presetSubtype="16" fill="hold" grpId="1" nodeType="withEffect">
                                  <p:stCondLst>
                                    <p:cond delay="0"/>
                                  </p:stCondLst>
                                  <p:childTnLst>
                                    <p:animEffect transition="out" filter="plus(in)">
                                      <p:cBhvr>
                                        <p:cTn id="47" dur="2000"/>
                                        <p:tgtEl>
                                          <p:spTgt spid="6"/>
                                        </p:tgtEl>
                                      </p:cBhvr>
                                    </p:animEffect>
                                    <p:set>
                                      <p:cBhvr>
                                        <p:cTn id="48" dur="1" fill="hold">
                                          <p:stCondLst>
                                            <p:cond delay="1999"/>
                                          </p:stCondLst>
                                        </p:cTn>
                                        <p:tgtEl>
                                          <p:spTgt spid="6"/>
                                        </p:tgtEl>
                                        <p:attrNameLst>
                                          <p:attrName>style.visibility</p:attrName>
                                        </p:attrNameLst>
                                      </p:cBhvr>
                                      <p:to>
                                        <p:strVal val="hidden"/>
                                      </p:to>
                                    </p:set>
                                  </p:childTnLst>
                                </p:cTn>
                              </p:par>
                              <p:par>
                                <p:cTn id="49" presetID="13" presetClass="exit" presetSubtype="16" fill="hold" grpId="1" nodeType="withEffect">
                                  <p:stCondLst>
                                    <p:cond delay="0"/>
                                  </p:stCondLst>
                                  <p:childTnLst>
                                    <p:animEffect transition="out" filter="plus(in)">
                                      <p:cBhvr>
                                        <p:cTn id="50" dur="2000"/>
                                        <p:tgtEl>
                                          <p:spTgt spid="9"/>
                                        </p:tgtEl>
                                      </p:cBhvr>
                                    </p:animEffect>
                                    <p:set>
                                      <p:cBhvr>
                                        <p:cTn id="51" dur="1" fill="hold">
                                          <p:stCondLst>
                                            <p:cond delay="1999"/>
                                          </p:stCondLst>
                                        </p:cTn>
                                        <p:tgtEl>
                                          <p:spTgt spid="9"/>
                                        </p:tgtEl>
                                        <p:attrNameLst>
                                          <p:attrName>style.visibility</p:attrName>
                                        </p:attrNameLst>
                                      </p:cBhvr>
                                      <p:to>
                                        <p:strVal val="hidden"/>
                                      </p:to>
                                    </p:set>
                                  </p:childTnLst>
                                </p:cTn>
                              </p:par>
                              <p:par>
                                <p:cTn id="52" presetID="13" presetClass="exit" presetSubtype="16" fill="hold" grpId="1" nodeType="withEffect">
                                  <p:stCondLst>
                                    <p:cond delay="0"/>
                                  </p:stCondLst>
                                  <p:childTnLst>
                                    <p:animEffect transition="out" filter="plus(in)">
                                      <p:cBhvr>
                                        <p:cTn id="53" dur="2000"/>
                                        <p:tgtEl>
                                          <p:spTgt spid="5"/>
                                        </p:tgtEl>
                                      </p:cBhvr>
                                    </p:animEffect>
                                    <p:set>
                                      <p:cBhvr>
                                        <p:cTn id="54" dur="1" fill="hold">
                                          <p:stCondLst>
                                            <p:cond delay="1999"/>
                                          </p:stCondLst>
                                        </p:cTn>
                                        <p:tgtEl>
                                          <p:spTgt spid="5"/>
                                        </p:tgtEl>
                                        <p:attrNameLst>
                                          <p:attrName>style.visibility</p:attrName>
                                        </p:attrNameLst>
                                      </p:cBhvr>
                                      <p:to>
                                        <p:strVal val="hidden"/>
                                      </p:to>
                                    </p:set>
                                  </p:childTnLst>
                                </p:cTn>
                              </p:par>
                              <p:par>
                                <p:cTn id="55" presetID="13" presetClass="exit" presetSubtype="16" fill="hold" grpId="1" nodeType="withEffect">
                                  <p:stCondLst>
                                    <p:cond delay="0"/>
                                  </p:stCondLst>
                                  <p:childTnLst>
                                    <p:animEffect transition="out" filter="plus(in)">
                                      <p:cBhvr>
                                        <p:cTn id="56" dur="2000"/>
                                        <p:tgtEl>
                                          <p:spTgt spid="7"/>
                                        </p:tgtEl>
                                      </p:cBhvr>
                                    </p:animEffect>
                                    <p:set>
                                      <p:cBhvr>
                                        <p:cTn id="57" dur="1" fill="hold">
                                          <p:stCondLst>
                                            <p:cond delay="1999"/>
                                          </p:stCondLst>
                                        </p:cTn>
                                        <p:tgtEl>
                                          <p:spTgt spid="7"/>
                                        </p:tgtEl>
                                        <p:attrNameLst>
                                          <p:attrName>style.visibility</p:attrName>
                                        </p:attrNameLst>
                                      </p:cBhvr>
                                      <p:to>
                                        <p:strVal val="hidden"/>
                                      </p:to>
                                    </p:set>
                                  </p:childTnLst>
                                </p:cTn>
                              </p:par>
                              <p:par>
                                <p:cTn id="58" presetID="13" presetClass="exit" presetSubtype="16" fill="hold" grpId="1" nodeType="withEffect">
                                  <p:stCondLst>
                                    <p:cond delay="0"/>
                                  </p:stCondLst>
                                  <p:childTnLst>
                                    <p:animEffect transition="out" filter="plus(in)">
                                      <p:cBhvr>
                                        <p:cTn id="59" dur="2000"/>
                                        <p:tgtEl>
                                          <p:spTgt spid="8"/>
                                        </p:tgtEl>
                                      </p:cBhvr>
                                    </p:animEffect>
                                    <p:set>
                                      <p:cBhvr>
                                        <p:cTn id="60" dur="1" fill="hold">
                                          <p:stCondLst>
                                            <p:cond delay="1999"/>
                                          </p:stCondLst>
                                        </p:cTn>
                                        <p:tgtEl>
                                          <p:spTgt spid="8"/>
                                        </p:tgtEl>
                                        <p:attrNameLst>
                                          <p:attrName>style.visibility</p:attrName>
                                        </p:attrNameLst>
                                      </p:cBhvr>
                                      <p:to>
                                        <p:strVal val="hidden"/>
                                      </p:to>
                                    </p:set>
                                  </p:childTnLst>
                                </p:cTn>
                              </p:par>
                              <p:par>
                                <p:cTn id="61" presetID="17" presetClass="entr" presetSubtype="10"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2000" fill="hold"/>
                                        <p:tgtEl>
                                          <p:spTgt spid="2"/>
                                        </p:tgtEl>
                                        <p:attrNameLst>
                                          <p:attrName>ppt_w</p:attrName>
                                        </p:attrNameLst>
                                      </p:cBhvr>
                                      <p:tavLst>
                                        <p:tav tm="0">
                                          <p:val>
                                            <p:fltVal val="0"/>
                                          </p:val>
                                        </p:tav>
                                        <p:tav tm="100000">
                                          <p:val>
                                            <p:strVal val="#ppt_w"/>
                                          </p:val>
                                        </p:tav>
                                      </p:tavLst>
                                    </p:anim>
                                    <p:anim calcmode="lin" valueType="num">
                                      <p:cBhvr>
                                        <p:cTn id="6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0" scaled="1"/>
          <a:tileRect/>
        </a:gradFill>
        <a:effectLst/>
      </p:bgPr>
    </p:bg>
    <p:spTree>
      <p:nvGrpSpPr>
        <p:cNvPr id="1" name=""/>
        <p:cNvGrpSpPr/>
        <p:nvPr/>
      </p:nvGrpSpPr>
      <p:grpSpPr>
        <a:xfrm>
          <a:off x="0" y="0"/>
          <a:ext cx="0" cy="0"/>
          <a:chOff x="0" y="0"/>
          <a:chExt cx="0" cy="0"/>
        </a:xfrm>
      </p:grpSpPr>
      <p:pic>
        <p:nvPicPr>
          <p:cNvPr id="2" name="1 Imagen" descr="pexels-photo-230620.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16200000">
            <a:off x="2402070" y="3045009"/>
            <a:ext cx="1982405" cy="2214578"/>
          </a:xfrm>
          <a:prstGeom prst="chevron">
            <a:avLst>
              <a:gd name="adj" fmla="val 85961"/>
            </a:avLst>
          </a:prstGeom>
          <a:gradFill flip="none" rotWithShape="1">
            <a:gsLst>
              <a:gs pos="29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6200000">
            <a:off x="4688086" y="3045009"/>
            <a:ext cx="1982405" cy="2214578"/>
          </a:xfrm>
          <a:prstGeom prst="chevron">
            <a:avLst>
              <a:gd name="adj" fmla="val 84584"/>
            </a:avLst>
          </a:prstGeom>
          <a:gradFill flip="none" rotWithShape="1">
            <a:gsLst>
              <a:gs pos="29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6200000">
            <a:off x="2402070" y="1866300"/>
            <a:ext cx="1982405" cy="2214578"/>
          </a:xfrm>
          <a:prstGeom prst="chevron">
            <a:avLst>
              <a:gd name="adj" fmla="val 84584"/>
            </a:avLst>
          </a:prstGeom>
          <a:gradFill flip="none" rotWithShape="1">
            <a:gsLst>
              <a:gs pos="29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4688086" y="1866300"/>
            <a:ext cx="1982405" cy="2214578"/>
          </a:xfrm>
          <a:prstGeom prst="chevron">
            <a:avLst>
              <a:gd name="adj" fmla="val 82519"/>
            </a:avLst>
          </a:prstGeom>
          <a:gradFill flip="none" rotWithShape="1">
            <a:gsLst>
              <a:gs pos="29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402070" y="848308"/>
            <a:ext cx="1982405" cy="2214578"/>
          </a:xfrm>
          <a:prstGeom prst="chevron">
            <a:avLst>
              <a:gd name="adj" fmla="val 84584"/>
            </a:avLst>
          </a:prstGeom>
          <a:gradFill flip="none" rotWithShape="1">
            <a:gsLst>
              <a:gs pos="29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4688087" y="884028"/>
            <a:ext cx="1982405" cy="2214578"/>
          </a:xfrm>
          <a:prstGeom prst="chevron">
            <a:avLst>
              <a:gd name="adj" fmla="val 85273"/>
            </a:avLst>
          </a:prstGeom>
          <a:gradFill flip="none" rotWithShape="1">
            <a:gsLst>
              <a:gs pos="29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2402070" y="-116087"/>
            <a:ext cx="1982405" cy="2214578"/>
          </a:xfrm>
          <a:prstGeom prst="chevron">
            <a:avLst>
              <a:gd name="adj" fmla="val 85961"/>
            </a:avLst>
          </a:prstGeom>
          <a:gradFill flip="none" rotWithShape="1">
            <a:gsLst>
              <a:gs pos="29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688086" y="-116087"/>
            <a:ext cx="1982405" cy="2214578"/>
          </a:xfrm>
          <a:prstGeom prst="chevron">
            <a:avLst>
              <a:gd name="adj" fmla="val 85273"/>
            </a:avLst>
          </a:prstGeom>
          <a:gradFill flip="none" rotWithShape="1">
            <a:gsLst>
              <a:gs pos="29000">
                <a:schemeClr val="bg1"/>
              </a:gs>
              <a:gs pos="50000">
                <a:srgbClr val="0070C0">
                  <a:shade val="67500"/>
                  <a:satMod val="115000"/>
                </a:srgbClr>
              </a:gs>
              <a:gs pos="100000">
                <a:srgbClr val="0070C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ppt_x"/>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ppt_x"/>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3000" fill="hold"/>
                                        <p:tgtEl>
                                          <p:spTgt spid="4"/>
                                        </p:tgtEl>
                                        <p:attrNameLst>
                                          <p:attrName>ppt_x</p:attrName>
                                        </p:attrNameLst>
                                      </p:cBhvr>
                                      <p:tavLst>
                                        <p:tav tm="0">
                                          <p:val>
                                            <p:strVal val="#ppt_x"/>
                                          </p:val>
                                        </p:tav>
                                        <p:tav tm="100000">
                                          <p:val>
                                            <p:strVal val="#ppt_x"/>
                                          </p:val>
                                        </p:tav>
                                      </p:tavLst>
                                    </p:anim>
                                    <p:anim calcmode="lin" valueType="num">
                                      <p:cBhvr additive="base">
                                        <p:cTn id="26" dur="30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3000" fill="hold"/>
                                        <p:tgtEl>
                                          <p:spTgt spid="6"/>
                                        </p:tgtEl>
                                        <p:attrNameLst>
                                          <p:attrName>ppt_x</p:attrName>
                                        </p:attrNameLst>
                                      </p:cBhvr>
                                      <p:tavLst>
                                        <p:tav tm="0">
                                          <p:val>
                                            <p:strVal val="#ppt_x"/>
                                          </p:val>
                                        </p:tav>
                                        <p:tav tm="100000">
                                          <p:val>
                                            <p:strVal val="#ppt_x"/>
                                          </p:val>
                                        </p:tav>
                                      </p:tavLst>
                                    </p:anim>
                                    <p:anim calcmode="lin" valueType="num">
                                      <p:cBhvr additive="base">
                                        <p:cTn id="30" dur="3000" fill="hold"/>
                                        <p:tgtEl>
                                          <p:spTgt spid="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3000" fill="hold"/>
                                        <p:tgtEl>
                                          <p:spTgt spid="8"/>
                                        </p:tgtEl>
                                        <p:attrNameLst>
                                          <p:attrName>ppt_x</p:attrName>
                                        </p:attrNameLst>
                                      </p:cBhvr>
                                      <p:tavLst>
                                        <p:tav tm="0">
                                          <p:val>
                                            <p:strVal val="#ppt_x"/>
                                          </p:val>
                                        </p:tav>
                                        <p:tav tm="100000">
                                          <p:val>
                                            <p:strVal val="#ppt_x"/>
                                          </p:val>
                                        </p:tav>
                                      </p:tavLst>
                                    </p:anim>
                                    <p:anim calcmode="lin" valueType="num">
                                      <p:cBhvr additive="base">
                                        <p:cTn id="34" dur="3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13" presetClass="entr" presetSubtype="16"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plus(in)">
                                      <p:cBhvr>
                                        <p:cTn id="41" dur="3000"/>
                                        <p:tgtEl>
                                          <p:spTgt spid="3"/>
                                        </p:tgtEl>
                                      </p:cBhvr>
                                    </p:animEffect>
                                  </p:childTnLst>
                                </p:cTn>
                              </p:par>
                              <p:par>
                                <p:cTn id="42" presetID="13" presetClass="entr" presetSubtype="16" fill="hold" grpId="1"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plus(in)">
                                      <p:cBhvr>
                                        <p:cTn id="44" dur="3000"/>
                                        <p:tgtEl>
                                          <p:spTgt spid="4"/>
                                        </p:tgtEl>
                                      </p:cBhvr>
                                    </p:animEffect>
                                  </p:childTnLst>
                                </p:cTn>
                              </p:par>
                              <p:par>
                                <p:cTn id="45" presetID="13" presetClass="entr" presetSubtype="16"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plus(in)">
                                      <p:cBhvr>
                                        <p:cTn id="47" dur="3000"/>
                                        <p:tgtEl>
                                          <p:spTgt spid="5"/>
                                        </p:tgtEl>
                                      </p:cBhvr>
                                    </p:animEffect>
                                  </p:childTnLst>
                                </p:cTn>
                              </p:par>
                              <p:par>
                                <p:cTn id="48" presetID="13" presetClass="entr" presetSubtype="16"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plus(in)">
                                      <p:cBhvr>
                                        <p:cTn id="50" dur="3000"/>
                                        <p:tgtEl>
                                          <p:spTgt spid="6"/>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in)">
                                      <p:cBhvr>
                                        <p:cTn id="53" dur="3000"/>
                                        <p:tgtEl>
                                          <p:spTgt spid="7"/>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plus(in)">
                                      <p:cBhvr>
                                        <p:cTn id="56" dur="3000"/>
                                        <p:tgtEl>
                                          <p:spTgt spid="8"/>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plus(in)">
                                      <p:cBhvr>
                                        <p:cTn id="59" dur="3000"/>
                                        <p:tgtEl>
                                          <p:spTgt spid="9"/>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plus(in)">
                                      <p:cBhvr>
                                        <p:cTn id="62" dur="3000"/>
                                        <p:tgtEl>
                                          <p:spTgt spid="10"/>
                                        </p:tgtEl>
                                      </p:cBhvr>
                                    </p:animEffect>
                                  </p:childTnLst>
                                </p:cTn>
                              </p:par>
                            </p:childTnLst>
                          </p:cTn>
                        </p:par>
                        <p:par>
                          <p:cTn id="63" fill="hold">
                            <p:stCondLst>
                              <p:cond delay="3000"/>
                            </p:stCondLst>
                            <p:childTnLst>
                              <p:par>
                                <p:cTn id="64" presetID="13" presetClass="exit" presetSubtype="32" fill="hold" grpId="3" nodeType="afterEffect">
                                  <p:stCondLst>
                                    <p:cond delay="0"/>
                                  </p:stCondLst>
                                  <p:childTnLst>
                                    <p:animEffect transition="out" filter="plus(out)">
                                      <p:cBhvr>
                                        <p:cTn id="65" dur="3000"/>
                                        <p:tgtEl>
                                          <p:spTgt spid="3"/>
                                        </p:tgtEl>
                                      </p:cBhvr>
                                    </p:animEffect>
                                    <p:set>
                                      <p:cBhvr>
                                        <p:cTn id="66" dur="1" fill="hold">
                                          <p:stCondLst>
                                            <p:cond delay="2999"/>
                                          </p:stCondLst>
                                        </p:cTn>
                                        <p:tgtEl>
                                          <p:spTgt spid="3"/>
                                        </p:tgtEl>
                                        <p:attrNameLst>
                                          <p:attrName>style.visibility</p:attrName>
                                        </p:attrNameLst>
                                      </p:cBhvr>
                                      <p:to>
                                        <p:strVal val="hidden"/>
                                      </p:to>
                                    </p:set>
                                  </p:childTnLst>
                                </p:cTn>
                              </p:par>
                              <p:par>
                                <p:cTn id="67" presetID="13" presetClass="exit" presetSubtype="32" fill="hold" grpId="3" nodeType="withEffect">
                                  <p:stCondLst>
                                    <p:cond delay="0"/>
                                  </p:stCondLst>
                                  <p:childTnLst>
                                    <p:animEffect transition="out" filter="plus(out)">
                                      <p:cBhvr>
                                        <p:cTn id="68" dur="3000"/>
                                        <p:tgtEl>
                                          <p:spTgt spid="4"/>
                                        </p:tgtEl>
                                      </p:cBhvr>
                                    </p:animEffect>
                                    <p:set>
                                      <p:cBhvr>
                                        <p:cTn id="69" dur="1" fill="hold">
                                          <p:stCondLst>
                                            <p:cond delay="2999"/>
                                          </p:stCondLst>
                                        </p:cTn>
                                        <p:tgtEl>
                                          <p:spTgt spid="4"/>
                                        </p:tgtEl>
                                        <p:attrNameLst>
                                          <p:attrName>style.visibility</p:attrName>
                                        </p:attrNameLst>
                                      </p:cBhvr>
                                      <p:to>
                                        <p:strVal val="hidden"/>
                                      </p:to>
                                    </p:set>
                                  </p:childTnLst>
                                </p:cTn>
                              </p:par>
                              <p:par>
                                <p:cTn id="70" presetID="13" presetClass="exit" presetSubtype="32" fill="hold" grpId="3" nodeType="withEffect">
                                  <p:stCondLst>
                                    <p:cond delay="0"/>
                                  </p:stCondLst>
                                  <p:childTnLst>
                                    <p:animEffect transition="out" filter="plus(out)">
                                      <p:cBhvr>
                                        <p:cTn id="71" dur="3000"/>
                                        <p:tgtEl>
                                          <p:spTgt spid="5"/>
                                        </p:tgtEl>
                                      </p:cBhvr>
                                    </p:animEffect>
                                    <p:set>
                                      <p:cBhvr>
                                        <p:cTn id="72" dur="1" fill="hold">
                                          <p:stCondLst>
                                            <p:cond delay="2999"/>
                                          </p:stCondLst>
                                        </p:cTn>
                                        <p:tgtEl>
                                          <p:spTgt spid="5"/>
                                        </p:tgtEl>
                                        <p:attrNameLst>
                                          <p:attrName>style.visibility</p:attrName>
                                        </p:attrNameLst>
                                      </p:cBhvr>
                                      <p:to>
                                        <p:strVal val="hidden"/>
                                      </p:to>
                                    </p:set>
                                  </p:childTnLst>
                                </p:cTn>
                              </p:par>
                              <p:par>
                                <p:cTn id="73" presetID="13" presetClass="exit" presetSubtype="32" fill="hold" grpId="3" nodeType="withEffect">
                                  <p:stCondLst>
                                    <p:cond delay="0"/>
                                  </p:stCondLst>
                                  <p:childTnLst>
                                    <p:animEffect transition="out" filter="plus(out)">
                                      <p:cBhvr>
                                        <p:cTn id="74" dur="3000"/>
                                        <p:tgtEl>
                                          <p:spTgt spid="6"/>
                                        </p:tgtEl>
                                      </p:cBhvr>
                                    </p:animEffect>
                                    <p:set>
                                      <p:cBhvr>
                                        <p:cTn id="75" dur="1" fill="hold">
                                          <p:stCondLst>
                                            <p:cond delay="2999"/>
                                          </p:stCondLst>
                                        </p:cTn>
                                        <p:tgtEl>
                                          <p:spTgt spid="6"/>
                                        </p:tgtEl>
                                        <p:attrNameLst>
                                          <p:attrName>style.visibility</p:attrName>
                                        </p:attrNameLst>
                                      </p:cBhvr>
                                      <p:to>
                                        <p:strVal val="hidden"/>
                                      </p:to>
                                    </p:set>
                                  </p:childTnLst>
                                </p:cTn>
                              </p:par>
                              <p:par>
                                <p:cTn id="76" presetID="13" presetClass="exit" presetSubtype="32" fill="hold" grpId="3" nodeType="withEffect">
                                  <p:stCondLst>
                                    <p:cond delay="0"/>
                                  </p:stCondLst>
                                  <p:childTnLst>
                                    <p:animEffect transition="out" filter="plus(out)">
                                      <p:cBhvr>
                                        <p:cTn id="77" dur="3000"/>
                                        <p:tgtEl>
                                          <p:spTgt spid="7"/>
                                        </p:tgtEl>
                                      </p:cBhvr>
                                    </p:animEffect>
                                    <p:set>
                                      <p:cBhvr>
                                        <p:cTn id="78" dur="1" fill="hold">
                                          <p:stCondLst>
                                            <p:cond delay="2999"/>
                                          </p:stCondLst>
                                        </p:cTn>
                                        <p:tgtEl>
                                          <p:spTgt spid="7"/>
                                        </p:tgtEl>
                                        <p:attrNameLst>
                                          <p:attrName>style.visibility</p:attrName>
                                        </p:attrNameLst>
                                      </p:cBhvr>
                                      <p:to>
                                        <p:strVal val="hidden"/>
                                      </p:to>
                                    </p:set>
                                  </p:childTnLst>
                                </p:cTn>
                              </p:par>
                              <p:par>
                                <p:cTn id="79" presetID="13" presetClass="exit" presetSubtype="32" fill="hold" grpId="3" nodeType="withEffect">
                                  <p:stCondLst>
                                    <p:cond delay="0"/>
                                  </p:stCondLst>
                                  <p:childTnLst>
                                    <p:animEffect transition="out" filter="plus(out)">
                                      <p:cBhvr>
                                        <p:cTn id="80" dur="3000"/>
                                        <p:tgtEl>
                                          <p:spTgt spid="8"/>
                                        </p:tgtEl>
                                      </p:cBhvr>
                                    </p:animEffect>
                                    <p:set>
                                      <p:cBhvr>
                                        <p:cTn id="81" dur="1" fill="hold">
                                          <p:stCondLst>
                                            <p:cond delay="2999"/>
                                          </p:stCondLst>
                                        </p:cTn>
                                        <p:tgtEl>
                                          <p:spTgt spid="8"/>
                                        </p:tgtEl>
                                        <p:attrNameLst>
                                          <p:attrName>style.visibility</p:attrName>
                                        </p:attrNameLst>
                                      </p:cBhvr>
                                      <p:to>
                                        <p:strVal val="hidden"/>
                                      </p:to>
                                    </p:set>
                                  </p:childTnLst>
                                </p:cTn>
                              </p:par>
                              <p:par>
                                <p:cTn id="82" presetID="13" presetClass="exit" presetSubtype="32" fill="hold" grpId="3" nodeType="withEffect">
                                  <p:stCondLst>
                                    <p:cond delay="0"/>
                                  </p:stCondLst>
                                  <p:childTnLst>
                                    <p:animEffect transition="out" filter="plus(out)">
                                      <p:cBhvr>
                                        <p:cTn id="83" dur="3000"/>
                                        <p:tgtEl>
                                          <p:spTgt spid="9"/>
                                        </p:tgtEl>
                                      </p:cBhvr>
                                    </p:animEffect>
                                    <p:set>
                                      <p:cBhvr>
                                        <p:cTn id="84" dur="1" fill="hold">
                                          <p:stCondLst>
                                            <p:cond delay="2999"/>
                                          </p:stCondLst>
                                        </p:cTn>
                                        <p:tgtEl>
                                          <p:spTgt spid="9"/>
                                        </p:tgtEl>
                                        <p:attrNameLst>
                                          <p:attrName>style.visibility</p:attrName>
                                        </p:attrNameLst>
                                      </p:cBhvr>
                                      <p:to>
                                        <p:strVal val="hidden"/>
                                      </p:to>
                                    </p:set>
                                  </p:childTnLst>
                                </p:cTn>
                              </p:par>
                              <p:par>
                                <p:cTn id="85" presetID="13" presetClass="exit" presetSubtype="32" fill="hold" grpId="3" nodeType="withEffect">
                                  <p:stCondLst>
                                    <p:cond delay="0"/>
                                  </p:stCondLst>
                                  <p:childTnLst>
                                    <p:animEffect transition="out" filter="plus(out)">
                                      <p:cBhvr>
                                        <p:cTn id="86" dur="3000"/>
                                        <p:tgtEl>
                                          <p:spTgt spid="10"/>
                                        </p:tgtEl>
                                      </p:cBhvr>
                                    </p:animEffect>
                                    <p:set>
                                      <p:cBhvr>
                                        <p:cTn id="87" dur="1" fill="hold">
                                          <p:stCondLst>
                                            <p:cond delay="2999"/>
                                          </p:stCondLst>
                                        </p:cTn>
                                        <p:tgtEl>
                                          <p:spTgt spid="10"/>
                                        </p:tgtEl>
                                        <p:attrNameLst>
                                          <p:attrName>style.visibility</p:attrName>
                                        </p:attrNameLst>
                                      </p:cBhvr>
                                      <p:to>
                                        <p:strVal val="hidden"/>
                                      </p:to>
                                    </p:set>
                                  </p:childTnLst>
                                </p:cTn>
                              </p:par>
                              <p:par>
                                <p:cTn id="88" presetID="2" presetClass="exit" presetSubtype="4" fill="hold" grpId="4" nodeType="withEffect">
                                  <p:stCondLst>
                                    <p:cond delay="0"/>
                                  </p:stCondLst>
                                  <p:childTnLst>
                                    <p:anim calcmode="lin" valueType="num">
                                      <p:cBhvr additive="base">
                                        <p:cTn id="89" dur="3000"/>
                                        <p:tgtEl>
                                          <p:spTgt spid="3"/>
                                        </p:tgtEl>
                                        <p:attrNameLst>
                                          <p:attrName>ppt_x</p:attrName>
                                        </p:attrNameLst>
                                      </p:cBhvr>
                                      <p:tavLst>
                                        <p:tav tm="0">
                                          <p:val>
                                            <p:strVal val="ppt_x"/>
                                          </p:val>
                                        </p:tav>
                                        <p:tav tm="100000">
                                          <p:val>
                                            <p:strVal val="ppt_x"/>
                                          </p:val>
                                        </p:tav>
                                      </p:tavLst>
                                    </p:anim>
                                    <p:anim calcmode="lin" valueType="num">
                                      <p:cBhvr additive="base">
                                        <p:cTn id="90" dur="3000"/>
                                        <p:tgtEl>
                                          <p:spTgt spid="3"/>
                                        </p:tgtEl>
                                        <p:attrNameLst>
                                          <p:attrName>ppt_y</p:attrName>
                                        </p:attrNameLst>
                                      </p:cBhvr>
                                      <p:tavLst>
                                        <p:tav tm="0">
                                          <p:val>
                                            <p:strVal val="ppt_y"/>
                                          </p:val>
                                        </p:tav>
                                        <p:tav tm="100000">
                                          <p:val>
                                            <p:strVal val="1+ppt_h/2"/>
                                          </p:val>
                                        </p:tav>
                                      </p:tavLst>
                                    </p:anim>
                                    <p:set>
                                      <p:cBhvr>
                                        <p:cTn id="91" dur="1" fill="hold">
                                          <p:stCondLst>
                                            <p:cond delay="2999"/>
                                          </p:stCondLst>
                                        </p:cTn>
                                        <p:tgtEl>
                                          <p:spTgt spid="3"/>
                                        </p:tgtEl>
                                        <p:attrNameLst>
                                          <p:attrName>style.visibility</p:attrName>
                                        </p:attrNameLst>
                                      </p:cBhvr>
                                      <p:to>
                                        <p:strVal val="hidden"/>
                                      </p:to>
                                    </p:set>
                                  </p:childTnLst>
                                </p:cTn>
                              </p:par>
                              <p:par>
                                <p:cTn id="92" presetID="2" presetClass="exit" presetSubtype="4" fill="hold" grpId="4" nodeType="withEffect">
                                  <p:stCondLst>
                                    <p:cond delay="0"/>
                                  </p:stCondLst>
                                  <p:childTnLst>
                                    <p:anim calcmode="lin" valueType="num">
                                      <p:cBhvr additive="base">
                                        <p:cTn id="93" dur="3000"/>
                                        <p:tgtEl>
                                          <p:spTgt spid="4"/>
                                        </p:tgtEl>
                                        <p:attrNameLst>
                                          <p:attrName>ppt_x</p:attrName>
                                        </p:attrNameLst>
                                      </p:cBhvr>
                                      <p:tavLst>
                                        <p:tav tm="0">
                                          <p:val>
                                            <p:strVal val="ppt_x"/>
                                          </p:val>
                                        </p:tav>
                                        <p:tav tm="100000">
                                          <p:val>
                                            <p:strVal val="ppt_x"/>
                                          </p:val>
                                        </p:tav>
                                      </p:tavLst>
                                    </p:anim>
                                    <p:anim calcmode="lin" valueType="num">
                                      <p:cBhvr additive="base">
                                        <p:cTn id="94" dur="3000"/>
                                        <p:tgtEl>
                                          <p:spTgt spid="4"/>
                                        </p:tgtEl>
                                        <p:attrNameLst>
                                          <p:attrName>ppt_y</p:attrName>
                                        </p:attrNameLst>
                                      </p:cBhvr>
                                      <p:tavLst>
                                        <p:tav tm="0">
                                          <p:val>
                                            <p:strVal val="ppt_y"/>
                                          </p:val>
                                        </p:tav>
                                        <p:tav tm="100000">
                                          <p:val>
                                            <p:strVal val="1+ppt_h/2"/>
                                          </p:val>
                                        </p:tav>
                                      </p:tavLst>
                                    </p:anim>
                                    <p:set>
                                      <p:cBhvr>
                                        <p:cTn id="95" dur="1" fill="hold">
                                          <p:stCondLst>
                                            <p:cond delay="2999"/>
                                          </p:stCondLst>
                                        </p:cTn>
                                        <p:tgtEl>
                                          <p:spTgt spid="4"/>
                                        </p:tgtEl>
                                        <p:attrNameLst>
                                          <p:attrName>style.visibility</p:attrName>
                                        </p:attrNameLst>
                                      </p:cBhvr>
                                      <p:to>
                                        <p:strVal val="hidden"/>
                                      </p:to>
                                    </p:set>
                                  </p:childTnLst>
                                </p:cTn>
                              </p:par>
                              <p:par>
                                <p:cTn id="96" presetID="2" presetClass="exit" presetSubtype="4" fill="hold" grpId="4" nodeType="with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ppt_x"/>
                                          </p:val>
                                        </p:tav>
                                      </p:tavLst>
                                    </p:anim>
                                    <p:anim calcmode="lin" valueType="num">
                                      <p:cBhvr additive="base">
                                        <p:cTn id="98" dur="3000"/>
                                        <p:tgtEl>
                                          <p:spTgt spid="5"/>
                                        </p:tgtEl>
                                        <p:attrNameLst>
                                          <p:attrName>ppt_y</p:attrName>
                                        </p:attrNameLst>
                                      </p:cBhvr>
                                      <p:tavLst>
                                        <p:tav tm="0">
                                          <p:val>
                                            <p:strVal val="ppt_y"/>
                                          </p:val>
                                        </p:tav>
                                        <p:tav tm="100000">
                                          <p:val>
                                            <p:strVal val="1+ppt_h/2"/>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4" fill="hold" grpId="4"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ppt_x"/>
                                          </p:val>
                                        </p:tav>
                                      </p:tavLst>
                                    </p:anim>
                                    <p:anim calcmode="lin" valueType="num">
                                      <p:cBhvr additive="base">
                                        <p:cTn id="102" dur="3000"/>
                                        <p:tgtEl>
                                          <p:spTgt spid="6"/>
                                        </p:tgtEl>
                                        <p:attrNameLst>
                                          <p:attrName>ppt_y</p:attrName>
                                        </p:attrNameLst>
                                      </p:cBhvr>
                                      <p:tavLst>
                                        <p:tav tm="0">
                                          <p:val>
                                            <p:strVal val="ppt_y"/>
                                          </p:val>
                                        </p:tav>
                                        <p:tav tm="100000">
                                          <p:val>
                                            <p:strVal val="1+ppt_h/2"/>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4" fill="hold" grpId="4"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ppt_x"/>
                                          </p:val>
                                        </p:tav>
                                      </p:tavLst>
                                    </p:anim>
                                    <p:anim calcmode="lin" valueType="num">
                                      <p:cBhvr additive="base">
                                        <p:cTn id="106" dur="3000"/>
                                        <p:tgtEl>
                                          <p:spTgt spid="7"/>
                                        </p:tgtEl>
                                        <p:attrNameLst>
                                          <p:attrName>ppt_y</p:attrName>
                                        </p:attrNameLst>
                                      </p:cBhvr>
                                      <p:tavLst>
                                        <p:tav tm="0">
                                          <p:val>
                                            <p:strVal val="ppt_y"/>
                                          </p:val>
                                        </p:tav>
                                        <p:tav tm="100000">
                                          <p:val>
                                            <p:strVal val="1+ppt_h/2"/>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4" fill="hold" grpId="4"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ppt_x"/>
                                          </p:val>
                                        </p:tav>
                                      </p:tavLst>
                                    </p:anim>
                                    <p:anim calcmode="lin" valueType="num">
                                      <p:cBhvr additive="base">
                                        <p:cTn id="110" dur="3000"/>
                                        <p:tgtEl>
                                          <p:spTgt spid="8"/>
                                        </p:tgtEl>
                                        <p:attrNameLst>
                                          <p:attrName>ppt_y</p:attrName>
                                        </p:attrNameLst>
                                      </p:cBhvr>
                                      <p:tavLst>
                                        <p:tav tm="0">
                                          <p:val>
                                            <p:strVal val="ppt_y"/>
                                          </p:val>
                                        </p:tav>
                                        <p:tav tm="100000">
                                          <p:val>
                                            <p:strVal val="1+ppt_h/2"/>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4" fill="hold" grpId="4"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ppt_x"/>
                                          </p:val>
                                        </p:tav>
                                      </p:tavLst>
                                    </p:anim>
                                    <p:anim calcmode="lin" valueType="num">
                                      <p:cBhvr additive="base">
                                        <p:cTn id="114" dur="3000"/>
                                        <p:tgtEl>
                                          <p:spTgt spid="9"/>
                                        </p:tgtEl>
                                        <p:attrNameLst>
                                          <p:attrName>ppt_y</p:attrName>
                                        </p:attrNameLst>
                                      </p:cBhvr>
                                      <p:tavLst>
                                        <p:tav tm="0">
                                          <p:val>
                                            <p:strVal val="ppt_y"/>
                                          </p:val>
                                        </p:tav>
                                        <p:tav tm="100000">
                                          <p:val>
                                            <p:strVal val="1+ppt_h/2"/>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4" fill="hold" grpId="4"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ppt_x"/>
                                          </p:val>
                                        </p:tav>
                                      </p:tavLst>
                                    </p:anim>
                                    <p:anim calcmode="lin" valueType="num">
                                      <p:cBhvr additive="base">
                                        <p:cTn id="118" dur="3000"/>
                                        <p:tgtEl>
                                          <p:spTgt spid="10"/>
                                        </p:tgtEl>
                                        <p:attrNameLst>
                                          <p:attrName>ppt_y</p:attrName>
                                        </p:attrNameLst>
                                      </p:cBhvr>
                                      <p:tavLst>
                                        <p:tav tm="0">
                                          <p:val>
                                            <p:strVal val="ppt_y"/>
                                          </p:val>
                                        </p:tav>
                                        <p:tav tm="100000">
                                          <p:val>
                                            <p:strVal val="1+ppt_h/2"/>
                                          </p:val>
                                        </p:tav>
                                      </p:tavLst>
                                    </p:anim>
                                    <p:set>
                                      <p:cBhvr>
                                        <p:cTn id="119" dur="1" fill="hold">
                                          <p:stCondLst>
                                            <p:cond delay="2999"/>
                                          </p:stCondLst>
                                        </p:cTn>
                                        <p:tgtEl>
                                          <p:spTgt spid="10"/>
                                        </p:tgtEl>
                                        <p:attrNameLst>
                                          <p:attrName>style.visibility</p:attrName>
                                        </p:attrNameLst>
                                      </p:cBhvr>
                                      <p:to>
                                        <p:strVal val="hidden"/>
                                      </p:to>
                                    </p:set>
                                  </p:childTnLst>
                                </p:cTn>
                              </p:par>
                              <p:par>
                                <p:cTn id="120" presetID="17" presetClass="entr" presetSubtype="1"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2000" fill="hold"/>
                                        <p:tgtEl>
                                          <p:spTgt spid="2"/>
                                        </p:tgtEl>
                                        <p:attrNameLst>
                                          <p:attrName>ppt_x</p:attrName>
                                        </p:attrNameLst>
                                      </p:cBhvr>
                                      <p:tavLst>
                                        <p:tav tm="0">
                                          <p:val>
                                            <p:strVal val="#ppt_x"/>
                                          </p:val>
                                        </p:tav>
                                        <p:tav tm="100000">
                                          <p:val>
                                            <p:strVal val="#ppt_x"/>
                                          </p:val>
                                        </p:tav>
                                      </p:tavLst>
                                    </p:anim>
                                    <p:anim calcmode="lin" valueType="num">
                                      <p:cBhvr>
                                        <p:cTn id="123" dur="2000" fill="hold"/>
                                        <p:tgtEl>
                                          <p:spTgt spid="2"/>
                                        </p:tgtEl>
                                        <p:attrNameLst>
                                          <p:attrName>ppt_y</p:attrName>
                                        </p:attrNameLst>
                                      </p:cBhvr>
                                      <p:tavLst>
                                        <p:tav tm="0">
                                          <p:val>
                                            <p:strVal val="#ppt_y-#ppt_h/2"/>
                                          </p:val>
                                        </p:tav>
                                        <p:tav tm="100000">
                                          <p:val>
                                            <p:strVal val="#ppt_y"/>
                                          </p:val>
                                        </p:tav>
                                      </p:tavLst>
                                    </p:anim>
                                    <p:anim calcmode="lin" valueType="num">
                                      <p:cBhvr>
                                        <p:cTn id="124" dur="2000" fill="hold"/>
                                        <p:tgtEl>
                                          <p:spTgt spid="2"/>
                                        </p:tgtEl>
                                        <p:attrNameLst>
                                          <p:attrName>ppt_w</p:attrName>
                                        </p:attrNameLst>
                                      </p:cBhvr>
                                      <p:tavLst>
                                        <p:tav tm="0">
                                          <p:val>
                                            <p:strVal val="#ppt_w"/>
                                          </p:val>
                                        </p:tav>
                                        <p:tav tm="100000">
                                          <p:val>
                                            <p:strVal val="#ppt_w"/>
                                          </p:val>
                                        </p:tav>
                                      </p:tavLst>
                                    </p:anim>
                                    <p:anim calcmode="lin" valueType="num">
                                      <p:cBhvr>
                                        <p:cTn id="125"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3" animBg="1"/>
      <p:bldP spid="3" grpId="4" animBg="1"/>
      <p:bldP spid="4" grpId="0" animBg="1"/>
      <p:bldP spid="4" grpId="1" animBg="1"/>
      <p:bldP spid="4" grpId="3" animBg="1"/>
      <p:bldP spid="4" grpId="4" animBg="1"/>
      <p:bldP spid="5" grpId="0" animBg="1"/>
      <p:bldP spid="5" grpId="1" animBg="1"/>
      <p:bldP spid="5" grpId="3" animBg="1"/>
      <p:bldP spid="5" grpId="4" animBg="1"/>
      <p:bldP spid="6" grpId="0" animBg="1"/>
      <p:bldP spid="6" grpId="1" animBg="1"/>
      <p:bldP spid="6" grpId="3" animBg="1"/>
      <p:bldP spid="6" grpId="4" animBg="1"/>
      <p:bldP spid="7" grpId="0" animBg="1"/>
      <p:bldP spid="7" grpId="1" animBg="1"/>
      <p:bldP spid="7" grpId="3" animBg="1"/>
      <p:bldP spid="7" grpId="4" animBg="1"/>
      <p:bldP spid="8" grpId="0" animBg="1"/>
      <p:bldP spid="8" grpId="1" animBg="1"/>
      <p:bldP spid="8" grpId="3" animBg="1"/>
      <p:bldP spid="8" grpId="4" animBg="1"/>
      <p:bldP spid="9" grpId="0" animBg="1"/>
      <p:bldP spid="9" grpId="1" animBg="1"/>
      <p:bldP spid="9" grpId="3" animBg="1"/>
      <p:bldP spid="9" grpId="4" animBg="1"/>
      <p:bldP spid="10" grpId="0" animBg="1"/>
      <p:bldP spid="10" grpId="1" animBg="1"/>
      <p:bldP spid="10" grpId="3" animBg="1"/>
      <p:bldP spid="10" grpId="4" animBg="1"/>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pexels-photo-242148.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2071670" y="0"/>
            <a:ext cx="5143536" cy="535767"/>
          </a:xfrm>
          <a:prstGeom prst="donut">
            <a:avLst/>
          </a:prstGeom>
          <a:gradFill flip="none" rotWithShape="1">
            <a:gsLst>
              <a:gs pos="0">
                <a:schemeClr val="accent6">
                  <a:lumMod val="50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2000232" y="4607733"/>
            <a:ext cx="5143536" cy="535767"/>
          </a:xfrm>
          <a:prstGeom prst="donut">
            <a:avLst/>
          </a:prstGeom>
          <a:gradFill flip="none" rotWithShape="1">
            <a:gsLst>
              <a:gs pos="0">
                <a:schemeClr val="accent6">
                  <a:lumMod val="50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2285984" y="160717"/>
            <a:ext cx="4786346" cy="535767"/>
          </a:xfrm>
          <a:prstGeom prst="donut">
            <a:avLst/>
          </a:prstGeom>
          <a:gradFill flip="none" rotWithShape="1">
            <a:gsLst>
              <a:gs pos="0">
                <a:schemeClr val="accent6">
                  <a:lumMod val="50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214546" y="4393419"/>
            <a:ext cx="4786346" cy="535767"/>
          </a:xfrm>
          <a:prstGeom prst="donut">
            <a:avLst/>
          </a:prstGeom>
          <a:gradFill flip="none" rotWithShape="1">
            <a:gsLst>
              <a:gs pos="0">
                <a:schemeClr val="accent6">
                  <a:lumMod val="50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500298" y="375032"/>
            <a:ext cx="4357718" cy="535767"/>
          </a:xfrm>
          <a:prstGeom prst="donut">
            <a:avLst/>
          </a:prstGeom>
          <a:gradFill flip="none" rotWithShape="1">
            <a:gsLst>
              <a:gs pos="0">
                <a:schemeClr val="accent6">
                  <a:lumMod val="50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428860" y="4179105"/>
            <a:ext cx="4357718" cy="535767"/>
          </a:xfrm>
          <a:prstGeom prst="donut">
            <a:avLst/>
          </a:prstGeom>
          <a:gradFill flip="none" rotWithShape="1">
            <a:gsLst>
              <a:gs pos="0">
                <a:schemeClr val="accent6">
                  <a:lumMod val="50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714612" y="589346"/>
            <a:ext cx="3786214" cy="535767"/>
          </a:xfrm>
          <a:prstGeom prst="donut">
            <a:avLst/>
          </a:prstGeom>
          <a:gradFill flip="none" rotWithShape="1">
            <a:gsLst>
              <a:gs pos="0">
                <a:schemeClr val="accent6">
                  <a:lumMod val="50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786050" y="3964791"/>
            <a:ext cx="3786214" cy="535767"/>
          </a:xfrm>
          <a:prstGeom prst="donut">
            <a:avLst/>
          </a:prstGeom>
          <a:gradFill flip="none" rotWithShape="1">
            <a:gsLst>
              <a:gs pos="0">
                <a:schemeClr val="accent6">
                  <a:lumMod val="50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928926" y="803660"/>
            <a:ext cx="3357586" cy="535767"/>
          </a:xfrm>
          <a:prstGeom prst="donut">
            <a:avLst/>
          </a:prstGeom>
          <a:gradFill flip="none" rotWithShape="1">
            <a:gsLst>
              <a:gs pos="0">
                <a:schemeClr val="accent6">
                  <a:lumMod val="50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000364" y="3750477"/>
            <a:ext cx="3357586" cy="535767"/>
          </a:xfrm>
          <a:prstGeom prst="donut">
            <a:avLst/>
          </a:prstGeom>
          <a:gradFill flip="none" rotWithShape="1">
            <a:gsLst>
              <a:gs pos="0">
                <a:schemeClr val="accent6">
                  <a:lumMod val="50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143240" y="1017974"/>
            <a:ext cx="2928958" cy="535767"/>
          </a:xfrm>
          <a:prstGeom prst="donut">
            <a:avLst/>
          </a:prstGeom>
          <a:gradFill flip="none" rotWithShape="1">
            <a:gsLst>
              <a:gs pos="0">
                <a:schemeClr val="accent6">
                  <a:lumMod val="50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214678" y="3482585"/>
            <a:ext cx="2928958" cy="535767"/>
          </a:xfrm>
          <a:prstGeom prst="donut">
            <a:avLst/>
          </a:prstGeom>
          <a:gradFill flip="none" rotWithShape="1">
            <a:gsLst>
              <a:gs pos="0">
                <a:schemeClr val="accent6">
                  <a:lumMod val="50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357554" y="1232288"/>
            <a:ext cx="2500330" cy="535767"/>
          </a:xfrm>
          <a:prstGeom prst="donut">
            <a:avLst/>
          </a:prstGeom>
          <a:gradFill flip="none" rotWithShape="1">
            <a:gsLst>
              <a:gs pos="0">
                <a:schemeClr val="accent6">
                  <a:lumMod val="50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3428992" y="3268271"/>
            <a:ext cx="2500330" cy="535767"/>
          </a:xfrm>
          <a:prstGeom prst="donut">
            <a:avLst/>
          </a:prstGeom>
          <a:gradFill flip="none" rotWithShape="1">
            <a:gsLst>
              <a:gs pos="0">
                <a:schemeClr val="accent6">
                  <a:lumMod val="50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643306" y="1446602"/>
            <a:ext cx="2000264" cy="535767"/>
          </a:xfrm>
          <a:prstGeom prst="donut">
            <a:avLst/>
          </a:prstGeom>
          <a:gradFill flip="none" rotWithShape="1">
            <a:gsLst>
              <a:gs pos="0">
                <a:schemeClr val="accent6">
                  <a:lumMod val="50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3643306" y="3000378"/>
            <a:ext cx="2000264" cy="535767"/>
          </a:xfrm>
          <a:prstGeom prst="donut">
            <a:avLst/>
          </a:prstGeom>
          <a:gradFill flip="none" rotWithShape="1">
            <a:gsLst>
              <a:gs pos="0">
                <a:schemeClr val="accent6">
                  <a:lumMod val="50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857620" y="1660916"/>
            <a:ext cx="1571636" cy="535767"/>
          </a:xfrm>
          <a:prstGeom prst="donut">
            <a:avLst/>
          </a:prstGeom>
          <a:gradFill flip="none" rotWithShape="1">
            <a:gsLst>
              <a:gs pos="0">
                <a:schemeClr val="accent6">
                  <a:lumMod val="50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3857620" y="2786064"/>
            <a:ext cx="1571636" cy="535767"/>
          </a:xfrm>
          <a:prstGeom prst="donut">
            <a:avLst/>
          </a:prstGeom>
          <a:gradFill flip="none" rotWithShape="1">
            <a:gsLst>
              <a:gs pos="0">
                <a:schemeClr val="accent6">
                  <a:lumMod val="50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4071934" y="1875229"/>
            <a:ext cx="1214446" cy="535767"/>
          </a:xfrm>
          <a:prstGeom prst="donut">
            <a:avLst/>
          </a:prstGeom>
          <a:gradFill flip="none" rotWithShape="1">
            <a:gsLst>
              <a:gs pos="0">
                <a:schemeClr val="accent6">
                  <a:lumMod val="50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071934" y="2571750"/>
            <a:ext cx="1214446" cy="535767"/>
          </a:xfrm>
          <a:prstGeom prst="donut">
            <a:avLst/>
          </a:prstGeom>
          <a:gradFill flip="none" rotWithShape="1">
            <a:gsLst>
              <a:gs pos="0">
                <a:schemeClr val="accent6">
                  <a:lumMod val="50000"/>
                </a:schemeClr>
              </a:gs>
              <a:gs pos="53000">
                <a:srgbClr val="D4DEFF"/>
              </a:gs>
              <a:gs pos="83000">
                <a:srgbClr val="D4DEFF"/>
              </a:gs>
              <a:gs pos="100000">
                <a:srgbClr val="96AB94"/>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grpId="0" nodeType="withEffect">
                                  <p:stCondLst>
                                    <p:cond delay="0"/>
                                  </p:stCondLst>
                                  <p:iterate type="lt">
                                    <p:tmPct val="0"/>
                                  </p:iterate>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iterate type="lt">
                                    <p:tmPct val="0"/>
                                  </p:iterate>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iterate type="lt">
                                    <p:tmPct val="0"/>
                                  </p:iterate>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ppt_x"/>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iterate type="lt">
                                    <p:tmPct val="0"/>
                                  </p:iterate>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ppt_x"/>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iterate type="lt">
                                    <p:tmPct val="0"/>
                                  </p:iterate>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ppt_x"/>
                                          </p:val>
                                        </p:tav>
                                        <p:tav tm="100000">
                                          <p:val>
                                            <p:strVal val="#ppt_x"/>
                                          </p:val>
                                        </p:tav>
                                      </p:tavLst>
                                    </p:anim>
                                    <p:anim calcmode="lin" valueType="num">
                                      <p:cBhvr additive="base">
                                        <p:cTn id="26" dur="3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iterate type="lt">
                                    <p:tmPct val="0"/>
                                  </p:iterate>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ppt_x"/>
                                          </p:val>
                                        </p:tav>
                                        <p:tav tm="100000">
                                          <p:val>
                                            <p:strVal val="#ppt_x"/>
                                          </p:val>
                                        </p:tav>
                                      </p:tavLst>
                                    </p:anim>
                                    <p:anim calcmode="lin" valueType="num">
                                      <p:cBhvr additive="base">
                                        <p:cTn id="30" dur="3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iterate type="lt">
                                    <p:tmPct val="0"/>
                                  </p:iterate>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3000" fill="hold"/>
                                        <p:tgtEl>
                                          <p:spTgt spid="15"/>
                                        </p:tgtEl>
                                        <p:attrNameLst>
                                          <p:attrName>ppt_x</p:attrName>
                                        </p:attrNameLst>
                                      </p:cBhvr>
                                      <p:tavLst>
                                        <p:tav tm="0">
                                          <p:val>
                                            <p:strVal val="#ppt_x"/>
                                          </p:val>
                                        </p:tav>
                                        <p:tav tm="100000">
                                          <p:val>
                                            <p:strVal val="#ppt_x"/>
                                          </p:val>
                                        </p:tav>
                                      </p:tavLst>
                                    </p:anim>
                                    <p:anim calcmode="lin" valueType="num">
                                      <p:cBhvr additive="base">
                                        <p:cTn id="34" dur="3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iterate type="lt">
                                    <p:tmPct val="0"/>
                                  </p:iterate>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ppt_x"/>
                                          </p:val>
                                        </p:tav>
                                        <p:tav tm="100000">
                                          <p:val>
                                            <p:strVal val="#ppt_x"/>
                                          </p:val>
                                        </p:tav>
                                      </p:tavLst>
                                    </p:anim>
                                    <p:anim calcmode="lin" valueType="num">
                                      <p:cBhvr additive="base">
                                        <p:cTn id="38" dur="3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iterate type="lt">
                                    <p:tmPct val="0"/>
                                  </p:iterate>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3000" fill="hold"/>
                                        <p:tgtEl>
                                          <p:spTgt spid="19"/>
                                        </p:tgtEl>
                                        <p:attrNameLst>
                                          <p:attrName>ppt_x</p:attrName>
                                        </p:attrNameLst>
                                      </p:cBhvr>
                                      <p:tavLst>
                                        <p:tav tm="0">
                                          <p:val>
                                            <p:strVal val="#ppt_x"/>
                                          </p:val>
                                        </p:tav>
                                        <p:tav tm="100000">
                                          <p:val>
                                            <p:strVal val="#ppt_x"/>
                                          </p:val>
                                        </p:tav>
                                      </p:tavLst>
                                    </p:anim>
                                    <p:anim calcmode="lin" valueType="num">
                                      <p:cBhvr additive="base">
                                        <p:cTn id="42" dur="3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iterate type="lt">
                                    <p:tmPct val="0"/>
                                  </p:iterate>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3000" fill="hold"/>
                                        <p:tgtEl>
                                          <p:spTgt spid="21"/>
                                        </p:tgtEl>
                                        <p:attrNameLst>
                                          <p:attrName>ppt_x</p:attrName>
                                        </p:attrNameLst>
                                      </p:cBhvr>
                                      <p:tavLst>
                                        <p:tav tm="0">
                                          <p:val>
                                            <p:strVal val="#ppt_x"/>
                                          </p:val>
                                        </p:tav>
                                        <p:tav tm="100000">
                                          <p:val>
                                            <p:strVal val="#ppt_x"/>
                                          </p:val>
                                        </p:tav>
                                      </p:tavLst>
                                    </p:anim>
                                    <p:anim calcmode="lin" valueType="num">
                                      <p:cBhvr additive="base">
                                        <p:cTn id="46" dur="3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3000" fill="hold"/>
                                        <p:tgtEl>
                                          <p:spTgt spid="4"/>
                                        </p:tgtEl>
                                        <p:attrNameLst>
                                          <p:attrName>ppt_x</p:attrName>
                                        </p:attrNameLst>
                                      </p:cBhvr>
                                      <p:tavLst>
                                        <p:tav tm="0">
                                          <p:val>
                                            <p:strVal val="#ppt_x"/>
                                          </p:val>
                                        </p:tav>
                                        <p:tav tm="100000">
                                          <p:val>
                                            <p:strVal val="#ppt_x"/>
                                          </p:val>
                                        </p:tav>
                                      </p:tavLst>
                                    </p:anim>
                                    <p:anim calcmode="lin" valueType="num">
                                      <p:cBhvr additive="base">
                                        <p:cTn id="50" dur="3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3000" fill="hold"/>
                                        <p:tgtEl>
                                          <p:spTgt spid="6"/>
                                        </p:tgtEl>
                                        <p:attrNameLst>
                                          <p:attrName>ppt_x</p:attrName>
                                        </p:attrNameLst>
                                      </p:cBhvr>
                                      <p:tavLst>
                                        <p:tav tm="0">
                                          <p:val>
                                            <p:strVal val="#ppt_x"/>
                                          </p:val>
                                        </p:tav>
                                        <p:tav tm="100000">
                                          <p:val>
                                            <p:strVal val="#ppt_x"/>
                                          </p:val>
                                        </p:tav>
                                      </p:tavLst>
                                    </p:anim>
                                    <p:anim calcmode="lin" valueType="num">
                                      <p:cBhvr additive="base">
                                        <p:cTn id="54" dur="3000" fill="hold"/>
                                        <p:tgtEl>
                                          <p:spTgt spid="6"/>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3000" fill="hold"/>
                                        <p:tgtEl>
                                          <p:spTgt spid="8"/>
                                        </p:tgtEl>
                                        <p:attrNameLst>
                                          <p:attrName>ppt_x</p:attrName>
                                        </p:attrNameLst>
                                      </p:cBhvr>
                                      <p:tavLst>
                                        <p:tav tm="0">
                                          <p:val>
                                            <p:strVal val="#ppt_x"/>
                                          </p:val>
                                        </p:tav>
                                        <p:tav tm="100000">
                                          <p:val>
                                            <p:strVal val="#ppt_x"/>
                                          </p:val>
                                        </p:tav>
                                      </p:tavLst>
                                    </p:anim>
                                    <p:anim calcmode="lin" valueType="num">
                                      <p:cBhvr additive="base">
                                        <p:cTn id="58" dur="3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3000" fill="hold"/>
                                        <p:tgtEl>
                                          <p:spTgt spid="10"/>
                                        </p:tgtEl>
                                        <p:attrNameLst>
                                          <p:attrName>ppt_x</p:attrName>
                                        </p:attrNameLst>
                                      </p:cBhvr>
                                      <p:tavLst>
                                        <p:tav tm="0">
                                          <p:val>
                                            <p:strVal val="#ppt_x"/>
                                          </p:val>
                                        </p:tav>
                                        <p:tav tm="100000">
                                          <p:val>
                                            <p:strVal val="#ppt_x"/>
                                          </p:val>
                                        </p:tav>
                                      </p:tavLst>
                                    </p:anim>
                                    <p:anim calcmode="lin" valueType="num">
                                      <p:cBhvr additive="base">
                                        <p:cTn id="62" dur="3000" fill="hold"/>
                                        <p:tgtEl>
                                          <p:spTgt spid="10"/>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3000" fill="hold"/>
                                        <p:tgtEl>
                                          <p:spTgt spid="12"/>
                                        </p:tgtEl>
                                        <p:attrNameLst>
                                          <p:attrName>ppt_x</p:attrName>
                                        </p:attrNameLst>
                                      </p:cBhvr>
                                      <p:tavLst>
                                        <p:tav tm="0">
                                          <p:val>
                                            <p:strVal val="#ppt_x"/>
                                          </p:val>
                                        </p:tav>
                                        <p:tav tm="100000">
                                          <p:val>
                                            <p:strVal val="#ppt_x"/>
                                          </p:val>
                                        </p:tav>
                                      </p:tavLst>
                                    </p:anim>
                                    <p:anim calcmode="lin" valueType="num">
                                      <p:cBhvr additive="base">
                                        <p:cTn id="66" dur="3000" fill="hold"/>
                                        <p:tgtEl>
                                          <p:spTgt spid="12"/>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3000" fill="hold"/>
                                        <p:tgtEl>
                                          <p:spTgt spid="14"/>
                                        </p:tgtEl>
                                        <p:attrNameLst>
                                          <p:attrName>ppt_x</p:attrName>
                                        </p:attrNameLst>
                                      </p:cBhvr>
                                      <p:tavLst>
                                        <p:tav tm="0">
                                          <p:val>
                                            <p:strVal val="#ppt_x"/>
                                          </p:val>
                                        </p:tav>
                                        <p:tav tm="100000">
                                          <p:val>
                                            <p:strVal val="#ppt_x"/>
                                          </p:val>
                                        </p:tav>
                                      </p:tavLst>
                                    </p:anim>
                                    <p:anim calcmode="lin" valueType="num">
                                      <p:cBhvr additive="base">
                                        <p:cTn id="70" dur="3000" fill="hold"/>
                                        <p:tgtEl>
                                          <p:spTgt spid="14"/>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3000" fill="hold"/>
                                        <p:tgtEl>
                                          <p:spTgt spid="16"/>
                                        </p:tgtEl>
                                        <p:attrNameLst>
                                          <p:attrName>ppt_x</p:attrName>
                                        </p:attrNameLst>
                                      </p:cBhvr>
                                      <p:tavLst>
                                        <p:tav tm="0">
                                          <p:val>
                                            <p:strVal val="#ppt_x"/>
                                          </p:val>
                                        </p:tav>
                                        <p:tav tm="100000">
                                          <p:val>
                                            <p:strVal val="#ppt_x"/>
                                          </p:val>
                                        </p:tav>
                                      </p:tavLst>
                                    </p:anim>
                                    <p:anim calcmode="lin" valueType="num">
                                      <p:cBhvr additive="base">
                                        <p:cTn id="74" dur="3000" fill="hold"/>
                                        <p:tgtEl>
                                          <p:spTgt spid="16"/>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3000" fill="hold"/>
                                        <p:tgtEl>
                                          <p:spTgt spid="18"/>
                                        </p:tgtEl>
                                        <p:attrNameLst>
                                          <p:attrName>ppt_x</p:attrName>
                                        </p:attrNameLst>
                                      </p:cBhvr>
                                      <p:tavLst>
                                        <p:tav tm="0">
                                          <p:val>
                                            <p:strVal val="#ppt_x"/>
                                          </p:val>
                                        </p:tav>
                                        <p:tav tm="100000">
                                          <p:val>
                                            <p:strVal val="#ppt_x"/>
                                          </p:val>
                                        </p:tav>
                                      </p:tavLst>
                                    </p:anim>
                                    <p:anim calcmode="lin" valueType="num">
                                      <p:cBhvr additive="base">
                                        <p:cTn id="78" dur="3000" fill="hold"/>
                                        <p:tgtEl>
                                          <p:spTgt spid="18"/>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3000" fill="hold"/>
                                        <p:tgtEl>
                                          <p:spTgt spid="20"/>
                                        </p:tgtEl>
                                        <p:attrNameLst>
                                          <p:attrName>ppt_x</p:attrName>
                                        </p:attrNameLst>
                                      </p:cBhvr>
                                      <p:tavLst>
                                        <p:tav tm="0">
                                          <p:val>
                                            <p:strVal val="#ppt_x"/>
                                          </p:val>
                                        </p:tav>
                                        <p:tav tm="100000">
                                          <p:val>
                                            <p:strVal val="#ppt_x"/>
                                          </p:val>
                                        </p:tav>
                                      </p:tavLst>
                                    </p:anim>
                                    <p:anim calcmode="lin" valueType="num">
                                      <p:cBhvr additive="base">
                                        <p:cTn id="82" dur="3000" fill="hold"/>
                                        <p:tgtEl>
                                          <p:spTgt spid="20"/>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ppt_x"/>
                                          </p:val>
                                        </p:tav>
                                        <p:tav tm="100000">
                                          <p:val>
                                            <p:strVal val="#ppt_x"/>
                                          </p:val>
                                        </p:tav>
                                      </p:tavLst>
                                    </p:anim>
                                    <p:anim calcmode="lin" valueType="num">
                                      <p:cBhvr additive="base">
                                        <p:cTn id="86" dur="3000" fill="hold"/>
                                        <p:tgtEl>
                                          <p:spTgt spid="22"/>
                                        </p:tgtEl>
                                        <p:attrNameLst>
                                          <p:attrName>ppt_y</p:attrName>
                                        </p:attrNameLst>
                                      </p:cBhvr>
                                      <p:tavLst>
                                        <p:tav tm="0">
                                          <p:val>
                                            <p:strVal val="0-#ppt_h/2"/>
                                          </p:val>
                                        </p:tav>
                                        <p:tav tm="100000">
                                          <p:val>
                                            <p:strVal val="#ppt_y"/>
                                          </p:val>
                                        </p:tav>
                                      </p:tavLst>
                                    </p:anim>
                                  </p:childTnLst>
                                </p:cTn>
                              </p:par>
                              <p:par>
                                <p:cTn id="87" presetID="13" presetClass="entr" presetSubtype="32" fill="hold" grpId="1" nodeType="withEffect">
                                  <p:stCondLst>
                                    <p:cond delay="0"/>
                                  </p:stCondLst>
                                  <p:iterate type="lt">
                                    <p:tmPct val="0"/>
                                  </p:iterate>
                                  <p:childTnLst>
                                    <p:set>
                                      <p:cBhvr>
                                        <p:cTn id="88" dur="1" fill="hold">
                                          <p:stCondLst>
                                            <p:cond delay="0"/>
                                          </p:stCondLst>
                                        </p:cTn>
                                        <p:tgtEl>
                                          <p:spTgt spid="3"/>
                                        </p:tgtEl>
                                        <p:attrNameLst>
                                          <p:attrName>style.visibility</p:attrName>
                                        </p:attrNameLst>
                                      </p:cBhvr>
                                      <p:to>
                                        <p:strVal val="visible"/>
                                      </p:to>
                                    </p:set>
                                    <p:animEffect transition="in" filter="plus(out)">
                                      <p:cBhvr>
                                        <p:cTn id="89" dur="3000"/>
                                        <p:tgtEl>
                                          <p:spTgt spid="3"/>
                                        </p:tgtEl>
                                      </p:cBhvr>
                                    </p:animEffect>
                                  </p:childTnLst>
                                </p:cTn>
                              </p:par>
                              <p:par>
                                <p:cTn id="90" presetID="13" presetClass="entr" presetSubtype="32" fill="hold" grpId="1" nodeType="with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plus(out)">
                                      <p:cBhvr>
                                        <p:cTn id="92" dur="3000"/>
                                        <p:tgtEl>
                                          <p:spTgt spid="4"/>
                                        </p:tgtEl>
                                      </p:cBhvr>
                                    </p:animEffect>
                                  </p:childTnLst>
                                </p:cTn>
                              </p:par>
                              <p:par>
                                <p:cTn id="93" presetID="13" presetClass="entr" presetSubtype="32" fill="hold" grpId="1" nodeType="withEffect">
                                  <p:stCondLst>
                                    <p:cond delay="0"/>
                                  </p:stCondLst>
                                  <p:iterate type="lt">
                                    <p:tmPct val="0"/>
                                  </p:iterate>
                                  <p:childTnLst>
                                    <p:set>
                                      <p:cBhvr>
                                        <p:cTn id="94" dur="1" fill="hold">
                                          <p:stCondLst>
                                            <p:cond delay="0"/>
                                          </p:stCondLst>
                                        </p:cTn>
                                        <p:tgtEl>
                                          <p:spTgt spid="5"/>
                                        </p:tgtEl>
                                        <p:attrNameLst>
                                          <p:attrName>style.visibility</p:attrName>
                                        </p:attrNameLst>
                                      </p:cBhvr>
                                      <p:to>
                                        <p:strVal val="visible"/>
                                      </p:to>
                                    </p:set>
                                    <p:animEffect transition="in" filter="plus(out)">
                                      <p:cBhvr>
                                        <p:cTn id="95" dur="3000"/>
                                        <p:tgtEl>
                                          <p:spTgt spid="5"/>
                                        </p:tgtEl>
                                      </p:cBhvr>
                                    </p:animEffect>
                                  </p:childTnLst>
                                </p:cTn>
                              </p:par>
                              <p:par>
                                <p:cTn id="96" presetID="13" presetClass="entr" presetSubtype="32"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plus(out)">
                                      <p:cBhvr>
                                        <p:cTn id="98" dur="3000"/>
                                        <p:tgtEl>
                                          <p:spTgt spid="6"/>
                                        </p:tgtEl>
                                      </p:cBhvr>
                                    </p:animEffect>
                                  </p:childTnLst>
                                </p:cTn>
                              </p:par>
                              <p:par>
                                <p:cTn id="99" presetID="13" presetClass="entr" presetSubtype="32" fill="hold" grpId="1" nodeType="withEffect">
                                  <p:stCondLst>
                                    <p:cond delay="0"/>
                                  </p:stCondLst>
                                  <p:iterate type="lt">
                                    <p:tmPct val="0"/>
                                  </p:iterate>
                                  <p:childTnLst>
                                    <p:set>
                                      <p:cBhvr>
                                        <p:cTn id="100" dur="1" fill="hold">
                                          <p:stCondLst>
                                            <p:cond delay="0"/>
                                          </p:stCondLst>
                                        </p:cTn>
                                        <p:tgtEl>
                                          <p:spTgt spid="7"/>
                                        </p:tgtEl>
                                        <p:attrNameLst>
                                          <p:attrName>style.visibility</p:attrName>
                                        </p:attrNameLst>
                                      </p:cBhvr>
                                      <p:to>
                                        <p:strVal val="visible"/>
                                      </p:to>
                                    </p:set>
                                    <p:animEffect transition="in" filter="plus(out)">
                                      <p:cBhvr>
                                        <p:cTn id="101" dur="3000"/>
                                        <p:tgtEl>
                                          <p:spTgt spid="7"/>
                                        </p:tgtEl>
                                      </p:cBhvr>
                                    </p:animEffect>
                                  </p:childTnLst>
                                </p:cTn>
                              </p:par>
                              <p:par>
                                <p:cTn id="102" presetID="13" presetClass="entr" presetSubtype="32" fill="hold" grpId="1" nodeType="withEffect">
                                  <p:stCondLst>
                                    <p:cond delay="0"/>
                                  </p:stCondLst>
                                  <p:childTnLst>
                                    <p:set>
                                      <p:cBhvr>
                                        <p:cTn id="103" dur="1" fill="hold">
                                          <p:stCondLst>
                                            <p:cond delay="0"/>
                                          </p:stCondLst>
                                        </p:cTn>
                                        <p:tgtEl>
                                          <p:spTgt spid="8"/>
                                        </p:tgtEl>
                                        <p:attrNameLst>
                                          <p:attrName>style.visibility</p:attrName>
                                        </p:attrNameLst>
                                      </p:cBhvr>
                                      <p:to>
                                        <p:strVal val="visible"/>
                                      </p:to>
                                    </p:set>
                                    <p:animEffect transition="in" filter="plus(out)">
                                      <p:cBhvr>
                                        <p:cTn id="104" dur="3000"/>
                                        <p:tgtEl>
                                          <p:spTgt spid="8"/>
                                        </p:tgtEl>
                                      </p:cBhvr>
                                    </p:animEffect>
                                  </p:childTnLst>
                                </p:cTn>
                              </p:par>
                              <p:par>
                                <p:cTn id="105" presetID="13" presetClass="entr" presetSubtype="32" fill="hold" grpId="1" nodeType="withEffect">
                                  <p:stCondLst>
                                    <p:cond delay="0"/>
                                  </p:stCondLst>
                                  <p:iterate type="lt">
                                    <p:tmPct val="0"/>
                                  </p:iterate>
                                  <p:childTnLst>
                                    <p:set>
                                      <p:cBhvr>
                                        <p:cTn id="106" dur="1" fill="hold">
                                          <p:stCondLst>
                                            <p:cond delay="0"/>
                                          </p:stCondLst>
                                        </p:cTn>
                                        <p:tgtEl>
                                          <p:spTgt spid="9"/>
                                        </p:tgtEl>
                                        <p:attrNameLst>
                                          <p:attrName>style.visibility</p:attrName>
                                        </p:attrNameLst>
                                      </p:cBhvr>
                                      <p:to>
                                        <p:strVal val="visible"/>
                                      </p:to>
                                    </p:set>
                                    <p:animEffect transition="in" filter="plus(out)">
                                      <p:cBhvr>
                                        <p:cTn id="107" dur="3000"/>
                                        <p:tgtEl>
                                          <p:spTgt spid="9"/>
                                        </p:tgtEl>
                                      </p:cBhvr>
                                    </p:animEffect>
                                  </p:childTnLst>
                                </p:cTn>
                              </p:par>
                              <p:par>
                                <p:cTn id="108" presetID="13" presetClass="entr" presetSubtype="32" fill="hold" grpId="1" nodeType="withEffect">
                                  <p:stCondLst>
                                    <p:cond delay="0"/>
                                  </p:stCondLst>
                                  <p:childTnLst>
                                    <p:set>
                                      <p:cBhvr>
                                        <p:cTn id="109" dur="1" fill="hold">
                                          <p:stCondLst>
                                            <p:cond delay="0"/>
                                          </p:stCondLst>
                                        </p:cTn>
                                        <p:tgtEl>
                                          <p:spTgt spid="10"/>
                                        </p:tgtEl>
                                        <p:attrNameLst>
                                          <p:attrName>style.visibility</p:attrName>
                                        </p:attrNameLst>
                                      </p:cBhvr>
                                      <p:to>
                                        <p:strVal val="visible"/>
                                      </p:to>
                                    </p:set>
                                    <p:animEffect transition="in" filter="plus(out)">
                                      <p:cBhvr>
                                        <p:cTn id="110" dur="3000"/>
                                        <p:tgtEl>
                                          <p:spTgt spid="10"/>
                                        </p:tgtEl>
                                      </p:cBhvr>
                                    </p:animEffect>
                                  </p:childTnLst>
                                </p:cTn>
                              </p:par>
                              <p:par>
                                <p:cTn id="111" presetID="13" presetClass="entr" presetSubtype="32" fill="hold" grpId="1" nodeType="withEffect">
                                  <p:stCondLst>
                                    <p:cond delay="0"/>
                                  </p:stCondLst>
                                  <p:iterate type="lt">
                                    <p:tmPct val="0"/>
                                  </p:iterate>
                                  <p:childTnLst>
                                    <p:set>
                                      <p:cBhvr>
                                        <p:cTn id="112" dur="1" fill="hold">
                                          <p:stCondLst>
                                            <p:cond delay="0"/>
                                          </p:stCondLst>
                                        </p:cTn>
                                        <p:tgtEl>
                                          <p:spTgt spid="11"/>
                                        </p:tgtEl>
                                        <p:attrNameLst>
                                          <p:attrName>style.visibility</p:attrName>
                                        </p:attrNameLst>
                                      </p:cBhvr>
                                      <p:to>
                                        <p:strVal val="visible"/>
                                      </p:to>
                                    </p:set>
                                    <p:animEffect transition="in" filter="plus(out)">
                                      <p:cBhvr>
                                        <p:cTn id="113" dur="3000"/>
                                        <p:tgtEl>
                                          <p:spTgt spid="11"/>
                                        </p:tgtEl>
                                      </p:cBhvr>
                                    </p:animEffect>
                                  </p:childTnLst>
                                </p:cTn>
                              </p:par>
                              <p:par>
                                <p:cTn id="114" presetID="13" presetClass="entr" presetSubtype="32" fill="hold" grpId="1" nodeType="with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plus(out)">
                                      <p:cBhvr>
                                        <p:cTn id="116" dur="3000"/>
                                        <p:tgtEl>
                                          <p:spTgt spid="12"/>
                                        </p:tgtEl>
                                      </p:cBhvr>
                                    </p:animEffect>
                                  </p:childTnLst>
                                </p:cTn>
                              </p:par>
                              <p:par>
                                <p:cTn id="117" presetID="13" presetClass="entr" presetSubtype="32" fill="hold" grpId="1" nodeType="withEffect">
                                  <p:stCondLst>
                                    <p:cond delay="0"/>
                                  </p:stCondLst>
                                  <p:iterate type="lt">
                                    <p:tmPct val="0"/>
                                  </p:iterate>
                                  <p:childTnLst>
                                    <p:set>
                                      <p:cBhvr>
                                        <p:cTn id="118" dur="1" fill="hold">
                                          <p:stCondLst>
                                            <p:cond delay="0"/>
                                          </p:stCondLst>
                                        </p:cTn>
                                        <p:tgtEl>
                                          <p:spTgt spid="13"/>
                                        </p:tgtEl>
                                        <p:attrNameLst>
                                          <p:attrName>style.visibility</p:attrName>
                                        </p:attrNameLst>
                                      </p:cBhvr>
                                      <p:to>
                                        <p:strVal val="visible"/>
                                      </p:to>
                                    </p:set>
                                    <p:animEffect transition="in" filter="plus(out)">
                                      <p:cBhvr>
                                        <p:cTn id="119" dur="3000"/>
                                        <p:tgtEl>
                                          <p:spTgt spid="13"/>
                                        </p:tgtEl>
                                      </p:cBhvr>
                                    </p:animEffect>
                                  </p:childTnLst>
                                </p:cTn>
                              </p:par>
                              <p:par>
                                <p:cTn id="120" presetID="13" presetClass="entr" presetSubtype="32" fill="hold" grpId="1" nodeType="withEffect">
                                  <p:stCondLst>
                                    <p:cond delay="0"/>
                                  </p:stCondLst>
                                  <p:childTnLst>
                                    <p:set>
                                      <p:cBhvr>
                                        <p:cTn id="121" dur="1" fill="hold">
                                          <p:stCondLst>
                                            <p:cond delay="0"/>
                                          </p:stCondLst>
                                        </p:cTn>
                                        <p:tgtEl>
                                          <p:spTgt spid="14"/>
                                        </p:tgtEl>
                                        <p:attrNameLst>
                                          <p:attrName>style.visibility</p:attrName>
                                        </p:attrNameLst>
                                      </p:cBhvr>
                                      <p:to>
                                        <p:strVal val="visible"/>
                                      </p:to>
                                    </p:set>
                                    <p:animEffect transition="in" filter="plus(out)">
                                      <p:cBhvr>
                                        <p:cTn id="122" dur="3000"/>
                                        <p:tgtEl>
                                          <p:spTgt spid="14"/>
                                        </p:tgtEl>
                                      </p:cBhvr>
                                    </p:animEffect>
                                  </p:childTnLst>
                                </p:cTn>
                              </p:par>
                              <p:par>
                                <p:cTn id="123" presetID="13" presetClass="entr" presetSubtype="32" fill="hold" grpId="1" nodeType="withEffect">
                                  <p:stCondLst>
                                    <p:cond delay="0"/>
                                  </p:stCondLst>
                                  <p:iterate type="lt">
                                    <p:tmPct val="0"/>
                                  </p:iterate>
                                  <p:childTnLst>
                                    <p:set>
                                      <p:cBhvr>
                                        <p:cTn id="124" dur="1" fill="hold">
                                          <p:stCondLst>
                                            <p:cond delay="0"/>
                                          </p:stCondLst>
                                        </p:cTn>
                                        <p:tgtEl>
                                          <p:spTgt spid="15"/>
                                        </p:tgtEl>
                                        <p:attrNameLst>
                                          <p:attrName>style.visibility</p:attrName>
                                        </p:attrNameLst>
                                      </p:cBhvr>
                                      <p:to>
                                        <p:strVal val="visible"/>
                                      </p:to>
                                    </p:set>
                                    <p:animEffect transition="in" filter="plus(out)">
                                      <p:cBhvr>
                                        <p:cTn id="125" dur="3000"/>
                                        <p:tgtEl>
                                          <p:spTgt spid="15"/>
                                        </p:tgtEl>
                                      </p:cBhvr>
                                    </p:animEffect>
                                  </p:childTnLst>
                                </p:cTn>
                              </p:par>
                              <p:par>
                                <p:cTn id="126" presetID="13" presetClass="entr" presetSubtype="32"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Effect transition="in" filter="plus(out)">
                                      <p:cBhvr>
                                        <p:cTn id="128" dur="3000"/>
                                        <p:tgtEl>
                                          <p:spTgt spid="16"/>
                                        </p:tgtEl>
                                      </p:cBhvr>
                                    </p:animEffect>
                                  </p:childTnLst>
                                </p:cTn>
                              </p:par>
                              <p:par>
                                <p:cTn id="129" presetID="13" presetClass="entr" presetSubtype="32" fill="hold" grpId="1" nodeType="withEffect">
                                  <p:stCondLst>
                                    <p:cond delay="0"/>
                                  </p:stCondLst>
                                  <p:iterate type="lt">
                                    <p:tmPct val="0"/>
                                  </p:iterate>
                                  <p:childTnLst>
                                    <p:set>
                                      <p:cBhvr>
                                        <p:cTn id="130" dur="1" fill="hold">
                                          <p:stCondLst>
                                            <p:cond delay="0"/>
                                          </p:stCondLst>
                                        </p:cTn>
                                        <p:tgtEl>
                                          <p:spTgt spid="17"/>
                                        </p:tgtEl>
                                        <p:attrNameLst>
                                          <p:attrName>style.visibility</p:attrName>
                                        </p:attrNameLst>
                                      </p:cBhvr>
                                      <p:to>
                                        <p:strVal val="visible"/>
                                      </p:to>
                                    </p:set>
                                    <p:animEffect transition="in" filter="plus(out)">
                                      <p:cBhvr>
                                        <p:cTn id="131" dur="3000"/>
                                        <p:tgtEl>
                                          <p:spTgt spid="17"/>
                                        </p:tgtEl>
                                      </p:cBhvr>
                                    </p:animEffect>
                                  </p:childTnLst>
                                </p:cTn>
                              </p:par>
                              <p:par>
                                <p:cTn id="132" presetID="13" presetClass="entr" presetSubtype="32"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Effect transition="in" filter="plus(out)">
                                      <p:cBhvr>
                                        <p:cTn id="134" dur="3000"/>
                                        <p:tgtEl>
                                          <p:spTgt spid="18"/>
                                        </p:tgtEl>
                                      </p:cBhvr>
                                    </p:animEffect>
                                  </p:childTnLst>
                                </p:cTn>
                              </p:par>
                              <p:par>
                                <p:cTn id="135" presetID="13" presetClass="entr" presetSubtype="32" fill="hold" grpId="1" nodeType="withEffect">
                                  <p:stCondLst>
                                    <p:cond delay="0"/>
                                  </p:stCondLst>
                                  <p:iterate type="lt">
                                    <p:tmPct val="0"/>
                                  </p:iterate>
                                  <p:childTnLst>
                                    <p:set>
                                      <p:cBhvr>
                                        <p:cTn id="136" dur="1" fill="hold">
                                          <p:stCondLst>
                                            <p:cond delay="0"/>
                                          </p:stCondLst>
                                        </p:cTn>
                                        <p:tgtEl>
                                          <p:spTgt spid="19"/>
                                        </p:tgtEl>
                                        <p:attrNameLst>
                                          <p:attrName>style.visibility</p:attrName>
                                        </p:attrNameLst>
                                      </p:cBhvr>
                                      <p:to>
                                        <p:strVal val="visible"/>
                                      </p:to>
                                    </p:set>
                                    <p:animEffect transition="in" filter="plus(out)">
                                      <p:cBhvr>
                                        <p:cTn id="137" dur="3000"/>
                                        <p:tgtEl>
                                          <p:spTgt spid="19"/>
                                        </p:tgtEl>
                                      </p:cBhvr>
                                    </p:animEffect>
                                  </p:childTnLst>
                                </p:cTn>
                              </p:par>
                              <p:par>
                                <p:cTn id="138" presetID="13" presetClass="entr" presetSubtype="32" fill="hold" grpId="1" nodeType="withEffect">
                                  <p:stCondLst>
                                    <p:cond delay="0"/>
                                  </p:stCondLst>
                                  <p:childTnLst>
                                    <p:set>
                                      <p:cBhvr>
                                        <p:cTn id="139" dur="1" fill="hold">
                                          <p:stCondLst>
                                            <p:cond delay="0"/>
                                          </p:stCondLst>
                                        </p:cTn>
                                        <p:tgtEl>
                                          <p:spTgt spid="20"/>
                                        </p:tgtEl>
                                        <p:attrNameLst>
                                          <p:attrName>style.visibility</p:attrName>
                                        </p:attrNameLst>
                                      </p:cBhvr>
                                      <p:to>
                                        <p:strVal val="visible"/>
                                      </p:to>
                                    </p:set>
                                    <p:animEffect transition="in" filter="plus(out)">
                                      <p:cBhvr>
                                        <p:cTn id="140" dur="3000"/>
                                        <p:tgtEl>
                                          <p:spTgt spid="20"/>
                                        </p:tgtEl>
                                      </p:cBhvr>
                                    </p:animEffect>
                                  </p:childTnLst>
                                </p:cTn>
                              </p:par>
                              <p:par>
                                <p:cTn id="141" presetID="13" presetClass="entr" presetSubtype="32" fill="hold" grpId="1" nodeType="withEffect">
                                  <p:stCondLst>
                                    <p:cond delay="0"/>
                                  </p:stCondLst>
                                  <p:iterate type="lt">
                                    <p:tmPct val="0"/>
                                  </p:iterate>
                                  <p:childTnLst>
                                    <p:set>
                                      <p:cBhvr>
                                        <p:cTn id="142" dur="1" fill="hold">
                                          <p:stCondLst>
                                            <p:cond delay="0"/>
                                          </p:stCondLst>
                                        </p:cTn>
                                        <p:tgtEl>
                                          <p:spTgt spid="21"/>
                                        </p:tgtEl>
                                        <p:attrNameLst>
                                          <p:attrName>style.visibility</p:attrName>
                                        </p:attrNameLst>
                                      </p:cBhvr>
                                      <p:to>
                                        <p:strVal val="visible"/>
                                      </p:to>
                                    </p:set>
                                    <p:animEffect transition="in" filter="plus(out)">
                                      <p:cBhvr>
                                        <p:cTn id="143" dur="3000"/>
                                        <p:tgtEl>
                                          <p:spTgt spid="21"/>
                                        </p:tgtEl>
                                      </p:cBhvr>
                                    </p:animEffect>
                                  </p:childTnLst>
                                </p:cTn>
                              </p:par>
                              <p:par>
                                <p:cTn id="144" presetID="13" presetClass="entr" presetSubtype="32" fill="hold" grpId="1" nodeType="withEffect">
                                  <p:stCondLst>
                                    <p:cond delay="0"/>
                                  </p:stCondLst>
                                  <p:childTnLst>
                                    <p:set>
                                      <p:cBhvr>
                                        <p:cTn id="145" dur="1" fill="hold">
                                          <p:stCondLst>
                                            <p:cond delay="0"/>
                                          </p:stCondLst>
                                        </p:cTn>
                                        <p:tgtEl>
                                          <p:spTgt spid="22"/>
                                        </p:tgtEl>
                                        <p:attrNameLst>
                                          <p:attrName>style.visibility</p:attrName>
                                        </p:attrNameLst>
                                      </p:cBhvr>
                                      <p:to>
                                        <p:strVal val="visible"/>
                                      </p:to>
                                    </p:set>
                                    <p:animEffect transition="in" filter="plus(out)">
                                      <p:cBhvr>
                                        <p:cTn id="146" dur="3000"/>
                                        <p:tgtEl>
                                          <p:spTgt spid="22"/>
                                        </p:tgtEl>
                                      </p:cBhvr>
                                    </p:animEffect>
                                  </p:childTnLst>
                                </p:cTn>
                              </p:par>
                              <p:par>
                                <p:cTn id="147" presetID="8" presetClass="emph" presetSubtype="0" fill="hold" grpId="2" nodeType="withEffect">
                                  <p:stCondLst>
                                    <p:cond delay="0"/>
                                  </p:stCondLst>
                                  <p:iterate type="lt">
                                    <p:tmPct val="0"/>
                                  </p:iterate>
                                  <p:childTnLst>
                                    <p:animRot by="21600000">
                                      <p:cBhvr>
                                        <p:cTn id="148" dur="3000" fill="hold"/>
                                        <p:tgtEl>
                                          <p:spTgt spid="3"/>
                                        </p:tgtEl>
                                        <p:attrNameLst>
                                          <p:attrName>r</p:attrName>
                                        </p:attrNameLst>
                                      </p:cBhvr>
                                    </p:animRot>
                                  </p:childTnLst>
                                </p:cTn>
                              </p:par>
                              <p:par>
                                <p:cTn id="149" presetID="8" presetClass="emph" presetSubtype="0" fill="hold" grpId="2" nodeType="withEffect">
                                  <p:stCondLst>
                                    <p:cond delay="0"/>
                                  </p:stCondLst>
                                  <p:iterate type="lt">
                                    <p:tmPct val="0"/>
                                  </p:iterate>
                                  <p:childTnLst>
                                    <p:animRot by="-21600000">
                                      <p:cBhvr>
                                        <p:cTn id="150" dur="3000" fill="hold"/>
                                        <p:tgtEl>
                                          <p:spTgt spid="5"/>
                                        </p:tgtEl>
                                        <p:attrNameLst>
                                          <p:attrName>r</p:attrName>
                                        </p:attrNameLst>
                                      </p:cBhvr>
                                    </p:animRot>
                                  </p:childTnLst>
                                </p:cTn>
                              </p:par>
                              <p:par>
                                <p:cTn id="151" presetID="8" presetClass="emph" presetSubtype="0" fill="hold" grpId="2" nodeType="withEffect">
                                  <p:stCondLst>
                                    <p:cond delay="0"/>
                                  </p:stCondLst>
                                  <p:iterate type="lt">
                                    <p:tmPct val="0"/>
                                  </p:iterate>
                                  <p:childTnLst>
                                    <p:animRot by="21600000">
                                      <p:cBhvr>
                                        <p:cTn id="152" dur="3000" fill="hold"/>
                                        <p:tgtEl>
                                          <p:spTgt spid="7"/>
                                        </p:tgtEl>
                                        <p:attrNameLst>
                                          <p:attrName>r</p:attrName>
                                        </p:attrNameLst>
                                      </p:cBhvr>
                                    </p:animRot>
                                  </p:childTnLst>
                                </p:cTn>
                              </p:par>
                              <p:par>
                                <p:cTn id="153" presetID="8" presetClass="emph" presetSubtype="0" fill="hold" grpId="2" nodeType="withEffect">
                                  <p:stCondLst>
                                    <p:cond delay="0"/>
                                  </p:stCondLst>
                                  <p:iterate type="lt">
                                    <p:tmPct val="0"/>
                                  </p:iterate>
                                  <p:childTnLst>
                                    <p:animRot by="-21600000">
                                      <p:cBhvr>
                                        <p:cTn id="154" dur="3000" fill="hold"/>
                                        <p:tgtEl>
                                          <p:spTgt spid="9"/>
                                        </p:tgtEl>
                                        <p:attrNameLst>
                                          <p:attrName>r</p:attrName>
                                        </p:attrNameLst>
                                      </p:cBhvr>
                                    </p:animRot>
                                  </p:childTnLst>
                                </p:cTn>
                              </p:par>
                              <p:par>
                                <p:cTn id="155" presetID="8" presetClass="emph" presetSubtype="0" fill="hold" grpId="2" nodeType="withEffect">
                                  <p:stCondLst>
                                    <p:cond delay="0"/>
                                  </p:stCondLst>
                                  <p:iterate type="lt">
                                    <p:tmPct val="0"/>
                                  </p:iterate>
                                  <p:childTnLst>
                                    <p:animRot by="21600000">
                                      <p:cBhvr>
                                        <p:cTn id="156" dur="3000" fill="hold"/>
                                        <p:tgtEl>
                                          <p:spTgt spid="11"/>
                                        </p:tgtEl>
                                        <p:attrNameLst>
                                          <p:attrName>r</p:attrName>
                                        </p:attrNameLst>
                                      </p:cBhvr>
                                    </p:animRot>
                                  </p:childTnLst>
                                </p:cTn>
                              </p:par>
                              <p:par>
                                <p:cTn id="157" presetID="8" presetClass="emph" presetSubtype="0" fill="hold" grpId="2" nodeType="withEffect">
                                  <p:stCondLst>
                                    <p:cond delay="0"/>
                                  </p:stCondLst>
                                  <p:iterate type="lt">
                                    <p:tmPct val="0"/>
                                  </p:iterate>
                                  <p:childTnLst>
                                    <p:animRot by="-21600000">
                                      <p:cBhvr>
                                        <p:cTn id="158" dur="3000" fill="hold"/>
                                        <p:tgtEl>
                                          <p:spTgt spid="13"/>
                                        </p:tgtEl>
                                        <p:attrNameLst>
                                          <p:attrName>r</p:attrName>
                                        </p:attrNameLst>
                                      </p:cBhvr>
                                    </p:animRot>
                                  </p:childTnLst>
                                </p:cTn>
                              </p:par>
                              <p:par>
                                <p:cTn id="159" presetID="8" presetClass="emph" presetSubtype="0" fill="hold" grpId="2" nodeType="withEffect">
                                  <p:stCondLst>
                                    <p:cond delay="0"/>
                                  </p:stCondLst>
                                  <p:iterate type="lt">
                                    <p:tmPct val="0"/>
                                  </p:iterate>
                                  <p:childTnLst>
                                    <p:animRot by="21600000">
                                      <p:cBhvr>
                                        <p:cTn id="160" dur="3000" fill="hold"/>
                                        <p:tgtEl>
                                          <p:spTgt spid="15"/>
                                        </p:tgtEl>
                                        <p:attrNameLst>
                                          <p:attrName>r</p:attrName>
                                        </p:attrNameLst>
                                      </p:cBhvr>
                                    </p:animRot>
                                  </p:childTnLst>
                                </p:cTn>
                              </p:par>
                              <p:par>
                                <p:cTn id="161" presetID="8" presetClass="emph" presetSubtype="0" fill="hold" grpId="2" nodeType="withEffect">
                                  <p:stCondLst>
                                    <p:cond delay="0"/>
                                  </p:stCondLst>
                                  <p:iterate type="lt">
                                    <p:tmPct val="0"/>
                                  </p:iterate>
                                  <p:childTnLst>
                                    <p:animRot by="-21600000">
                                      <p:cBhvr>
                                        <p:cTn id="162" dur="3000" fill="hold"/>
                                        <p:tgtEl>
                                          <p:spTgt spid="17"/>
                                        </p:tgtEl>
                                        <p:attrNameLst>
                                          <p:attrName>r</p:attrName>
                                        </p:attrNameLst>
                                      </p:cBhvr>
                                    </p:animRot>
                                  </p:childTnLst>
                                </p:cTn>
                              </p:par>
                              <p:par>
                                <p:cTn id="163" presetID="8" presetClass="emph" presetSubtype="0" fill="hold" grpId="2" nodeType="withEffect">
                                  <p:stCondLst>
                                    <p:cond delay="0"/>
                                  </p:stCondLst>
                                  <p:iterate type="lt">
                                    <p:tmPct val="0"/>
                                  </p:iterate>
                                  <p:childTnLst>
                                    <p:animRot by="21600000">
                                      <p:cBhvr>
                                        <p:cTn id="164" dur="3000" fill="hold"/>
                                        <p:tgtEl>
                                          <p:spTgt spid="19"/>
                                        </p:tgtEl>
                                        <p:attrNameLst>
                                          <p:attrName>r</p:attrName>
                                        </p:attrNameLst>
                                      </p:cBhvr>
                                    </p:animRot>
                                  </p:childTnLst>
                                </p:cTn>
                              </p:par>
                              <p:par>
                                <p:cTn id="165" presetID="8" presetClass="emph" presetSubtype="0" fill="hold" grpId="2" nodeType="withEffect">
                                  <p:stCondLst>
                                    <p:cond delay="0"/>
                                  </p:stCondLst>
                                  <p:iterate type="lt">
                                    <p:tmPct val="0"/>
                                  </p:iterate>
                                  <p:childTnLst>
                                    <p:animRot by="-21600000">
                                      <p:cBhvr>
                                        <p:cTn id="166" dur="3000" fill="hold"/>
                                        <p:tgtEl>
                                          <p:spTgt spid="21"/>
                                        </p:tgtEl>
                                        <p:attrNameLst>
                                          <p:attrName>r</p:attrName>
                                        </p:attrNameLst>
                                      </p:cBhvr>
                                    </p:animRot>
                                  </p:childTnLst>
                                </p:cTn>
                              </p:par>
                              <p:par>
                                <p:cTn id="167" presetID="8" presetClass="emph" presetSubtype="0" fill="hold" grpId="2" nodeType="withEffect">
                                  <p:stCondLst>
                                    <p:cond delay="0"/>
                                  </p:stCondLst>
                                  <p:childTnLst>
                                    <p:animRot by="21600000">
                                      <p:cBhvr>
                                        <p:cTn id="168" dur="3000" fill="hold"/>
                                        <p:tgtEl>
                                          <p:spTgt spid="4"/>
                                        </p:tgtEl>
                                        <p:attrNameLst>
                                          <p:attrName>r</p:attrName>
                                        </p:attrNameLst>
                                      </p:cBhvr>
                                    </p:animRot>
                                  </p:childTnLst>
                                </p:cTn>
                              </p:par>
                              <p:par>
                                <p:cTn id="169" presetID="8" presetClass="emph" presetSubtype="0" fill="hold" grpId="2" nodeType="withEffect">
                                  <p:stCondLst>
                                    <p:cond delay="0"/>
                                  </p:stCondLst>
                                  <p:childTnLst>
                                    <p:animRot by="-21600000">
                                      <p:cBhvr>
                                        <p:cTn id="170" dur="3000" fill="hold"/>
                                        <p:tgtEl>
                                          <p:spTgt spid="6"/>
                                        </p:tgtEl>
                                        <p:attrNameLst>
                                          <p:attrName>r</p:attrName>
                                        </p:attrNameLst>
                                      </p:cBhvr>
                                    </p:animRot>
                                  </p:childTnLst>
                                </p:cTn>
                              </p:par>
                              <p:par>
                                <p:cTn id="171" presetID="8" presetClass="emph" presetSubtype="0" fill="hold" grpId="2" nodeType="withEffect">
                                  <p:stCondLst>
                                    <p:cond delay="0"/>
                                  </p:stCondLst>
                                  <p:childTnLst>
                                    <p:animRot by="21600000">
                                      <p:cBhvr>
                                        <p:cTn id="172" dur="3000" fill="hold"/>
                                        <p:tgtEl>
                                          <p:spTgt spid="8"/>
                                        </p:tgtEl>
                                        <p:attrNameLst>
                                          <p:attrName>r</p:attrName>
                                        </p:attrNameLst>
                                      </p:cBhvr>
                                    </p:animRot>
                                  </p:childTnLst>
                                </p:cTn>
                              </p:par>
                              <p:par>
                                <p:cTn id="173" presetID="8" presetClass="emph" presetSubtype="0" fill="hold" grpId="2" nodeType="withEffect">
                                  <p:stCondLst>
                                    <p:cond delay="0"/>
                                  </p:stCondLst>
                                  <p:childTnLst>
                                    <p:animRot by="-21600000">
                                      <p:cBhvr>
                                        <p:cTn id="174" dur="3000" fill="hold"/>
                                        <p:tgtEl>
                                          <p:spTgt spid="10"/>
                                        </p:tgtEl>
                                        <p:attrNameLst>
                                          <p:attrName>r</p:attrName>
                                        </p:attrNameLst>
                                      </p:cBhvr>
                                    </p:animRot>
                                  </p:childTnLst>
                                </p:cTn>
                              </p:par>
                              <p:par>
                                <p:cTn id="175" presetID="8" presetClass="emph" presetSubtype="0" fill="hold" grpId="2" nodeType="withEffect">
                                  <p:stCondLst>
                                    <p:cond delay="0"/>
                                  </p:stCondLst>
                                  <p:childTnLst>
                                    <p:animRot by="21600000">
                                      <p:cBhvr>
                                        <p:cTn id="176" dur="3000" fill="hold"/>
                                        <p:tgtEl>
                                          <p:spTgt spid="12"/>
                                        </p:tgtEl>
                                        <p:attrNameLst>
                                          <p:attrName>r</p:attrName>
                                        </p:attrNameLst>
                                      </p:cBhvr>
                                    </p:animRot>
                                  </p:childTnLst>
                                </p:cTn>
                              </p:par>
                              <p:par>
                                <p:cTn id="177" presetID="8" presetClass="emph" presetSubtype="0" fill="hold" grpId="2" nodeType="withEffect">
                                  <p:stCondLst>
                                    <p:cond delay="0"/>
                                  </p:stCondLst>
                                  <p:childTnLst>
                                    <p:animRot by="-21600000">
                                      <p:cBhvr>
                                        <p:cTn id="178" dur="3000" fill="hold"/>
                                        <p:tgtEl>
                                          <p:spTgt spid="14"/>
                                        </p:tgtEl>
                                        <p:attrNameLst>
                                          <p:attrName>r</p:attrName>
                                        </p:attrNameLst>
                                      </p:cBhvr>
                                    </p:animRot>
                                  </p:childTnLst>
                                </p:cTn>
                              </p:par>
                              <p:par>
                                <p:cTn id="179" presetID="8" presetClass="emph" presetSubtype="0" fill="hold" grpId="2" nodeType="withEffect">
                                  <p:stCondLst>
                                    <p:cond delay="0"/>
                                  </p:stCondLst>
                                  <p:childTnLst>
                                    <p:animRot by="21600000">
                                      <p:cBhvr>
                                        <p:cTn id="180" dur="3000" fill="hold"/>
                                        <p:tgtEl>
                                          <p:spTgt spid="16"/>
                                        </p:tgtEl>
                                        <p:attrNameLst>
                                          <p:attrName>r</p:attrName>
                                        </p:attrNameLst>
                                      </p:cBhvr>
                                    </p:animRot>
                                  </p:childTnLst>
                                </p:cTn>
                              </p:par>
                              <p:par>
                                <p:cTn id="181" presetID="8" presetClass="emph" presetSubtype="0" fill="hold" grpId="2" nodeType="withEffect">
                                  <p:stCondLst>
                                    <p:cond delay="0"/>
                                  </p:stCondLst>
                                  <p:childTnLst>
                                    <p:animRot by="-21600000">
                                      <p:cBhvr>
                                        <p:cTn id="182" dur="3000" fill="hold"/>
                                        <p:tgtEl>
                                          <p:spTgt spid="18"/>
                                        </p:tgtEl>
                                        <p:attrNameLst>
                                          <p:attrName>r</p:attrName>
                                        </p:attrNameLst>
                                      </p:cBhvr>
                                    </p:animRot>
                                  </p:childTnLst>
                                </p:cTn>
                              </p:par>
                              <p:par>
                                <p:cTn id="183" presetID="8" presetClass="emph" presetSubtype="0" fill="hold" grpId="2" nodeType="withEffect">
                                  <p:stCondLst>
                                    <p:cond delay="0"/>
                                  </p:stCondLst>
                                  <p:childTnLst>
                                    <p:animRot by="21600000">
                                      <p:cBhvr>
                                        <p:cTn id="184" dur="3000" fill="hold"/>
                                        <p:tgtEl>
                                          <p:spTgt spid="20"/>
                                        </p:tgtEl>
                                        <p:attrNameLst>
                                          <p:attrName>r</p:attrName>
                                        </p:attrNameLst>
                                      </p:cBhvr>
                                    </p:animRot>
                                  </p:childTnLst>
                                </p:cTn>
                              </p:par>
                              <p:par>
                                <p:cTn id="185" presetID="8" presetClass="emph" presetSubtype="0" fill="hold" grpId="2" nodeType="withEffect">
                                  <p:stCondLst>
                                    <p:cond delay="0"/>
                                  </p:stCondLst>
                                  <p:childTnLst>
                                    <p:animRot by="-21600000">
                                      <p:cBhvr>
                                        <p:cTn id="186" dur="3000" fill="hold"/>
                                        <p:tgtEl>
                                          <p:spTgt spid="22"/>
                                        </p:tgtEl>
                                        <p:attrNameLst>
                                          <p:attrName>r</p:attrName>
                                        </p:attrNameLst>
                                      </p:cBhvr>
                                    </p:animRot>
                                  </p:childTnLst>
                                </p:cTn>
                              </p:par>
                            </p:childTnLst>
                          </p:cTn>
                        </p:par>
                        <p:par>
                          <p:cTn id="187" fill="hold">
                            <p:stCondLst>
                              <p:cond delay="3000"/>
                            </p:stCondLst>
                            <p:childTnLst>
                              <p:par>
                                <p:cTn id="188" presetID="2" presetClass="exit" presetSubtype="4" fill="hold" grpId="3" nodeType="afterEffect">
                                  <p:stCondLst>
                                    <p:cond delay="0"/>
                                  </p:stCondLst>
                                  <p:iterate type="lt">
                                    <p:tmPct val="0"/>
                                  </p:iterate>
                                  <p:childTnLst>
                                    <p:anim calcmode="lin" valueType="num">
                                      <p:cBhvr additive="base">
                                        <p:cTn id="189" dur="3000"/>
                                        <p:tgtEl>
                                          <p:spTgt spid="3"/>
                                        </p:tgtEl>
                                        <p:attrNameLst>
                                          <p:attrName>ppt_x</p:attrName>
                                        </p:attrNameLst>
                                      </p:cBhvr>
                                      <p:tavLst>
                                        <p:tav tm="0">
                                          <p:val>
                                            <p:strVal val="ppt_x"/>
                                          </p:val>
                                        </p:tav>
                                        <p:tav tm="100000">
                                          <p:val>
                                            <p:strVal val="ppt_x"/>
                                          </p:val>
                                        </p:tav>
                                      </p:tavLst>
                                    </p:anim>
                                    <p:anim calcmode="lin" valueType="num">
                                      <p:cBhvr additive="base">
                                        <p:cTn id="190" dur="3000"/>
                                        <p:tgtEl>
                                          <p:spTgt spid="3"/>
                                        </p:tgtEl>
                                        <p:attrNameLst>
                                          <p:attrName>ppt_y</p:attrName>
                                        </p:attrNameLst>
                                      </p:cBhvr>
                                      <p:tavLst>
                                        <p:tav tm="0">
                                          <p:val>
                                            <p:strVal val="ppt_y"/>
                                          </p:val>
                                        </p:tav>
                                        <p:tav tm="100000">
                                          <p:val>
                                            <p:strVal val="1+ppt_h/2"/>
                                          </p:val>
                                        </p:tav>
                                      </p:tavLst>
                                    </p:anim>
                                    <p:set>
                                      <p:cBhvr>
                                        <p:cTn id="191" dur="1" fill="hold">
                                          <p:stCondLst>
                                            <p:cond delay="2999"/>
                                          </p:stCondLst>
                                        </p:cTn>
                                        <p:tgtEl>
                                          <p:spTgt spid="3"/>
                                        </p:tgtEl>
                                        <p:attrNameLst>
                                          <p:attrName>style.visibility</p:attrName>
                                        </p:attrNameLst>
                                      </p:cBhvr>
                                      <p:to>
                                        <p:strVal val="hidden"/>
                                      </p:to>
                                    </p:set>
                                  </p:childTnLst>
                                </p:cTn>
                              </p:par>
                              <p:par>
                                <p:cTn id="192" presetID="2" presetClass="exit" presetSubtype="4" fill="hold" grpId="3" nodeType="withEffect">
                                  <p:stCondLst>
                                    <p:cond delay="0"/>
                                  </p:stCondLst>
                                  <p:iterate type="lt">
                                    <p:tmPct val="0"/>
                                  </p:iterate>
                                  <p:childTnLst>
                                    <p:anim calcmode="lin" valueType="num">
                                      <p:cBhvr additive="base">
                                        <p:cTn id="193" dur="3000"/>
                                        <p:tgtEl>
                                          <p:spTgt spid="5"/>
                                        </p:tgtEl>
                                        <p:attrNameLst>
                                          <p:attrName>ppt_x</p:attrName>
                                        </p:attrNameLst>
                                      </p:cBhvr>
                                      <p:tavLst>
                                        <p:tav tm="0">
                                          <p:val>
                                            <p:strVal val="ppt_x"/>
                                          </p:val>
                                        </p:tav>
                                        <p:tav tm="100000">
                                          <p:val>
                                            <p:strVal val="ppt_x"/>
                                          </p:val>
                                        </p:tav>
                                      </p:tavLst>
                                    </p:anim>
                                    <p:anim calcmode="lin" valueType="num">
                                      <p:cBhvr additive="base">
                                        <p:cTn id="194" dur="3000"/>
                                        <p:tgtEl>
                                          <p:spTgt spid="5"/>
                                        </p:tgtEl>
                                        <p:attrNameLst>
                                          <p:attrName>ppt_y</p:attrName>
                                        </p:attrNameLst>
                                      </p:cBhvr>
                                      <p:tavLst>
                                        <p:tav tm="0">
                                          <p:val>
                                            <p:strVal val="ppt_y"/>
                                          </p:val>
                                        </p:tav>
                                        <p:tav tm="100000">
                                          <p:val>
                                            <p:strVal val="1+ppt_h/2"/>
                                          </p:val>
                                        </p:tav>
                                      </p:tavLst>
                                    </p:anim>
                                    <p:set>
                                      <p:cBhvr>
                                        <p:cTn id="195" dur="1" fill="hold">
                                          <p:stCondLst>
                                            <p:cond delay="2999"/>
                                          </p:stCondLst>
                                        </p:cTn>
                                        <p:tgtEl>
                                          <p:spTgt spid="5"/>
                                        </p:tgtEl>
                                        <p:attrNameLst>
                                          <p:attrName>style.visibility</p:attrName>
                                        </p:attrNameLst>
                                      </p:cBhvr>
                                      <p:to>
                                        <p:strVal val="hidden"/>
                                      </p:to>
                                    </p:set>
                                  </p:childTnLst>
                                </p:cTn>
                              </p:par>
                              <p:par>
                                <p:cTn id="196" presetID="2" presetClass="exit" presetSubtype="4" fill="hold" grpId="3" nodeType="withEffect">
                                  <p:stCondLst>
                                    <p:cond delay="0"/>
                                  </p:stCondLst>
                                  <p:iterate type="lt">
                                    <p:tmPct val="0"/>
                                  </p:iterate>
                                  <p:childTnLst>
                                    <p:anim calcmode="lin" valueType="num">
                                      <p:cBhvr additive="base">
                                        <p:cTn id="197" dur="3000"/>
                                        <p:tgtEl>
                                          <p:spTgt spid="7"/>
                                        </p:tgtEl>
                                        <p:attrNameLst>
                                          <p:attrName>ppt_x</p:attrName>
                                        </p:attrNameLst>
                                      </p:cBhvr>
                                      <p:tavLst>
                                        <p:tav tm="0">
                                          <p:val>
                                            <p:strVal val="ppt_x"/>
                                          </p:val>
                                        </p:tav>
                                        <p:tav tm="100000">
                                          <p:val>
                                            <p:strVal val="ppt_x"/>
                                          </p:val>
                                        </p:tav>
                                      </p:tavLst>
                                    </p:anim>
                                    <p:anim calcmode="lin" valueType="num">
                                      <p:cBhvr additive="base">
                                        <p:cTn id="198" dur="3000"/>
                                        <p:tgtEl>
                                          <p:spTgt spid="7"/>
                                        </p:tgtEl>
                                        <p:attrNameLst>
                                          <p:attrName>ppt_y</p:attrName>
                                        </p:attrNameLst>
                                      </p:cBhvr>
                                      <p:tavLst>
                                        <p:tav tm="0">
                                          <p:val>
                                            <p:strVal val="ppt_y"/>
                                          </p:val>
                                        </p:tav>
                                        <p:tav tm="100000">
                                          <p:val>
                                            <p:strVal val="1+ppt_h/2"/>
                                          </p:val>
                                        </p:tav>
                                      </p:tavLst>
                                    </p:anim>
                                    <p:set>
                                      <p:cBhvr>
                                        <p:cTn id="199" dur="1" fill="hold">
                                          <p:stCondLst>
                                            <p:cond delay="2999"/>
                                          </p:stCondLst>
                                        </p:cTn>
                                        <p:tgtEl>
                                          <p:spTgt spid="7"/>
                                        </p:tgtEl>
                                        <p:attrNameLst>
                                          <p:attrName>style.visibility</p:attrName>
                                        </p:attrNameLst>
                                      </p:cBhvr>
                                      <p:to>
                                        <p:strVal val="hidden"/>
                                      </p:to>
                                    </p:set>
                                  </p:childTnLst>
                                </p:cTn>
                              </p:par>
                              <p:par>
                                <p:cTn id="200" presetID="2" presetClass="exit" presetSubtype="4" fill="hold" grpId="3" nodeType="withEffect">
                                  <p:stCondLst>
                                    <p:cond delay="0"/>
                                  </p:stCondLst>
                                  <p:iterate type="lt">
                                    <p:tmPct val="0"/>
                                  </p:iterate>
                                  <p:childTnLst>
                                    <p:anim calcmode="lin" valueType="num">
                                      <p:cBhvr additive="base">
                                        <p:cTn id="201" dur="3000"/>
                                        <p:tgtEl>
                                          <p:spTgt spid="9"/>
                                        </p:tgtEl>
                                        <p:attrNameLst>
                                          <p:attrName>ppt_x</p:attrName>
                                        </p:attrNameLst>
                                      </p:cBhvr>
                                      <p:tavLst>
                                        <p:tav tm="0">
                                          <p:val>
                                            <p:strVal val="ppt_x"/>
                                          </p:val>
                                        </p:tav>
                                        <p:tav tm="100000">
                                          <p:val>
                                            <p:strVal val="ppt_x"/>
                                          </p:val>
                                        </p:tav>
                                      </p:tavLst>
                                    </p:anim>
                                    <p:anim calcmode="lin" valueType="num">
                                      <p:cBhvr additive="base">
                                        <p:cTn id="202" dur="3000"/>
                                        <p:tgtEl>
                                          <p:spTgt spid="9"/>
                                        </p:tgtEl>
                                        <p:attrNameLst>
                                          <p:attrName>ppt_y</p:attrName>
                                        </p:attrNameLst>
                                      </p:cBhvr>
                                      <p:tavLst>
                                        <p:tav tm="0">
                                          <p:val>
                                            <p:strVal val="ppt_y"/>
                                          </p:val>
                                        </p:tav>
                                        <p:tav tm="100000">
                                          <p:val>
                                            <p:strVal val="1+ppt_h/2"/>
                                          </p:val>
                                        </p:tav>
                                      </p:tavLst>
                                    </p:anim>
                                    <p:set>
                                      <p:cBhvr>
                                        <p:cTn id="203" dur="1" fill="hold">
                                          <p:stCondLst>
                                            <p:cond delay="2999"/>
                                          </p:stCondLst>
                                        </p:cTn>
                                        <p:tgtEl>
                                          <p:spTgt spid="9"/>
                                        </p:tgtEl>
                                        <p:attrNameLst>
                                          <p:attrName>style.visibility</p:attrName>
                                        </p:attrNameLst>
                                      </p:cBhvr>
                                      <p:to>
                                        <p:strVal val="hidden"/>
                                      </p:to>
                                    </p:set>
                                  </p:childTnLst>
                                </p:cTn>
                              </p:par>
                              <p:par>
                                <p:cTn id="204" presetID="2" presetClass="exit" presetSubtype="4" fill="hold" grpId="3" nodeType="withEffect">
                                  <p:stCondLst>
                                    <p:cond delay="0"/>
                                  </p:stCondLst>
                                  <p:iterate type="lt">
                                    <p:tmPct val="0"/>
                                  </p:iterate>
                                  <p:childTnLst>
                                    <p:anim calcmode="lin" valueType="num">
                                      <p:cBhvr additive="base">
                                        <p:cTn id="205" dur="3000"/>
                                        <p:tgtEl>
                                          <p:spTgt spid="11"/>
                                        </p:tgtEl>
                                        <p:attrNameLst>
                                          <p:attrName>ppt_x</p:attrName>
                                        </p:attrNameLst>
                                      </p:cBhvr>
                                      <p:tavLst>
                                        <p:tav tm="0">
                                          <p:val>
                                            <p:strVal val="ppt_x"/>
                                          </p:val>
                                        </p:tav>
                                        <p:tav tm="100000">
                                          <p:val>
                                            <p:strVal val="ppt_x"/>
                                          </p:val>
                                        </p:tav>
                                      </p:tavLst>
                                    </p:anim>
                                    <p:anim calcmode="lin" valueType="num">
                                      <p:cBhvr additive="base">
                                        <p:cTn id="206" dur="3000"/>
                                        <p:tgtEl>
                                          <p:spTgt spid="11"/>
                                        </p:tgtEl>
                                        <p:attrNameLst>
                                          <p:attrName>ppt_y</p:attrName>
                                        </p:attrNameLst>
                                      </p:cBhvr>
                                      <p:tavLst>
                                        <p:tav tm="0">
                                          <p:val>
                                            <p:strVal val="ppt_y"/>
                                          </p:val>
                                        </p:tav>
                                        <p:tav tm="100000">
                                          <p:val>
                                            <p:strVal val="1+ppt_h/2"/>
                                          </p:val>
                                        </p:tav>
                                      </p:tavLst>
                                    </p:anim>
                                    <p:set>
                                      <p:cBhvr>
                                        <p:cTn id="207" dur="1" fill="hold">
                                          <p:stCondLst>
                                            <p:cond delay="2999"/>
                                          </p:stCondLst>
                                        </p:cTn>
                                        <p:tgtEl>
                                          <p:spTgt spid="11"/>
                                        </p:tgtEl>
                                        <p:attrNameLst>
                                          <p:attrName>style.visibility</p:attrName>
                                        </p:attrNameLst>
                                      </p:cBhvr>
                                      <p:to>
                                        <p:strVal val="hidden"/>
                                      </p:to>
                                    </p:set>
                                  </p:childTnLst>
                                </p:cTn>
                              </p:par>
                              <p:par>
                                <p:cTn id="208" presetID="2" presetClass="exit" presetSubtype="4" fill="hold" grpId="3" nodeType="withEffect">
                                  <p:stCondLst>
                                    <p:cond delay="0"/>
                                  </p:stCondLst>
                                  <p:iterate type="lt">
                                    <p:tmPct val="0"/>
                                  </p:iterate>
                                  <p:childTnLst>
                                    <p:anim calcmode="lin" valueType="num">
                                      <p:cBhvr additive="base">
                                        <p:cTn id="209" dur="3000"/>
                                        <p:tgtEl>
                                          <p:spTgt spid="13"/>
                                        </p:tgtEl>
                                        <p:attrNameLst>
                                          <p:attrName>ppt_x</p:attrName>
                                        </p:attrNameLst>
                                      </p:cBhvr>
                                      <p:tavLst>
                                        <p:tav tm="0">
                                          <p:val>
                                            <p:strVal val="ppt_x"/>
                                          </p:val>
                                        </p:tav>
                                        <p:tav tm="100000">
                                          <p:val>
                                            <p:strVal val="ppt_x"/>
                                          </p:val>
                                        </p:tav>
                                      </p:tavLst>
                                    </p:anim>
                                    <p:anim calcmode="lin" valueType="num">
                                      <p:cBhvr additive="base">
                                        <p:cTn id="210" dur="3000"/>
                                        <p:tgtEl>
                                          <p:spTgt spid="13"/>
                                        </p:tgtEl>
                                        <p:attrNameLst>
                                          <p:attrName>ppt_y</p:attrName>
                                        </p:attrNameLst>
                                      </p:cBhvr>
                                      <p:tavLst>
                                        <p:tav tm="0">
                                          <p:val>
                                            <p:strVal val="ppt_y"/>
                                          </p:val>
                                        </p:tav>
                                        <p:tav tm="100000">
                                          <p:val>
                                            <p:strVal val="1+ppt_h/2"/>
                                          </p:val>
                                        </p:tav>
                                      </p:tavLst>
                                    </p:anim>
                                    <p:set>
                                      <p:cBhvr>
                                        <p:cTn id="211" dur="1" fill="hold">
                                          <p:stCondLst>
                                            <p:cond delay="2999"/>
                                          </p:stCondLst>
                                        </p:cTn>
                                        <p:tgtEl>
                                          <p:spTgt spid="13"/>
                                        </p:tgtEl>
                                        <p:attrNameLst>
                                          <p:attrName>style.visibility</p:attrName>
                                        </p:attrNameLst>
                                      </p:cBhvr>
                                      <p:to>
                                        <p:strVal val="hidden"/>
                                      </p:to>
                                    </p:set>
                                  </p:childTnLst>
                                </p:cTn>
                              </p:par>
                              <p:par>
                                <p:cTn id="212" presetID="2" presetClass="exit" presetSubtype="4" fill="hold" grpId="3" nodeType="withEffect">
                                  <p:stCondLst>
                                    <p:cond delay="0"/>
                                  </p:stCondLst>
                                  <p:iterate type="lt">
                                    <p:tmPct val="0"/>
                                  </p:iterate>
                                  <p:childTnLst>
                                    <p:anim calcmode="lin" valueType="num">
                                      <p:cBhvr additive="base">
                                        <p:cTn id="213" dur="3000"/>
                                        <p:tgtEl>
                                          <p:spTgt spid="15"/>
                                        </p:tgtEl>
                                        <p:attrNameLst>
                                          <p:attrName>ppt_x</p:attrName>
                                        </p:attrNameLst>
                                      </p:cBhvr>
                                      <p:tavLst>
                                        <p:tav tm="0">
                                          <p:val>
                                            <p:strVal val="ppt_x"/>
                                          </p:val>
                                        </p:tav>
                                        <p:tav tm="100000">
                                          <p:val>
                                            <p:strVal val="ppt_x"/>
                                          </p:val>
                                        </p:tav>
                                      </p:tavLst>
                                    </p:anim>
                                    <p:anim calcmode="lin" valueType="num">
                                      <p:cBhvr additive="base">
                                        <p:cTn id="214" dur="3000"/>
                                        <p:tgtEl>
                                          <p:spTgt spid="15"/>
                                        </p:tgtEl>
                                        <p:attrNameLst>
                                          <p:attrName>ppt_y</p:attrName>
                                        </p:attrNameLst>
                                      </p:cBhvr>
                                      <p:tavLst>
                                        <p:tav tm="0">
                                          <p:val>
                                            <p:strVal val="ppt_y"/>
                                          </p:val>
                                        </p:tav>
                                        <p:tav tm="100000">
                                          <p:val>
                                            <p:strVal val="1+ppt_h/2"/>
                                          </p:val>
                                        </p:tav>
                                      </p:tavLst>
                                    </p:anim>
                                    <p:set>
                                      <p:cBhvr>
                                        <p:cTn id="215" dur="1" fill="hold">
                                          <p:stCondLst>
                                            <p:cond delay="2999"/>
                                          </p:stCondLst>
                                        </p:cTn>
                                        <p:tgtEl>
                                          <p:spTgt spid="15"/>
                                        </p:tgtEl>
                                        <p:attrNameLst>
                                          <p:attrName>style.visibility</p:attrName>
                                        </p:attrNameLst>
                                      </p:cBhvr>
                                      <p:to>
                                        <p:strVal val="hidden"/>
                                      </p:to>
                                    </p:set>
                                  </p:childTnLst>
                                </p:cTn>
                              </p:par>
                              <p:par>
                                <p:cTn id="216" presetID="2" presetClass="exit" presetSubtype="4" fill="hold" grpId="3" nodeType="withEffect">
                                  <p:stCondLst>
                                    <p:cond delay="0"/>
                                  </p:stCondLst>
                                  <p:iterate type="lt">
                                    <p:tmPct val="0"/>
                                  </p:iterate>
                                  <p:childTnLst>
                                    <p:anim calcmode="lin" valueType="num">
                                      <p:cBhvr additive="base">
                                        <p:cTn id="217" dur="3000"/>
                                        <p:tgtEl>
                                          <p:spTgt spid="17"/>
                                        </p:tgtEl>
                                        <p:attrNameLst>
                                          <p:attrName>ppt_x</p:attrName>
                                        </p:attrNameLst>
                                      </p:cBhvr>
                                      <p:tavLst>
                                        <p:tav tm="0">
                                          <p:val>
                                            <p:strVal val="ppt_x"/>
                                          </p:val>
                                        </p:tav>
                                        <p:tav tm="100000">
                                          <p:val>
                                            <p:strVal val="ppt_x"/>
                                          </p:val>
                                        </p:tav>
                                      </p:tavLst>
                                    </p:anim>
                                    <p:anim calcmode="lin" valueType="num">
                                      <p:cBhvr additive="base">
                                        <p:cTn id="218" dur="3000"/>
                                        <p:tgtEl>
                                          <p:spTgt spid="17"/>
                                        </p:tgtEl>
                                        <p:attrNameLst>
                                          <p:attrName>ppt_y</p:attrName>
                                        </p:attrNameLst>
                                      </p:cBhvr>
                                      <p:tavLst>
                                        <p:tav tm="0">
                                          <p:val>
                                            <p:strVal val="ppt_y"/>
                                          </p:val>
                                        </p:tav>
                                        <p:tav tm="100000">
                                          <p:val>
                                            <p:strVal val="1+ppt_h/2"/>
                                          </p:val>
                                        </p:tav>
                                      </p:tavLst>
                                    </p:anim>
                                    <p:set>
                                      <p:cBhvr>
                                        <p:cTn id="219" dur="1" fill="hold">
                                          <p:stCondLst>
                                            <p:cond delay="2999"/>
                                          </p:stCondLst>
                                        </p:cTn>
                                        <p:tgtEl>
                                          <p:spTgt spid="17"/>
                                        </p:tgtEl>
                                        <p:attrNameLst>
                                          <p:attrName>style.visibility</p:attrName>
                                        </p:attrNameLst>
                                      </p:cBhvr>
                                      <p:to>
                                        <p:strVal val="hidden"/>
                                      </p:to>
                                    </p:set>
                                  </p:childTnLst>
                                </p:cTn>
                              </p:par>
                              <p:par>
                                <p:cTn id="220" presetID="2" presetClass="exit" presetSubtype="4" fill="hold" grpId="3" nodeType="withEffect">
                                  <p:stCondLst>
                                    <p:cond delay="0"/>
                                  </p:stCondLst>
                                  <p:iterate type="lt">
                                    <p:tmPct val="0"/>
                                  </p:iterate>
                                  <p:childTnLst>
                                    <p:anim calcmode="lin" valueType="num">
                                      <p:cBhvr additive="base">
                                        <p:cTn id="221" dur="3000"/>
                                        <p:tgtEl>
                                          <p:spTgt spid="19"/>
                                        </p:tgtEl>
                                        <p:attrNameLst>
                                          <p:attrName>ppt_x</p:attrName>
                                        </p:attrNameLst>
                                      </p:cBhvr>
                                      <p:tavLst>
                                        <p:tav tm="0">
                                          <p:val>
                                            <p:strVal val="ppt_x"/>
                                          </p:val>
                                        </p:tav>
                                        <p:tav tm="100000">
                                          <p:val>
                                            <p:strVal val="ppt_x"/>
                                          </p:val>
                                        </p:tav>
                                      </p:tavLst>
                                    </p:anim>
                                    <p:anim calcmode="lin" valueType="num">
                                      <p:cBhvr additive="base">
                                        <p:cTn id="222" dur="3000"/>
                                        <p:tgtEl>
                                          <p:spTgt spid="19"/>
                                        </p:tgtEl>
                                        <p:attrNameLst>
                                          <p:attrName>ppt_y</p:attrName>
                                        </p:attrNameLst>
                                      </p:cBhvr>
                                      <p:tavLst>
                                        <p:tav tm="0">
                                          <p:val>
                                            <p:strVal val="ppt_y"/>
                                          </p:val>
                                        </p:tav>
                                        <p:tav tm="100000">
                                          <p:val>
                                            <p:strVal val="1+ppt_h/2"/>
                                          </p:val>
                                        </p:tav>
                                      </p:tavLst>
                                    </p:anim>
                                    <p:set>
                                      <p:cBhvr>
                                        <p:cTn id="223" dur="1" fill="hold">
                                          <p:stCondLst>
                                            <p:cond delay="2999"/>
                                          </p:stCondLst>
                                        </p:cTn>
                                        <p:tgtEl>
                                          <p:spTgt spid="19"/>
                                        </p:tgtEl>
                                        <p:attrNameLst>
                                          <p:attrName>style.visibility</p:attrName>
                                        </p:attrNameLst>
                                      </p:cBhvr>
                                      <p:to>
                                        <p:strVal val="hidden"/>
                                      </p:to>
                                    </p:set>
                                  </p:childTnLst>
                                </p:cTn>
                              </p:par>
                              <p:par>
                                <p:cTn id="224" presetID="2" presetClass="exit" presetSubtype="4" fill="hold" grpId="3" nodeType="withEffect">
                                  <p:stCondLst>
                                    <p:cond delay="0"/>
                                  </p:stCondLst>
                                  <p:iterate type="lt">
                                    <p:tmPct val="0"/>
                                  </p:iterate>
                                  <p:childTnLst>
                                    <p:anim calcmode="lin" valueType="num">
                                      <p:cBhvr additive="base">
                                        <p:cTn id="225" dur="3000"/>
                                        <p:tgtEl>
                                          <p:spTgt spid="21"/>
                                        </p:tgtEl>
                                        <p:attrNameLst>
                                          <p:attrName>ppt_x</p:attrName>
                                        </p:attrNameLst>
                                      </p:cBhvr>
                                      <p:tavLst>
                                        <p:tav tm="0">
                                          <p:val>
                                            <p:strVal val="ppt_x"/>
                                          </p:val>
                                        </p:tav>
                                        <p:tav tm="100000">
                                          <p:val>
                                            <p:strVal val="ppt_x"/>
                                          </p:val>
                                        </p:tav>
                                      </p:tavLst>
                                    </p:anim>
                                    <p:anim calcmode="lin" valueType="num">
                                      <p:cBhvr additive="base">
                                        <p:cTn id="226" dur="3000"/>
                                        <p:tgtEl>
                                          <p:spTgt spid="21"/>
                                        </p:tgtEl>
                                        <p:attrNameLst>
                                          <p:attrName>ppt_y</p:attrName>
                                        </p:attrNameLst>
                                      </p:cBhvr>
                                      <p:tavLst>
                                        <p:tav tm="0">
                                          <p:val>
                                            <p:strVal val="ppt_y"/>
                                          </p:val>
                                        </p:tav>
                                        <p:tav tm="100000">
                                          <p:val>
                                            <p:strVal val="1+ppt_h/2"/>
                                          </p:val>
                                        </p:tav>
                                      </p:tavLst>
                                    </p:anim>
                                    <p:set>
                                      <p:cBhvr>
                                        <p:cTn id="227" dur="1" fill="hold">
                                          <p:stCondLst>
                                            <p:cond delay="2999"/>
                                          </p:stCondLst>
                                        </p:cTn>
                                        <p:tgtEl>
                                          <p:spTgt spid="21"/>
                                        </p:tgtEl>
                                        <p:attrNameLst>
                                          <p:attrName>style.visibility</p:attrName>
                                        </p:attrNameLst>
                                      </p:cBhvr>
                                      <p:to>
                                        <p:strVal val="hidden"/>
                                      </p:to>
                                    </p:set>
                                  </p:childTnLst>
                                </p:cTn>
                              </p:par>
                              <p:par>
                                <p:cTn id="228" presetID="2" presetClass="exit" presetSubtype="1" fill="hold" grpId="3" nodeType="withEffect">
                                  <p:stCondLst>
                                    <p:cond delay="0"/>
                                  </p:stCondLst>
                                  <p:childTnLst>
                                    <p:anim calcmode="lin" valueType="num">
                                      <p:cBhvr additive="base">
                                        <p:cTn id="229" dur="3000"/>
                                        <p:tgtEl>
                                          <p:spTgt spid="4"/>
                                        </p:tgtEl>
                                        <p:attrNameLst>
                                          <p:attrName>ppt_x</p:attrName>
                                        </p:attrNameLst>
                                      </p:cBhvr>
                                      <p:tavLst>
                                        <p:tav tm="0">
                                          <p:val>
                                            <p:strVal val="ppt_x"/>
                                          </p:val>
                                        </p:tav>
                                        <p:tav tm="100000">
                                          <p:val>
                                            <p:strVal val="ppt_x"/>
                                          </p:val>
                                        </p:tav>
                                      </p:tavLst>
                                    </p:anim>
                                    <p:anim calcmode="lin" valueType="num">
                                      <p:cBhvr additive="base">
                                        <p:cTn id="230" dur="3000"/>
                                        <p:tgtEl>
                                          <p:spTgt spid="4"/>
                                        </p:tgtEl>
                                        <p:attrNameLst>
                                          <p:attrName>ppt_y</p:attrName>
                                        </p:attrNameLst>
                                      </p:cBhvr>
                                      <p:tavLst>
                                        <p:tav tm="0">
                                          <p:val>
                                            <p:strVal val="ppt_y"/>
                                          </p:val>
                                        </p:tav>
                                        <p:tav tm="100000">
                                          <p:val>
                                            <p:strVal val="0-ppt_h/2"/>
                                          </p:val>
                                        </p:tav>
                                      </p:tavLst>
                                    </p:anim>
                                    <p:set>
                                      <p:cBhvr>
                                        <p:cTn id="231" dur="1" fill="hold">
                                          <p:stCondLst>
                                            <p:cond delay="2999"/>
                                          </p:stCondLst>
                                        </p:cTn>
                                        <p:tgtEl>
                                          <p:spTgt spid="4"/>
                                        </p:tgtEl>
                                        <p:attrNameLst>
                                          <p:attrName>style.visibility</p:attrName>
                                        </p:attrNameLst>
                                      </p:cBhvr>
                                      <p:to>
                                        <p:strVal val="hidden"/>
                                      </p:to>
                                    </p:set>
                                  </p:childTnLst>
                                </p:cTn>
                              </p:par>
                              <p:par>
                                <p:cTn id="232" presetID="2" presetClass="exit" presetSubtype="1" fill="hold" grpId="3" nodeType="withEffect">
                                  <p:stCondLst>
                                    <p:cond delay="0"/>
                                  </p:stCondLst>
                                  <p:childTnLst>
                                    <p:anim calcmode="lin" valueType="num">
                                      <p:cBhvr additive="base">
                                        <p:cTn id="233" dur="3000"/>
                                        <p:tgtEl>
                                          <p:spTgt spid="6"/>
                                        </p:tgtEl>
                                        <p:attrNameLst>
                                          <p:attrName>ppt_x</p:attrName>
                                        </p:attrNameLst>
                                      </p:cBhvr>
                                      <p:tavLst>
                                        <p:tav tm="0">
                                          <p:val>
                                            <p:strVal val="ppt_x"/>
                                          </p:val>
                                        </p:tav>
                                        <p:tav tm="100000">
                                          <p:val>
                                            <p:strVal val="ppt_x"/>
                                          </p:val>
                                        </p:tav>
                                      </p:tavLst>
                                    </p:anim>
                                    <p:anim calcmode="lin" valueType="num">
                                      <p:cBhvr additive="base">
                                        <p:cTn id="234" dur="3000"/>
                                        <p:tgtEl>
                                          <p:spTgt spid="6"/>
                                        </p:tgtEl>
                                        <p:attrNameLst>
                                          <p:attrName>ppt_y</p:attrName>
                                        </p:attrNameLst>
                                      </p:cBhvr>
                                      <p:tavLst>
                                        <p:tav tm="0">
                                          <p:val>
                                            <p:strVal val="ppt_y"/>
                                          </p:val>
                                        </p:tav>
                                        <p:tav tm="100000">
                                          <p:val>
                                            <p:strVal val="0-ppt_h/2"/>
                                          </p:val>
                                        </p:tav>
                                      </p:tavLst>
                                    </p:anim>
                                    <p:set>
                                      <p:cBhvr>
                                        <p:cTn id="235" dur="1" fill="hold">
                                          <p:stCondLst>
                                            <p:cond delay="2999"/>
                                          </p:stCondLst>
                                        </p:cTn>
                                        <p:tgtEl>
                                          <p:spTgt spid="6"/>
                                        </p:tgtEl>
                                        <p:attrNameLst>
                                          <p:attrName>style.visibility</p:attrName>
                                        </p:attrNameLst>
                                      </p:cBhvr>
                                      <p:to>
                                        <p:strVal val="hidden"/>
                                      </p:to>
                                    </p:set>
                                  </p:childTnLst>
                                </p:cTn>
                              </p:par>
                              <p:par>
                                <p:cTn id="236" presetID="2" presetClass="exit" presetSubtype="1" fill="hold" grpId="3" nodeType="withEffect">
                                  <p:stCondLst>
                                    <p:cond delay="0"/>
                                  </p:stCondLst>
                                  <p:childTnLst>
                                    <p:anim calcmode="lin" valueType="num">
                                      <p:cBhvr additive="base">
                                        <p:cTn id="237" dur="3000"/>
                                        <p:tgtEl>
                                          <p:spTgt spid="8"/>
                                        </p:tgtEl>
                                        <p:attrNameLst>
                                          <p:attrName>ppt_x</p:attrName>
                                        </p:attrNameLst>
                                      </p:cBhvr>
                                      <p:tavLst>
                                        <p:tav tm="0">
                                          <p:val>
                                            <p:strVal val="ppt_x"/>
                                          </p:val>
                                        </p:tav>
                                        <p:tav tm="100000">
                                          <p:val>
                                            <p:strVal val="ppt_x"/>
                                          </p:val>
                                        </p:tav>
                                      </p:tavLst>
                                    </p:anim>
                                    <p:anim calcmode="lin" valueType="num">
                                      <p:cBhvr additive="base">
                                        <p:cTn id="238" dur="3000"/>
                                        <p:tgtEl>
                                          <p:spTgt spid="8"/>
                                        </p:tgtEl>
                                        <p:attrNameLst>
                                          <p:attrName>ppt_y</p:attrName>
                                        </p:attrNameLst>
                                      </p:cBhvr>
                                      <p:tavLst>
                                        <p:tav tm="0">
                                          <p:val>
                                            <p:strVal val="ppt_y"/>
                                          </p:val>
                                        </p:tav>
                                        <p:tav tm="100000">
                                          <p:val>
                                            <p:strVal val="0-ppt_h/2"/>
                                          </p:val>
                                        </p:tav>
                                      </p:tavLst>
                                    </p:anim>
                                    <p:set>
                                      <p:cBhvr>
                                        <p:cTn id="239" dur="1" fill="hold">
                                          <p:stCondLst>
                                            <p:cond delay="2999"/>
                                          </p:stCondLst>
                                        </p:cTn>
                                        <p:tgtEl>
                                          <p:spTgt spid="8"/>
                                        </p:tgtEl>
                                        <p:attrNameLst>
                                          <p:attrName>style.visibility</p:attrName>
                                        </p:attrNameLst>
                                      </p:cBhvr>
                                      <p:to>
                                        <p:strVal val="hidden"/>
                                      </p:to>
                                    </p:set>
                                  </p:childTnLst>
                                </p:cTn>
                              </p:par>
                              <p:par>
                                <p:cTn id="240" presetID="2" presetClass="exit" presetSubtype="1" fill="hold" grpId="3" nodeType="withEffect">
                                  <p:stCondLst>
                                    <p:cond delay="0"/>
                                  </p:stCondLst>
                                  <p:childTnLst>
                                    <p:anim calcmode="lin" valueType="num">
                                      <p:cBhvr additive="base">
                                        <p:cTn id="241" dur="3000"/>
                                        <p:tgtEl>
                                          <p:spTgt spid="10"/>
                                        </p:tgtEl>
                                        <p:attrNameLst>
                                          <p:attrName>ppt_x</p:attrName>
                                        </p:attrNameLst>
                                      </p:cBhvr>
                                      <p:tavLst>
                                        <p:tav tm="0">
                                          <p:val>
                                            <p:strVal val="ppt_x"/>
                                          </p:val>
                                        </p:tav>
                                        <p:tav tm="100000">
                                          <p:val>
                                            <p:strVal val="ppt_x"/>
                                          </p:val>
                                        </p:tav>
                                      </p:tavLst>
                                    </p:anim>
                                    <p:anim calcmode="lin" valueType="num">
                                      <p:cBhvr additive="base">
                                        <p:cTn id="242" dur="3000"/>
                                        <p:tgtEl>
                                          <p:spTgt spid="10"/>
                                        </p:tgtEl>
                                        <p:attrNameLst>
                                          <p:attrName>ppt_y</p:attrName>
                                        </p:attrNameLst>
                                      </p:cBhvr>
                                      <p:tavLst>
                                        <p:tav tm="0">
                                          <p:val>
                                            <p:strVal val="ppt_y"/>
                                          </p:val>
                                        </p:tav>
                                        <p:tav tm="100000">
                                          <p:val>
                                            <p:strVal val="0-ppt_h/2"/>
                                          </p:val>
                                        </p:tav>
                                      </p:tavLst>
                                    </p:anim>
                                    <p:set>
                                      <p:cBhvr>
                                        <p:cTn id="243" dur="1" fill="hold">
                                          <p:stCondLst>
                                            <p:cond delay="2999"/>
                                          </p:stCondLst>
                                        </p:cTn>
                                        <p:tgtEl>
                                          <p:spTgt spid="10"/>
                                        </p:tgtEl>
                                        <p:attrNameLst>
                                          <p:attrName>style.visibility</p:attrName>
                                        </p:attrNameLst>
                                      </p:cBhvr>
                                      <p:to>
                                        <p:strVal val="hidden"/>
                                      </p:to>
                                    </p:set>
                                  </p:childTnLst>
                                </p:cTn>
                              </p:par>
                              <p:par>
                                <p:cTn id="244" presetID="2" presetClass="exit" presetSubtype="1" fill="hold" grpId="3" nodeType="withEffect">
                                  <p:stCondLst>
                                    <p:cond delay="0"/>
                                  </p:stCondLst>
                                  <p:childTnLst>
                                    <p:anim calcmode="lin" valueType="num">
                                      <p:cBhvr additive="base">
                                        <p:cTn id="245" dur="3000"/>
                                        <p:tgtEl>
                                          <p:spTgt spid="12"/>
                                        </p:tgtEl>
                                        <p:attrNameLst>
                                          <p:attrName>ppt_x</p:attrName>
                                        </p:attrNameLst>
                                      </p:cBhvr>
                                      <p:tavLst>
                                        <p:tav tm="0">
                                          <p:val>
                                            <p:strVal val="ppt_x"/>
                                          </p:val>
                                        </p:tav>
                                        <p:tav tm="100000">
                                          <p:val>
                                            <p:strVal val="ppt_x"/>
                                          </p:val>
                                        </p:tav>
                                      </p:tavLst>
                                    </p:anim>
                                    <p:anim calcmode="lin" valueType="num">
                                      <p:cBhvr additive="base">
                                        <p:cTn id="246" dur="3000"/>
                                        <p:tgtEl>
                                          <p:spTgt spid="12"/>
                                        </p:tgtEl>
                                        <p:attrNameLst>
                                          <p:attrName>ppt_y</p:attrName>
                                        </p:attrNameLst>
                                      </p:cBhvr>
                                      <p:tavLst>
                                        <p:tav tm="0">
                                          <p:val>
                                            <p:strVal val="ppt_y"/>
                                          </p:val>
                                        </p:tav>
                                        <p:tav tm="100000">
                                          <p:val>
                                            <p:strVal val="0-ppt_h/2"/>
                                          </p:val>
                                        </p:tav>
                                      </p:tavLst>
                                    </p:anim>
                                    <p:set>
                                      <p:cBhvr>
                                        <p:cTn id="247" dur="1" fill="hold">
                                          <p:stCondLst>
                                            <p:cond delay="2999"/>
                                          </p:stCondLst>
                                        </p:cTn>
                                        <p:tgtEl>
                                          <p:spTgt spid="12"/>
                                        </p:tgtEl>
                                        <p:attrNameLst>
                                          <p:attrName>style.visibility</p:attrName>
                                        </p:attrNameLst>
                                      </p:cBhvr>
                                      <p:to>
                                        <p:strVal val="hidden"/>
                                      </p:to>
                                    </p:set>
                                  </p:childTnLst>
                                </p:cTn>
                              </p:par>
                              <p:par>
                                <p:cTn id="248" presetID="2" presetClass="exit" presetSubtype="1" fill="hold" grpId="3" nodeType="withEffect">
                                  <p:stCondLst>
                                    <p:cond delay="0"/>
                                  </p:stCondLst>
                                  <p:childTnLst>
                                    <p:anim calcmode="lin" valueType="num">
                                      <p:cBhvr additive="base">
                                        <p:cTn id="249" dur="3000"/>
                                        <p:tgtEl>
                                          <p:spTgt spid="14"/>
                                        </p:tgtEl>
                                        <p:attrNameLst>
                                          <p:attrName>ppt_x</p:attrName>
                                        </p:attrNameLst>
                                      </p:cBhvr>
                                      <p:tavLst>
                                        <p:tav tm="0">
                                          <p:val>
                                            <p:strVal val="ppt_x"/>
                                          </p:val>
                                        </p:tav>
                                        <p:tav tm="100000">
                                          <p:val>
                                            <p:strVal val="ppt_x"/>
                                          </p:val>
                                        </p:tav>
                                      </p:tavLst>
                                    </p:anim>
                                    <p:anim calcmode="lin" valueType="num">
                                      <p:cBhvr additive="base">
                                        <p:cTn id="250" dur="3000"/>
                                        <p:tgtEl>
                                          <p:spTgt spid="14"/>
                                        </p:tgtEl>
                                        <p:attrNameLst>
                                          <p:attrName>ppt_y</p:attrName>
                                        </p:attrNameLst>
                                      </p:cBhvr>
                                      <p:tavLst>
                                        <p:tav tm="0">
                                          <p:val>
                                            <p:strVal val="ppt_y"/>
                                          </p:val>
                                        </p:tav>
                                        <p:tav tm="100000">
                                          <p:val>
                                            <p:strVal val="0-ppt_h/2"/>
                                          </p:val>
                                        </p:tav>
                                      </p:tavLst>
                                    </p:anim>
                                    <p:set>
                                      <p:cBhvr>
                                        <p:cTn id="251" dur="1" fill="hold">
                                          <p:stCondLst>
                                            <p:cond delay="2999"/>
                                          </p:stCondLst>
                                        </p:cTn>
                                        <p:tgtEl>
                                          <p:spTgt spid="14"/>
                                        </p:tgtEl>
                                        <p:attrNameLst>
                                          <p:attrName>style.visibility</p:attrName>
                                        </p:attrNameLst>
                                      </p:cBhvr>
                                      <p:to>
                                        <p:strVal val="hidden"/>
                                      </p:to>
                                    </p:set>
                                  </p:childTnLst>
                                </p:cTn>
                              </p:par>
                              <p:par>
                                <p:cTn id="252" presetID="2" presetClass="exit" presetSubtype="1" fill="hold" grpId="3" nodeType="withEffect">
                                  <p:stCondLst>
                                    <p:cond delay="0"/>
                                  </p:stCondLst>
                                  <p:childTnLst>
                                    <p:anim calcmode="lin" valueType="num">
                                      <p:cBhvr additive="base">
                                        <p:cTn id="253" dur="3000"/>
                                        <p:tgtEl>
                                          <p:spTgt spid="16"/>
                                        </p:tgtEl>
                                        <p:attrNameLst>
                                          <p:attrName>ppt_x</p:attrName>
                                        </p:attrNameLst>
                                      </p:cBhvr>
                                      <p:tavLst>
                                        <p:tav tm="0">
                                          <p:val>
                                            <p:strVal val="ppt_x"/>
                                          </p:val>
                                        </p:tav>
                                        <p:tav tm="100000">
                                          <p:val>
                                            <p:strVal val="ppt_x"/>
                                          </p:val>
                                        </p:tav>
                                      </p:tavLst>
                                    </p:anim>
                                    <p:anim calcmode="lin" valueType="num">
                                      <p:cBhvr additive="base">
                                        <p:cTn id="254" dur="3000"/>
                                        <p:tgtEl>
                                          <p:spTgt spid="16"/>
                                        </p:tgtEl>
                                        <p:attrNameLst>
                                          <p:attrName>ppt_y</p:attrName>
                                        </p:attrNameLst>
                                      </p:cBhvr>
                                      <p:tavLst>
                                        <p:tav tm="0">
                                          <p:val>
                                            <p:strVal val="ppt_y"/>
                                          </p:val>
                                        </p:tav>
                                        <p:tav tm="100000">
                                          <p:val>
                                            <p:strVal val="0-ppt_h/2"/>
                                          </p:val>
                                        </p:tav>
                                      </p:tavLst>
                                    </p:anim>
                                    <p:set>
                                      <p:cBhvr>
                                        <p:cTn id="255" dur="1" fill="hold">
                                          <p:stCondLst>
                                            <p:cond delay="2999"/>
                                          </p:stCondLst>
                                        </p:cTn>
                                        <p:tgtEl>
                                          <p:spTgt spid="16"/>
                                        </p:tgtEl>
                                        <p:attrNameLst>
                                          <p:attrName>style.visibility</p:attrName>
                                        </p:attrNameLst>
                                      </p:cBhvr>
                                      <p:to>
                                        <p:strVal val="hidden"/>
                                      </p:to>
                                    </p:set>
                                  </p:childTnLst>
                                </p:cTn>
                              </p:par>
                              <p:par>
                                <p:cTn id="256" presetID="2" presetClass="exit" presetSubtype="1" fill="hold" grpId="3" nodeType="withEffect">
                                  <p:stCondLst>
                                    <p:cond delay="0"/>
                                  </p:stCondLst>
                                  <p:childTnLst>
                                    <p:anim calcmode="lin" valueType="num">
                                      <p:cBhvr additive="base">
                                        <p:cTn id="257" dur="3000"/>
                                        <p:tgtEl>
                                          <p:spTgt spid="18"/>
                                        </p:tgtEl>
                                        <p:attrNameLst>
                                          <p:attrName>ppt_x</p:attrName>
                                        </p:attrNameLst>
                                      </p:cBhvr>
                                      <p:tavLst>
                                        <p:tav tm="0">
                                          <p:val>
                                            <p:strVal val="ppt_x"/>
                                          </p:val>
                                        </p:tav>
                                        <p:tav tm="100000">
                                          <p:val>
                                            <p:strVal val="ppt_x"/>
                                          </p:val>
                                        </p:tav>
                                      </p:tavLst>
                                    </p:anim>
                                    <p:anim calcmode="lin" valueType="num">
                                      <p:cBhvr additive="base">
                                        <p:cTn id="258" dur="3000"/>
                                        <p:tgtEl>
                                          <p:spTgt spid="18"/>
                                        </p:tgtEl>
                                        <p:attrNameLst>
                                          <p:attrName>ppt_y</p:attrName>
                                        </p:attrNameLst>
                                      </p:cBhvr>
                                      <p:tavLst>
                                        <p:tav tm="0">
                                          <p:val>
                                            <p:strVal val="ppt_y"/>
                                          </p:val>
                                        </p:tav>
                                        <p:tav tm="100000">
                                          <p:val>
                                            <p:strVal val="0-ppt_h/2"/>
                                          </p:val>
                                        </p:tav>
                                      </p:tavLst>
                                    </p:anim>
                                    <p:set>
                                      <p:cBhvr>
                                        <p:cTn id="259" dur="1" fill="hold">
                                          <p:stCondLst>
                                            <p:cond delay="2999"/>
                                          </p:stCondLst>
                                        </p:cTn>
                                        <p:tgtEl>
                                          <p:spTgt spid="18"/>
                                        </p:tgtEl>
                                        <p:attrNameLst>
                                          <p:attrName>style.visibility</p:attrName>
                                        </p:attrNameLst>
                                      </p:cBhvr>
                                      <p:to>
                                        <p:strVal val="hidden"/>
                                      </p:to>
                                    </p:set>
                                  </p:childTnLst>
                                </p:cTn>
                              </p:par>
                              <p:par>
                                <p:cTn id="260" presetID="2" presetClass="exit" presetSubtype="1" fill="hold" grpId="3" nodeType="withEffect">
                                  <p:stCondLst>
                                    <p:cond delay="0"/>
                                  </p:stCondLst>
                                  <p:childTnLst>
                                    <p:anim calcmode="lin" valueType="num">
                                      <p:cBhvr additive="base">
                                        <p:cTn id="261" dur="3000"/>
                                        <p:tgtEl>
                                          <p:spTgt spid="20"/>
                                        </p:tgtEl>
                                        <p:attrNameLst>
                                          <p:attrName>ppt_x</p:attrName>
                                        </p:attrNameLst>
                                      </p:cBhvr>
                                      <p:tavLst>
                                        <p:tav tm="0">
                                          <p:val>
                                            <p:strVal val="ppt_x"/>
                                          </p:val>
                                        </p:tav>
                                        <p:tav tm="100000">
                                          <p:val>
                                            <p:strVal val="ppt_x"/>
                                          </p:val>
                                        </p:tav>
                                      </p:tavLst>
                                    </p:anim>
                                    <p:anim calcmode="lin" valueType="num">
                                      <p:cBhvr additive="base">
                                        <p:cTn id="262" dur="3000"/>
                                        <p:tgtEl>
                                          <p:spTgt spid="20"/>
                                        </p:tgtEl>
                                        <p:attrNameLst>
                                          <p:attrName>ppt_y</p:attrName>
                                        </p:attrNameLst>
                                      </p:cBhvr>
                                      <p:tavLst>
                                        <p:tav tm="0">
                                          <p:val>
                                            <p:strVal val="ppt_y"/>
                                          </p:val>
                                        </p:tav>
                                        <p:tav tm="100000">
                                          <p:val>
                                            <p:strVal val="0-ppt_h/2"/>
                                          </p:val>
                                        </p:tav>
                                      </p:tavLst>
                                    </p:anim>
                                    <p:set>
                                      <p:cBhvr>
                                        <p:cTn id="263" dur="1" fill="hold">
                                          <p:stCondLst>
                                            <p:cond delay="2999"/>
                                          </p:stCondLst>
                                        </p:cTn>
                                        <p:tgtEl>
                                          <p:spTgt spid="20"/>
                                        </p:tgtEl>
                                        <p:attrNameLst>
                                          <p:attrName>style.visibility</p:attrName>
                                        </p:attrNameLst>
                                      </p:cBhvr>
                                      <p:to>
                                        <p:strVal val="hidden"/>
                                      </p:to>
                                    </p:set>
                                  </p:childTnLst>
                                </p:cTn>
                              </p:par>
                              <p:par>
                                <p:cTn id="264" presetID="2" presetClass="exit" presetSubtype="1" fill="hold" grpId="3" nodeType="withEffect">
                                  <p:stCondLst>
                                    <p:cond delay="0"/>
                                  </p:stCondLst>
                                  <p:childTnLst>
                                    <p:anim calcmode="lin" valueType="num">
                                      <p:cBhvr additive="base">
                                        <p:cTn id="265" dur="3000"/>
                                        <p:tgtEl>
                                          <p:spTgt spid="22"/>
                                        </p:tgtEl>
                                        <p:attrNameLst>
                                          <p:attrName>ppt_x</p:attrName>
                                        </p:attrNameLst>
                                      </p:cBhvr>
                                      <p:tavLst>
                                        <p:tav tm="0">
                                          <p:val>
                                            <p:strVal val="ppt_x"/>
                                          </p:val>
                                        </p:tav>
                                        <p:tav tm="100000">
                                          <p:val>
                                            <p:strVal val="ppt_x"/>
                                          </p:val>
                                        </p:tav>
                                      </p:tavLst>
                                    </p:anim>
                                    <p:anim calcmode="lin" valueType="num">
                                      <p:cBhvr additive="base">
                                        <p:cTn id="266" dur="3000"/>
                                        <p:tgtEl>
                                          <p:spTgt spid="22"/>
                                        </p:tgtEl>
                                        <p:attrNameLst>
                                          <p:attrName>ppt_y</p:attrName>
                                        </p:attrNameLst>
                                      </p:cBhvr>
                                      <p:tavLst>
                                        <p:tav tm="0">
                                          <p:val>
                                            <p:strVal val="ppt_y"/>
                                          </p:val>
                                        </p:tav>
                                        <p:tav tm="100000">
                                          <p:val>
                                            <p:strVal val="0-ppt_h/2"/>
                                          </p:val>
                                        </p:tav>
                                      </p:tavLst>
                                    </p:anim>
                                    <p:set>
                                      <p:cBhvr>
                                        <p:cTn id="267" dur="1" fill="hold">
                                          <p:stCondLst>
                                            <p:cond delay="2999"/>
                                          </p:stCondLst>
                                        </p:cTn>
                                        <p:tgtEl>
                                          <p:spTgt spid="22"/>
                                        </p:tgtEl>
                                        <p:attrNameLst>
                                          <p:attrName>style.visibility</p:attrName>
                                        </p:attrNameLst>
                                      </p:cBhvr>
                                      <p:to>
                                        <p:strVal val="hidden"/>
                                      </p:to>
                                    </p:set>
                                  </p:childTnLst>
                                </p:cTn>
                              </p:par>
                              <p:par>
                                <p:cTn id="268" presetID="8" presetClass="exit" presetSubtype="16" fill="hold" grpId="4" nodeType="withEffect">
                                  <p:stCondLst>
                                    <p:cond delay="0"/>
                                  </p:stCondLst>
                                  <p:iterate type="lt">
                                    <p:tmPct val="0"/>
                                  </p:iterate>
                                  <p:childTnLst>
                                    <p:animEffect transition="out" filter="diamond(in)">
                                      <p:cBhvr>
                                        <p:cTn id="269" dur="3000"/>
                                        <p:tgtEl>
                                          <p:spTgt spid="3"/>
                                        </p:tgtEl>
                                      </p:cBhvr>
                                    </p:animEffect>
                                    <p:set>
                                      <p:cBhvr>
                                        <p:cTn id="270" dur="1" fill="hold">
                                          <p:stCondLst>
                                            <p:cond delay="2999"/>
                                          </p:stCondLst>
                                        </p:cTn>
                                        <p:tgtEl>
                                          <p:spTgt spid="3"/>
                                        </p:tgtEl>
                                        <p:attrNameLst>
                                          <p:attrName>style.visibility</p:attrName>
                                        </p:attrNameLst>
                                      </p:cBhvr>
                                      <p:to>
                                        <p:strVal val="hidden"/>
                                      </p:to>
                                    </p:set>
                                  </p:childTnLst>
                                </p:cTn>
                              </p:par>
                              <p:par>
                                <p:cTn id="271" presetID="8" presetClass="exit" presetSubtype="16" fill="hold" grpId="4" nodeType="withEffect">
                                  <p:stCondLst>
                                    <p:cond delay="0"/>
                                  </p:stCondLst>
                                  <p:childTnLst>
                                    <p:animEffect transition="out" filter="diamond(in)">
                                      <p:cBhvr>
                                        <p:cTn id="272" dur="3000"/>
                                        <p:tgtEl>
                                          <p:spTgt spid="4"/>
                                        </p:tgtEl>
                                      </p:cBhvr>
                                    </p:animEffect>
                                    <p:set>
                                      <p:cBhvr>
                                        <p:cTn id="273" dur="1" fill="hold">
                                          <p:stCondLst>
                                            <p:cond delay="2999"/>
                                          </p:stCondLst>
                                        </p:cTn>
                                        <p:tgtEl>
                                          <p:spTgt spid="4"/>
                                        </p:tgtEl>
                                        <p:attrNameLst>
                                          <p:attrName>style.visibility</p:attrName>
                                        </p:attrNameLst>
                                      </p:cBhvr>
                                      <p:to>
                                        <p:strVal val="hidden"/>
                                      </p:to>
                                    </p:set>
                                  </p:childTnLst>
                                </p:cTn>
                              </p:par>
                              <p:par>
                                <p:cTn id="274" presetID="8" presetClass="exit" presetSubtype="16" fill="hold" grpId="4" nodeType="withEffect">
                                  <p:stCondLst>
                                    <p:cond delay="0"/>
                                  </p:stCondLst>
                                  <p:iterate type="lt">
                                    <p:tmPct val="0"/>
                                  </p:iterate>
                                  <p:childTnLst>
                                    <p:animEffect transition="out" filter="diamond(in)">
                                      <p:cBhvr>
                                        <p:cTn id="275" dur="3000"/>
                                        <p:tgtEl>
                                          <p:spTgt spid="5"/>
                                        </p:tgtEl>
                                      </p:cBhvr>
                                    </p:animEffect>
                                    <p:set>
                                      <p:cBhvr>
                                        <p:cTn id="276" dur="1" fill="hold">
                                          <p:stCondLst>
                                            <p:cond delay="2999"/>
                                          </p:stCondLst>
                                        </p:cTn>
                                        <p:tgtEl>
                                          <p:spTgt spid="5"/>
                                        </p:tgtEl>
                                        <p:attrNameLst>
                                          <p:attrName>style.visibility</p:attrName>
                                        </p:attrNameLst>
                                      </p:cBhvr>
                                      <p:to>
                                        <p:strVal val="hidden"/>
                                      </p:to>
                                    </p:set>
                                  </p:childTnLst>
                                </p:cTn>
                              </p:par>
                              <p:par>
                                <p:cTn id="277" presetID="8" presetClass="exit" presetSubtype="16" fill="hold" grpId="4" nodeType="withEffect">
                                  <p:stCondLst>
                                    <p:cond delay="0"/>
                                  </p:stCondLst>
                                  <p:childTnLst>
                                    <p:animEffect transition="out" filter="diamond(in)">
                                      <p:cBhvr>
                                        <p:cTn id="278" dur="3000"/>
                                        <p:tgtEl>
                                          <p:spTgt spid="6"/>
                                        </p:tgtEl>
                                      </p:cBhvr>
                                    </p:animEffect>
                                    <p:set>
                                      <p:cBhvr>
                                        <p:cTn id="279" dur="1" fill="hold">
                                          <p:stCondLst>
                                            <p:cond delay="2999"/>
                                          </p:stCondLst>
                                        </p:cTn>
                                        <p:tgtEl>
                                          <p:spTgt spid="6"/>
                                        </p:tgtEl>
                                        <p:attrNameLst>
                                          <p:attrName>style.visibility</p:attrName>
                                        </p:attrNameLst>
                                      </p:cBhvr>
                                      <p:to>
                                        <p:strVal val="hidden"/>
                                      </p:to>
                                    </p:set>
                                  </p:childTnLst>
                                </p:cTn>
                              </p:par>
                              <p:par>
                                <p:cTn id="280" presetID="8" presetClass="exit" presetSubtype="16" fill="hold" grpId="4" nodeType="withEffect">
                                  <p:stCondLst>
                                    <p:cond delay="0"/>
                                  </p:stCondLst>
                                  <p:iterate type="lt">
                                    <p:tmPct val="0"/>
                                  </p:iterate>
                                  <p:childTnLst>
                                    <p:animEffect transition="out" filter="diamond(in)">
                                      <p:cBhvr>
                                        <p:cTn id="281" dur="3000"/>
                                        <p:tgtEl>
                                          <p:spTgt spid="7"/>
                                        </p:tgtEl>
                                      </p:cBhvr>
                                    </p:animEffect>
                                    <p:set>
                                      <p:cBhvr>
                                        <p:cTn id="282" dur="1" fill="hold">
                                          <p:stCondLst>
                                            <p:cond delay="2999"/>
                                          </p:stCondLst>
                                        </p:cTn>
                                        <p:tgtEl>
                                          <p:spTgt spid="7"/>
                                        </p:tgtEl>
                                        <p:attrNameLst>
                                          <p:attrName>style.visibility</p:attrName>
                                        </p:attrNameLst>
                                      </p:cBhvr>
                                      <p:to>
                                        <p:strVal val="hidden"/>
                                      </p:to>
                                    </p:set>
                                  </p:childTnLst>
                                </p:cTn>
                              </p:par>
                              <p:par>
                                <p:cTn id="283" presetID="8" presetClass="exit" presetSubtype="16" fill="hold" grpId="4" nodeType="withEffect">
                                  <p:stCondLst>
                                    <p:cond delay="0"/>
                                  </p:stCondLst>
                                  <p:childTnLst>
                                    <p:animEffect transition="out" filter="diamond(in)">
                                      <p:cBhvr>
                                        <p:cTn id="284" dur="3000"/>
                                        <p:tgtEl>
                                          <p:spTgt spid="8"/>
                                        </p:tgtEl>
                                      </p:cBhvr>
                                    </p:animEffect>
                                    <p:set>
                                      <p:cBhvr>
                                        <p:cTn id="285" dur="1" fill="hold">
                                          <p:stCondLst>
                                            <p:cond delay="2999"/>
                                          </p:stCondLst>
                                        </p:cTn>
                                        <p:tgtEl>
                                          <p:spTgt spid="8"/>
                                        </p:tgtEl>
                                        <p:attrNameLst>
                                          <p:attrName>style.visibility</p:attrName>
                                        </p:attrNameLst>
                                      </p:cBhvr>
                                      <p:to>
                                        <p:strVal val="hidden"/>
                                      </p:to>
                                    </p:set>
                                  </p:childTnLst>
                                </p:cTn>
                              </p:par>
                              <p:par>
                                <p:cTn id="286" presetID="8" presetClass="exit" presetSubtype="16" fill="hold" grpId="4" nodeType="withEffect">
                                  <p:stCondLst>
                                    <p:cond delay="0"/>
                                  </p:stCondLst>
                                  <p:iterate type="lt">
                                    <p:tmPct val="0"/>
                                  </p:iterate>
                                  <p:childTnLst>
                                    <p:animEffect transition="out" filter="diamond(in)">
                                      <p:cBhvr>
                                        <p:cTn id="287" dur="3000"/>
                                        <p:tgtEl>
                                          <p:spTgt spid="9"/>
                                        </p:tgtEl>
                                      </p:cBhvr>
                                    </p:animEffect>
                                    <p:set>
                                      <p:cBhvr>
                                        <p:cTn id="288" dur="1" fill="hold">
                                          <p:stCondLst>
                                            <p:cond delay="2999"/>
                                          </p:stCondLst>
                                        </p:cTn>
                                        <p:tgtEl>
                                          <p:spTgt spid="9"/>
                                        </p:tgtEl>
                                        <p:attrNameLst>
                                          <p:attrName>style.visibility</p:attrName>
                                        </p:attrNameLst>
                                      </p:cBhvr>
                                      <p:to>
                                        <p:strVal val="hidden"/>
                                      </p:to>
                                    </p:set>
                                  </p:childTnLst>
                                </p:cTn>
                              </p:par>
                              <p:par>
                                <p:cTn id="289" presetID="8" presetClass="exit" presetSubtype="16" fill="hold" grpId="4" nodeType="withEffect">
                                  <p:stCondLst>
                                    <p:cond delay="0"/>
                                  </p:stCondLst>
                                  <p:childTnLst>
                                    <p:animEffect transition="out" filter="diamond(in)">
                                      <p:cBhvr>
                                        <p:cTn id="290" dur="3000"/>
                                        <p:tgtEl>
                                          <p:spTgt spid="10"/>
                                        </p:tgtEl>
                                      </p:cBhvr>
                                    </p:animEffect>
                                    <p:set>
                                      <p:cBhvr>
                                        <p:cTn id="291" dur="1" fill="hold">
                                          <p:stCondLst>
                                            <p:cond delay="2999"/>
                                          </p:stCondLst>
                                        </p:cTn>
                                        <p:tgtEl>
                                          <p:spTgt spid="10"/>
                                        </p:tgtEl>
                                        <p:attrNameLst>
                                          <p:attrName>style.visibility</p:attrName>
                                        </p:attrNameLst>
                                      </p:cBhvr>
                                      <p:to>
                                        <p:strVal val="hidden"/>
                                      </p:to>
                                    </p:set>
                                  </p:childTnLst>
                                </p:cTn>
                              </p:par>
                              <p:par>
                                <p:cTn id="292" presetID="8" presetClass="exit" presetSubtype="16" fill="hold" grpId="4" nodeType="withEffect">
                                  <p:stCondLst>
                                    <p:cond delay="0"/>
                                  </p:stCondLst>
                                  <p:iterate type="lt">
                                    <p:tmPct val="0"/>
                                  </p:iterate>
                                  <p:childTnLst>
                                    <p:animEffect transition="out" filter="diamond(in)">
                                      <p:cBhvr>
                                        <p:cTn id="293" dur="3000"/>
                                        <p:tgtEl>
                                          <p:spTgt spid="11"/>
                                        </p:tgtEl>
                                      </p:cBhvr>
                                    </p:animEffect>
                                    <p:set>
                                      <p:cBhvr>
                                        <p:cTn id="294" dur="1" fill="hold">
                                          <p:stCondLst>
                                            <p:cond delay="2999"/>
                                          </p:stCondLst>
                                        </p:cTn>
                                        <p:tgtEl>
                                          <p:spTgt spid="11"/>
                                        </p:tgtEl>
                                        <p:attrNameLst>
                                          <p:attrName>style.visibility</p:attrName>
                                        </p:attrNameLst>
                                      </p:cBhvr>
                                      <p:to>
                                        <p:strVal val="hidden"/>
                                      </p:to>
                                    </p:set>
                                  </p:childTnLst>
                                </p:cTn>
                              </p:par>
                              <p:par>
                                <p:cTn id="295" presetID="8" presetClass="exit" presetSubtype="16" fill="hold" grpId="4" nodeType="withEffect">
                                  <p:stCondLst>
                                    <p:cond delay="0"/>
                                  </p:stCondLst>
                                  <p:childTnLst>
                                    <p:animEffect transition="out" filter="diamond(in)">
                                      <p:cBhvr>
                                        <p:cTn id="296" dur="3000"/>
                                        <p:tgtEl>
                                          <p:spTgt spid="12"/>
                                        </p:tgtEl>
                                      </p:cBhvr>
                                    </p:animEffect>
                                    <p:set>
                                      <p:cBhvr>
                                        <p:cTn id="297" dur="1" fill="hold">
                                          <p:stCondLst>
                                            <p:cond delay="2999"/>
                                          </p:stCondLst>
                                        </p:cTn>
                                        <p:tgtEl>
                                          <p:spTgt spid="12"/>
                                        </p:tgtEl>
                                        <p:attrNameLst>
                                          <p:attrName>style.visibility</p:attrName>
                                        </p:attrNameLst>
                                      </p:cBhvr>
                                      <p:to>
                                        <p:strVal val="hidden"/>
                                      </p:to>
                                    </p:set>
                                  </p:childTnLst>
                                </p:cTn>
                              </p:par>
                              <p:par>
                                <p:cTn id="298" presetID="8" presetClass="exit" presetSubtype="16" fill="hold" grpId="4" nodeType="withEffect">
                                  <p:stCondLst>
                                    <p:cond delay="0"/>
                                  </p:stCondLst>
                                  <p:iterate type="lt">
                                    <p:tmPct val="0"/>
                                  </p:iterate>
                                  <p:childTnLst>
                                    <p:animEffect transition="out" filter="diamond(in)">
                                      <p:cBhvr>
                                        <p:cTn id="299" dur="3000"/>
                                        <p:tgtEl>
                                          <p:spTgt spid="13"/>
                                        </p:tgtEl>
                                      </p:cBhvr>
                                    </p:animEffect>
                                    <p:set>
                                      <p:cBhvr>
                                        <p:cTn id="300" dur="1" fill="hold">
                                          <p:stCondLst>
                                            <p:cond delay="2999"/>
                                          </p:stCondLst>
                                        </p:cTn>
                                        <p:tgtEl>
                                          <p:spTgt spid="13"/>
                                        </p:tgtEl>
                                        <p:attrNameLst>
                                          <p:attrName>style.visibility</p:attrName>
                                        </p:attrNameLst>
                                      </p:cBhvr>
                                      <p:to>
                                        <p:strVal val="hidden"/>
                                      </p:to>
                                    </p:set>
                                  </p:childTnLst>
                                </p:cTn>
                              </p:par>
                              <p:par>
                                <p:cTn id="301" presetID="8" presetClass="exit" presetSubtype="16" fill="hold" grpId="4" nodeType="withEffect">
                                  <p:stCondLst>
                                    <p:cond delay="0"/>
                                  </p:stCondLst>
                                  <p:childTnLst>
                                    <p:animEffect transition="out" filter="diamond(in)">
                                      <p:cBhvr>
                                        <p:cTn id="302" dur="3000"/>
                                        <p:tgtEl>
                                          <p:spTgt spid="14"/>
                                        </p:tgtEl>
                                      </p:cBhvr>
                                    </p:animEffect>
                                    <p:set>
                                      <p:cBhvr>
                                        <p:cTn id="303" dur="1" fill="hold">
                                          <p:stCondLst>
                                            <p:cond delay="2999"/>
                                          </p:stCondLst>
                                        </p:cTn>
                                        <p:tgtEl>
                                          <p:spTgt spid="14"/>
                                        </p:tgtEl>
                                        <p:attrNameLst>
                                          <p:attrName>style.visibility</p:attrName>
                                        </p:attrNameLst>
                                      </p:cBhvr>
                                      <p:to>
                                        <p:strVal val="hidden"/>
                                      </p:to>
                                    </p:set>
                                  </p:childTnLst>
                                </p:cTn>
                              </p:par>
                              <p:par>
                                <p:cTn id="304" presetID="8" presetClass="exit" presetSubtype="16" fill="hold" grpId="4" nodeType="withEffect">
                                  <p:stCondLst>
                                    <p:cond delay="0"/>
                                  </p:stCondLst>
                                  <p:iterate type="lt">
                                    <p:tmPct val="0"/>
                                  </p:iterate>
                                  <p:childTnLst>
                                    <p:animEffect transition="out" filter="diamond(in)">
                                      <p:cBhvr>
                                        <p:cTn id="305" dur="3000"/>
                                        <p:tgtEl>
                                          <p:spTgt spid="15"/>
                                        </p:tgtEl>
                                      </p:cBhvr>
                                    </p:animEffect>
                                    <p:set>
                                      <p:cBhvr>
                                        <p:cTn id="306" dur="1" fill="hold">
                                          <p:stCondLst>
                                            <p:cond delay="2999"/>
                                          </p:stCondLst>
                                        </p:cTn>
                                        <p:tgtEl>
                                          <p:spTgt spid="15"/>
                                        </p:tgtEl>
                                        <p:attrNameLst>
                                          <p:attrName>style.visibility</p:attrName>
                                        </p:attrNameLst>
                                      </p:cBhvr>
                                      <p:to>
                                        <p:strVal val="hidden"/>
                                      </p:to>
                                    </p:set>
                                  </p:childTnLst>
                                </p:cTn>
                              </p:par>
                              <p:par>
                                <p:cTn id="307" presetID="8" presetClass="exit" presetSubtype="16" fill="hold" grpId="4" nodeType="withEffect">
                                  <p:stCondLst>
                                    <p:cond delay="0"/>
                                  </p:stCondLst>
                                  <p:childTnLst>
                                    <p:animEffect transition="out" filter="diamond(in)">
                                      <p:cBhvr>
                                        <p:cTn id="308" dur="3000"/>
                                        <p:tgtEl>
                                          <p:spTgt spid="16"/>
                                        </p:tgtEl>
                                      </p:cBhvr>
                                    </p:animEffect>
                                    <p:set>
                                      <p:cBhvr>
                                        <p:cTn id="309" dur="1" fill="hold">
                                          <p:stCondLst>
                                            <p:cond delay="2999"/>
                                          </p:stCondLst>
                                        </p:cTn>
                                        <p:tgtEl>
                                          <p:spTgt spid="16"/>
                                        </p:tgtEl>
                                        <p:attrNameLst>
                                          <p:attrName>style.visibility</p:attrName>
                                        </p:attrNameLst>
                                      </p:cBhvr>
                                      <p:to>
                                        <p:strVal val="hidden"/>
                                      </p:to>
                                    </p:set>
                                  </p:childTnLst>
                                </p:cTn>
                              </p:par>
                              <p:par>
                                <p:cTn id="310" presetID="8" presetClass="exit" presetSubtype="16" fill="hold" grpId="4" nodeType="withEffect">
                                  <p:stCondLst>
                                    <p:cond delay="0"/>
                                  </p:stCondLst>
                                  <p:iterate type="lt">
                                    <p:tmPct val="0"/>
                                  </p:iterate>
                                  <p:childTnLst>
                                    <p:animEffect transition="out" filter="diamond(in)">
                                      <p:cBhvr>
                                        <p:cTn id="311" dur="3000"/>
                                        <p:tgtEl>
                                          <p:spTgt spid="17"/>
                                        </p:tgtEl>
                                      </p:cBhvr>
                                    </p:animEffect>
                                    <p:set>
                                      <p:cBhvr>
                                        <p:cTn id="312" dur="1" fill="hold">
                                          <p:stCondLst>
                                            <p:cond delay="2999"/>
                                          </p:stCondLst>
                                        </p:cTn>
                                        <p:tgtEl>
                                          <p:spTgt spid="17"/>
                                        </p:tgtEl>
                                        <p:attrNameLst>
                                          <p:attrName>style.visibility</p:attrName>
                                        </p:attrNameLst>
                                      </p:cBhvr>
                                      <p:to>
                                        <p:strVal val="hidden"/>
                                      </p:to>
                                    </p:set>
                                  </p:childTnLst>
                                </p:cTn>
                              </p:par>
                              <p:par>
                                <p:cTn id="313" presetID="8" presetClass="exit" presetSubtype="16" fill="hold" grpId="4" nodeType="withEffect">
                                  <p:stCondLst>
                                    <p:cond delay="0"/>
                                  </p:stCondLst>
                                  <p:childTnLst>
                                    <p:animEffect transition="out" filter="diamond(in)">
                                      <p:cBhvr>
                                        <p:cTn id="314" dur="3000"/>
                                        <p:tgtEl>
                                          <p:spTgt spid="18"/>
                                        </p:tgtEl>
                                      </p:cBhvr>
                                    </p:animEffect>
                                    <p:set>
                                      <p:cBhvr>
                                        <p:cTn id="315" dur="1" fill="hold">
                                          <p:stCondLst>
                                            <p:cond delay="2999"/>
                                          </p:stCondLst>
                                        </p:cTn>
                                        <p:tgtEl>
                                          <p:spTgt spid="18"/>
                                        </p:tgtEl>
                                        <p:attrNameLst>
                                          <p:attrName>style.visibility</p:attrName>
                                        </p:attrNameLst>
                                      </p:cBhvr>
                                      <p:to>
                                        <p:strVal val="hidden"/>
                                      </p:to>
                                    </p:set>
                                  </p:childTnLst>
                                </p:cTn>
                              </p:par>
                              <p:par>
                                <p:cTn id="316" presetID="8" presetClass="exit" presetSubtype="16" fill="hold" grpId="4" nodeType="withEffect">
                                  <p:stCondLst>
                                    <p:cond delay="0"/>
                                  </p:stCondLst>
                                  <p:iterate type="lt">
                                    <p:tmPct val="0"/>
                                  </p:iterate>
                                  <p:childTnLst>
                                    <p:animEffect transition="out" filter="diamond(in)">
                                      <p:cBhvr>
                                        <p:cTn id="317" dur="3000"/>
                                        <p:tgtEl>
                                          <p:spTgt spid="19"/>
                                        </p:tgtEl>
                                      </p:cBhvr>
                                    </p:animEffect>
                                    <p:set>
                                      <p:cBhvr>
                                        <p:cTn id="318" dur="1" fill="hold">
                                          <p:stCondLst>
                                            <p:cond delay="2999"/>
                                          </p:stCondLst>
                                        </p:cTn>
                                        <p:tgtEl>
                                          <p:spTgt spid="19"/>
                                        </p:tgtEl>
                                        <p:attrNameLst>
                                          <p:attrName>style.visibility</p:attrName>
                                        </p:attrNameLst>
                                      </p:cBhvr>
                                      <p:to>
                                        <p:strVal val="hidden"/>
                                      </p:to>
                                    </p:set>
                                  </p:childTnLst>
                                </p:cTn>
                              </p:par>
                              <p:par>
                                <p:cTn id="319" presetID="8" presetClass="exit" presetSubtype="16" fill="hold" grpId="4" nodeType="withEffect">
                                  <p:stCondLst>
                                    <p:cond delay="0"/>
                                  </p:stCondLst>
                                  <p:childTnLst>
                                    <p:animEffect transition="out" filter="diamond(in)">
                                      <p:cBhvr>
                                        <p:cTn id="320" dur="3000"/>
                                        <p:tgtEl>
                                          <p:spTgt spid="20"/>
                                        </p:tgtEl>
                                      </p:cBhvr>
                                    </p:animEffect>
                                    <p:set>
                                      <p:cBhvr>
                                        <p:cTn id="321" dur="1" fill="hold">
                                          <p:stCondLst>
                                            <p:cond delay="2999"/>
                                          </p:stCondLst>
                                        </p:cTn>
                                        <p:tgtEl>
                                          <p:spTgt spid="20"/>
                                        </p:tgtEl>
                                        <p:attrNameLst>
                                          <p:attrName>style.visibility</p:attrName>
                                        </p:attrNameLst>
                                      </p:cBhvr>
                                      <p:to>
                                        <p:strVal val="hidden"/>
                                      </p:to>
                                    </p:set>
                                  </p:childTnLst>
                                </p:cTn>
                              </p:par>
                              <p:par>
                                <p:cTn id="322" presetID="8" presetClass="exit" presetSubtype="16" fill="hold" grpId="4" nodeType="withEffect">
                                  <p:stCondLst>
                                    <p:cond delay="0"/>
                                  </p:stCondLst>
                                  <p:iterate type="lt">
                                    <p:tmPct val="0"/>
                                  </p:iterate>
                                  <p:childTnLst>
                                    <p:animEffect transition="out" filter="diamond(in)">
                                      <p:cBhvr>
                                        <p:cTn id="323" dur="3000"/>
                                        <p:tgtEl>
                                          <p:spTgt spid="21"/>
                                        </p:tgtEl>
                                      </p:cBhvr>
                                    </p:animEffect>
                                    <p:set>
                                      <p:cBhvr>
                                        <p:cTn id="324" dur="1" fill="hold">
                                          <p:stCondLst>
                                            <p:cond delay="2999"/>
                                          </p:stCondLst>
                                        </p:cTn>
                                        <p:tgtEl>
                                          <p:spTgt spid="21"/>
                                        </p:tgtEl>
                                        <p:attrNameLst>
                                          <p:attrName>style.visibility</p:attrName>
                                        </p:attrNameLst>
                                      </p:cBhvr>
                                      <p:to>
                                        <p:strVal val="hidden"/>
                                      </p:to>
                                    </p:set>
                                  </p:childTnLst>
                                </p:cTn>
                              </p:par>
                              <p:par>
                                <p:cTn id="325" presetID="8" presetClass="exit" presetSubtype="16" fill="hold" grpId="4" nodeType="withEffect">
                                  <p:stCondLst>
                                    <p:cond delay="0"/>
                                  </p:stCondLst>
                                  <p:childTnLst>
                                    <p:animEffect transition="out" filter="diamond(in)">
                                      <p:cBhvr>
                                        <p:cTn id="326" dur="3000"/>
                                        <p:tgtEl>
                                          <p:spTgt spid="22"/>
                                        </p:tgtEl>
                                      </p:cBhvr>
                                    </p:animEffect>
                                    <p:set>
                                      <p:cBhvr>
                                        <p:cTn id="327" dur="1" fill="hold">
                                          <p:stCondLst>
                                            <p:cond delay="2999"/>
                                          </p:stCondLst>
                                        </p:cTn>
                                        <p:tgtEl>
                                          <p:spTgt spid="22"/>
                                        </p:tgtEl>
                                        <p:attrNameLst>
                                          <p:attrName>style.visibility</p:attrName>
                                        </p:attrNameLst>
                                      </p:cBhvr>
                                      <p:to>
                                        <p:strVal val="hidden"/>
                                      </p:to>
                                    </p:set>
                                  </p:childTnLst>
                                </p:cTn>
                              </p:par>
                              <p:par>
                                <p:cTn id="328" presetID="23" presetClass="entr" presetSubtype="288" fill="hold" nodeType="withEffect">
                                  <p:stCondLst>
                                    <p:cond delay="0"/>
                                  </p:stCondLst>
                                  <p:childTnLst>
                                    <p:set>
                                      <p:cBhvr>
                                        <p:cTn id="329" dur="1" fill="hold">
                                          <p:stCondLst>
                                            <p:cond delay="0"/>
                                          </p:stCondLst>
                                        </p:cTn>
                                        <p:tgtEl>
                                          <p:spTgt spid="2"/>
                                        </p:tgtEl>
                                        <p:attrNameLst>
                                          <p:attrName>style.visibility</p:attrName>
                                        </p:attrNameLst>
                                      </p:cBhvr>
                                      <p:to>
                                        <p:strVal val="visible"/>
                                      </p:to>
                                    </p:set>
                                    <p:anim calcmode="lin" valueType="num">
                                      <p:cBhvr>
                                        <p:cTn id="330" dur="3000" fill="hold"/>
                                        <p:tgtEl>
                                          <p:spTgt spid="2"/>
                                        </p:tgtEl>
                                        <p:attrNameLst>
                                          <p:attrName>ppt_w</p:attrName>
                                        </p:attrNameLst>
                                      </p:cBhvr>
                                      <p:tavLst>
                                        <p:tav tm="0">
                                          <p:val>
                                            <p:strVal val="4/3*#ppt_w"/>
                                          </p:val>
                                        </p:tav>
                                        <p:tav tm="100000">
                                          <p:val>
                                            <p:strVal val="#ppt_w"/>
                                          </p:val>
                                        </p:tav>
                                      </p:tavLst>
                                    </p:anim>
                                    <p:anim calcmode="lin" valueType="num">
                                      <p:cBhvr>
                                        <p:cTn id="331" dur="3000" fill="hold"/>
                                        <p:tgtEl>
                                          <p:spTgt spid="2"/>
                                        </p:tgtEl>
                                        <p:attrNameLst>
                                          <p:attrName>ppt_h</p:attrName>
                                        </p:attrNameLst>
                                      </p:cBhvr>
                                      <p:tavLst>
                                        <p:tav tm="0">
                                          <p:val>
                                            <p:strVal val="4/3*#ppt_h"/>
                                          </p:val>
                                        </p:tav>
                                        <p:tav tm="100000">
                                          <p:val>
                                            <p:strVal val="#ppt_h"/>
                                          </p:val>
                                        </p:tav>
                                      </p:tavLst>
                                    </p:anim>
                                  </p:childTnLst>
                                </p:cTn>
                              </p:par>
                              <p:par>
                                <p:cTn id="332" presetID="16" presetClass="entr" presetSubtype="42" fill="hold" nodeType="withEffect">
                                  <p:stCondLst>
                                    <p:cond delay="0"/>
                                  </p:stCondLst>
                                  <p:childTnLst>
                                    <p:set>
                                      <p:cBhvr>
                                        <p:cTn id="333" dur="1" fill="hold">
                                          <p:stCondLst>
                                            <p:cond delay="0"/>
                                          </p:stCondLst>
                                        </p:cTn>
                                        <p:tgtEl>
                                          <p:spTgt spid="2"/>
                                        </p:tgtEl>
                                        <p:attrNameLst>
                                          <p:attrName>style.visibility</p:attrName>
                                        </p:attrNameLst>
                                      </p:cBhvr>
                                      <p:to>
                                        <p:strVal val="visible"/>
                                      </p:to>
                                    </p:set>
                                    <p:animEffect transition="in" filter="barn(outHorizontal)">
                                      <p:cBhvr>
                                        <p:cTn id="33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playground-691129_12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1178709"/>
            <a:ext cx="857256" cy="2678925"/>
          </a:xfrm>
          <a:prstGeom prst="parallelogram">
            <a:avLst>
              <a:gd name="adj" fmla="val 0"/>
            </a:avLst>
          </a:prstGeom>
          <a:gradFill flip="none" rotWithShape="1">
            <a:gsLst>
              <a:gs pos="52000">
                <a:schemeClr val="bg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a:off x="8286744" y="1125130"/>
            <a:ext cx="857256" cy="2678925"/>
          </a:xfrm>
          <a:prstGeom prst="parallelogram">
            <a:avLst>
              <a:gd name="adj" fmla="val 0"/>
            </a:avLst>
          </a:prstGeom>
          <a:gradFill flip="none" rotWithShape="1">
            <a:gsLst>
              <a:gs pos="52000">
                <a:schemeClr val="bg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7858148" y="1339444"/>
            <a:ext cx="857256" cy="2250297"/>
          </a:xfrm>
          <a:prstGeom prst="parallelogram">
            <a:avLst>
              <a:gd name="adj" fmla="val 0"/>
            </a:avLst>
          </a:prstGeom>
          <a:gradFill flip="none" rotWithShape="1">
            <a:gsLst>
              <a:gs pos="52000">
                <a:schemeClr val="bg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a:off x="428596" y="1393023"/>
            <a:ext cx="857256" cy="2250297"/>
          </a:xfrm>
          <a:prstGeom prst="parallelogram">
            <a:avLst>
              <a:gd name="adj" fmla="val 0"/>
            </a:avLst>
          </a:prstGeom>
          <a:gradFill flip="none" rotWithShape="1">
            <a:gsLst>
              <a:gs pos="52000">
                <a:schemeClr val="bg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785786" y="1607337"/>
            <a:ext cx="857256" cy="1821669"/>
          </a:xfrm>
          <a:prstGeom prst="parallelogram">
            <a:avLst>
              <a:gd name="adj" fmla="val 0"/>
            </a:avLst>
          </a:prstGeom>
          <a:gradFill flip="none" rotWithShape="1">
            <a:gsLst>
              <a:gs pos="52000">
                <a:schemeClr val="bg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7358082" y="1553758"/>
            <a:ext cx="857256" cy="1821669"/>
          </a:xfrm>
          <a:prstGeom prst="parallelogram">
            <a:avLst>
              <a:gd name="adj" fmla="val 0"/>
            </a:avLst>
          </a:prstGeom>
          <a:gradFill flip="none" rotWithShape="1">
            <a:gsLst>
              <a:gs pos="52000">
                <a:schemeClr val="bg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285852" y="1714494"/>
            <a:ext cx="857256" cy="1553777"/>
          </a:xfrm>
          <a:prstGeom prst="parallelogram">
            <a:avLst>
              <a:gd name="adj" fmla="val 0"/>
            </a:avLst>
          </a:prstGeom>
          <a:gradFill flip="none" rotWithShape="1">
            <a:gsLst>
              <a:gs pos="52000">
                <a:schemeClr val="bg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6858016" y="1660915"/>
            <a:ext cx="857256" cy="1553777"/>
          </a:xfrm>
          <a:prstGeom prst="parallelogram">
            <a:avLst>
              <a:gd name="adj" fmla="val 0"/>
            </a:avLst>
          </a:prstGeom>
          <a:gradFill flip="none" rotWithShape="1">
            <a:gsLst>
              <a:gs pos="52000">
                <a:schemeClr val="bg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1785918" y="1821651"/>
            <a:ext cx="857256" cy="1285884"/>
          </a:xfrm>
          <a:prstGeom prst="parallelogram">
            <a:avLst>
              <a:gd name="adj" fmla="val 0"/>
            </a:avLst>
          </a:prstGeom>
          <a:gradFill flip="none" rotWithShape="1">
            <a:gsLst>
              <a:gs pos="52000">
                <a:schemeClr val="bg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6357950" y="1768073"/>
            <a:ext cx="857256" cy="1285884"/>
          </a:xfrm>
          <a:prstGeom prst="parallelogram">
            <a:avLst>
              <a:gd name="adj" fmla="val 0"/>
            </a:avLst>
          </a:prstGeom>
          <a:gradFill flip="none" rotWithShape="1">
            <a:gsLst>
              <a:gs pos="52000">
                <a:schemeClr val="bg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143108" y="1928808"/>
            <a:ext cx="857256" cy="1071570"/>
          </a:xfrm>
          <a:prstGeom prst="parallelogram">
            <a:avLst>
              <a:gd name="adj" fmla="val 0"/>
            </a:avLst>
          </a:prstGeom>
          <a:gradFill flip="none" rotWithShape="1">
            <a:gsLst>
              <a:gs pos="52000">
                <a:schemeClr val="bg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5857884" y="1875230"/>
            <a:ext cx="857256" cy="1071570"/>
          </a:xfrm>
          <a:prstGeom prst="parallelogram">
            <a:avLst>
              <a:gd name="adj" fmla="val 0"/>
            </a:avLst>
          </a:prstGeom>
          <a:gradFill flip="none" rotWithShape="1">
            <a:gsLst>
              <a:gs pos="52000">
                <a:schemeClr val="bg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2786050" y="2035965"/>
            <a:ext cx="857256" cy="857256"/>
          </a:xfrm>
          <a:prstGeom prst="parallelogram">
            <a:avLst>
              <a:gd name="adj" fmla="val 0"/>
            </a:avLst>
          </a:prstGeom>
          <a:gradFill flip="none" rotWithShape="1">
            <a:gsLst>
              <a:gs pos="52000">
                <a:schemeClr val="bg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5429256" y="1982387"/>
            <a:ext cx="857256" cy="857256"/>
          </a:xfrm>
          <a:prstGeom prst="parallelogram">
            <a:avLst>
              <a:gd name="adj" fmla="val 0"/>
            </a:avLst>
          </a:prstGeom>
          <a:gradFill flip="none" rotWithShape="1">
            <a:gsLst>
              <a:gs pos="52000">
                <a:schemeClr val="bg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286116" y="2143122"/>
            <a:ext cx="857256" cy="642942"/>
          </a:xfrm>
          <a:prstGeom prst="parallelogram">
            <a:avLst>
              <a:gd name="adj" fmla="val 0"/>
            </a:avLst>
          </a:prstGeom>
          <a:gradFill flip="none" rotWithShape="1">
            <a:gsLst>
              <a:gs pos="52000">
                <a:schemeClr val="bg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5072066" y="2143122"/>
            <a:ext cx="857256" cy="589364"/>
          </a:xfrm>
          <a:prstGeom prst="parallelogram">
            <a:avLst>
              <a:gd name="adj" fmla="val 0"/>
            </a:avLst>
          </a:prstGeom>
          <a:gradFill flip="none" rotWithShape="1">
            <a:gsLst>
              <a:gs pos="52000">
                <a:schemeClr val="bg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3786182" y="2196701"/>
            <a:ext cx="714380" cy="535785"/>
          </a:xfrm>
          <a:prstGeom prst="parallelogram">
            <a:avLst>
              <a:gd name="adj" fmla="val 0"/>
            </a:avLst>
          </a:prstGeom>
          <a:gradFill flip="none" rotWithShape="1">
            <a:gsLst>
              <a:gs pos="52000">
                <a:schemeClr val="bg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a:off x="4643438" y="2196700"/>
            <a:ext cx="714380" cy="482207"/>
          </a:xfrm>
          <a:prstGeom prst="parallelogram">
            <a:avLst>
              <a:gd name="adj" fmla="val 0"/>
            </a:avLst>
          </a:prstGeom>
          <a:gradFill flip="none" rotWithShape="1">
            <a:gsLst>
              <a:gs pos="52000">
                <a:schemeClr val="bg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28660" y="-357208"/>
            <a:ext cx="9787006" cy="6572296"/>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0-#ppt_w/2"/>
                                          </p:val>
                                        </p:tav>
                                        <p:tav tm="100000">
                                          <p:val>
                                            <p:strVal val="#ppt_x"/>
                                          </p:val>
                                        </p:tav>
                                      </p:tavLst>
                                    </p:anim>
                                    <p:anim calcmode="lin" valueType="num">
                                      <p:cBhvr additive="base">
                                        <p:cTn id="50" dur="2000" fill="hold"/>
                                        <p:tgtEl>
                                          <p:spTgt spid="5"/>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0-#ppt_w/2"/>
                                          </p:val>
                                        </p:tav>
                                        <p:tav tm="100000">
                                          <p:val>
                                            <p:strVal val="#ppt_x"/>
                                          </p:val>
                                        </p:tav>
                                      </p:tavLst>
                                    </p:anim>
                                    <p:anim calcmode="lin" valueType="num">
                                      <p:cBhvr additive="base">
                                        <p:cTn id="54" dur="2000" fill="hold"/>
                                        <p:tgtEl>
                                          <p:spTgt spid="8"/>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0-#ppt_w/2"/>
                                          </p:val>
                                        </p:tav>
                                        <p:tav tm="100000">
                                          <p:val>
                                            <p:strVal val="#ppt_x"/>
                                          </p:val>
                                        </p:tav>
                                      </p:tavLst>
                                    </p:anim>
                                    <p:anim calcmode="lin" valueType="num">
                                      <p:cBhvr additive="base">
                                        <p:cTn id="70" dur="2000" fill="hold"/>
                                        <p:tgtEl>
                                          <p:spTgt spid="16"/>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0-#ppt_w/2"/>
                                          </p:val>
                                        </p:tav>
                                        <p:tav tm="100000">
                                          <p:val>
                                            <p:strVal val="#ppt_x"/>
                                          </p:val>
                                        </p:tav>
                                      </p:tavLst>
                                    </p:anim>
                                    <p:anim calcmode="lin" valueType="num">
                                      <p:cBhvr additive="base">
                                        <p:cTn id="74" dur="2000" fill="hold"/>
                                        <p:tgtEl>
                                          <p:spTgt spid="18"/>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3"/>
                                        </p:tgtEl>
                                        <p:attrNameLst>
                                          <p:attrName>style.visibility</p:attrName>
                                        </p:attrNameLst>
                                      </p:cBhvr>
                                      <p:to>
                                        <p:strVal val="visible"/>
                                      </p:to>
                                    </p:set>
                                    <p:anim calcmode="lin" valueType="num">
                                      <p:cBhvr>
                                        <p:cTn id="81" dur="2000" fill="hold"/>
                                        <p:tgtEl>
                                          <p:spTgt spid="3"/>
                                        </p:tgtEl>
                                        <p:attrNameLst>
                                          <p:attrName>ppt_w</p:attrName>
                                        </p:attrNameLst>
                                      </p:cBhvr>
                                      <p:tavLst>
                                        <p:tav tm="0" fmla="#ppt_w*sin(2.5*pi*$)">
                                          <p:val>
                                            <p:fltVal val="0"/>
                                          </p:val>
                                        </p:tav>
                                        <p:tav tm="100000">
                                          <p:val>
                                            <p:fltVal val="1"/>
                                          </p:val>
                                        </p:tav>
                                      </p:tavLst>
                                    </p:anim>
                                    <p:anim calcmode="lin" valueType="num">
                                      <p:cBhvr>
                                        <p:cTn id="82" dur="2000" fill="hold"/>
                                        <p:tgtEl>
                                          <p:spTgt spid="3"/>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4"/>
                                        </p:tgtEl>
                                        <p:attrNameLst>
                                          <p:attrName>style.visibility</p:attrName>
                                        </p:attrNameLst>
                                      </p:cBhvr>
                                      <p:to>
                                        <p:strVal val="visible"/>
                                      </p:to>
                                    </p:set>
                                    <p:anim calcmode="lin" valueType="num">
                                      <p:cBhvr>
                                        <p:cTn id="85" dur="2000" fill="hold"/>
                                        <p:tgtEl>
                                          <p:spTgt spid="4"/>
                                        </p:tgtEl>
                                        <p:attrNameLst>
                                          <p:attrName>ppt_w</p:attrName>
                                        </p:attrNameLst>
                                      </p:cBhvr>
                                      <p:tavLst>
                                        <p:tav tm="0" fmla="#ppt_w*sin(2.5*pi*$)">
                                          <p:val>
                                            <p:fltVal val="0"/>
                                          </p:val>
                                        </p:tav>
                                        <p:tav tm="100000">
                                          <p:val>
                                            <p:fltVal val="1"/>
                                          </p:val>
                                        </p:tav>
                                      </p:tavLst>
                                    </p:anim>
                                    <p:anim calcmode="lin" valueType="num">
                                      <p:cBhvr>
                                        <p:cTn id="86" dur="2000" fill="hold"/>
                                        <p:tgtEl>
                                          <p:spTgt spid="4"/>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p:cTn id="89" dur="2000" fill="hold"/>
                                        <p:tgtEl>
                                          <p:spTgt spid="5"/>
                                        </p:tgtEl>
                                        <p:attrNameLst>
                                          <p:attrName>ppt_w</p:attrName>
                                        </p:attrNameLst>
                                      </p:cBhvr>
                                      <p:tavLst>
                                        <p:tav tm="0" fmla="#ppt_w*sin(2.5*pi*$)">
                                          <p:val>
                                            <p:fltVal val="0"/>
                                          </p:val>
                                        </p:tav>
                                        <p:tav tm="100000">
                                          <p:val>
                                            <p:fltVal val="1"/>
                                          </p:val>
                                        </p:tav>
                                      </p:tavLst>
                                    </p:anim>
                                    <p:anim calcmode="lin" valueType="num">
                                      <p:cBhvr>
                                        <p:cTn id="90" dur="2000" fill="hold"/>
                                        <p:tgtEl>
                                          <p:spTgt spid="5"/>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6"/>
                                        </p:tgtEl>
                                        <p:attrNameLst>
                                          <p:attrName>style.visibility</p:attrName>
                                        </p:attrNameLst>
                                      </p:cBhvr>
                                      <p:to>
                                        <p:strVal val="visible"/>
                                      </p:to>
                                    </p:set>
                                    <p:anim calcmode="lin" valueType="num">
                                      <p:cBhvr>
                                        <p:cTn id="93" dur="2000" fill="hold"/>
                                        <p:tgtEl>
                                          <p:spTgt spid="6"/>
                                        </p:tgtEl>
                                        <p:attrNameLst>
                                          <p:attrName>ppt_w</p:attrName>
                                        </p:attrNameLst>
                                      </p:cBhvr>
                                      <p:tavLst>
                                        <p:tav tm="0" fmla="#ppt_w*sin(2.5*pi*$)">
                                          <p:val>
                                            <p:fltVal val="0"/>
                                          </p:val>
                                        </p:tav>
                                        <p:tav tm="100000">
                                          <p:val>
                                            <p:fltVal val="1"/>
                                          </p:val>
                                        </p:tav>
                                      </p:tavLst>
                                    </p:anim>
                                    <p:anim calcmode="lin" valueType="num">
                                      <p:cBhvr>
                                        <p:cTn id="94" dur="2000" fill="hold"/>
                                        <p:tgtEl>
                                          <p:spTgt spid="6"/>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p:cTn id="97" dur="2000" fill="hold"/>
                                        <p:tgtEl>
                                          <p:spTgt spid="7"/>
                                        </p:tgtEl>
                                        <p:attrNameLst>
                                          <p:attrName>ppt_w</p:attrName>
                                        </p:attrNameLst>
                                      </p:cBhvr>
                                      <p:tavLst>
                                        <p:tav tm="0" fmla="#ppt_w*sin(2.5*pi*$)">
                                          <p:val>
                                            <p:fltVal val="0"/>
                                          </p:val>
                                        </p:tav>
                                        <p:tav tm="100000">
                                          <p:val>
                                            <p:fltVal val="1"/>
                                          </p:val>
                                        </p:tav>
                                      </p:tavLst>
                                    </p:anim>
                                    <p:anim calcmode="lin" valueType="num">
                                      <p:cBhvr>
                                        <p:cTn id="98" dur="2000" fill="hold"/>
                                        <p:tgtEl>
                                          <p:spTgt spid="7"/>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p:cTn id="101" dur="2000" fill="hold"/>
                                        <p:tgtEl>
                                          <p:spTgt spid="8"/>
                                        </p:tgtEl>
                                        <p:attrNameLst>
                                          <p:attrName>ppt_w</p:attrName>
                                        </p:attrNameLst>
                                      </p:cBhvr>
                                      <p:tavLst>
                                        <p:tav tm="0" fmla="#ppt_w*sin(2.5*pi*$)">
                                          <p:val>
                                            <p:fltVal val="0"/>
                                          </p:val>
                                        </p:tav>
                                        <p:tav tm="100000">
                                          <p:val>
                                            <p:fltVal val="1"/>
                                          </p:val>
                                        </p:tav>
                                      </p:tavLst>
                                    </p:anim>
                                    <p:anim calcmode="lin" valueType="num">
                                      <p:cBhvr>
                                        <p:cTn id="102" dur="2000" fill="hold"/>
                                        <p:tgtEl>
                                          <p:spTgt spid="8"/>
                                        </p:tgtEl>
                                        <p:attrNameLst>
                                          <p:attrName>ppt_h</p:attrName>
                                        </p:attrNameLst>
                                      </p:cBhvr>
                                      <p:tavLst>
                                        <p:tav tm="0">
                                          <p:val>
                                            <p:strVal val="#ppt_h"/>
                                          </p:val>
                                        </p:tav>
                                        <p:tav tm="100000">
                                          <p:val>
                                            <p:strVal val="#ppt_h"/>
                                          </p:val>
                                        </p:tav>
                                      </p:tavLst>
                                    </p:anim>
                                  </p:childTnLst>
                                </p:cTn>
                              </p:par>
                              <p:par>
                                <p:cTn id="103" presetID="19" presetClass="entr" presetSubtype="10" fill="hold" grpId="1"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p:cTn id="105" dur="2000" fill="hold"/>
                                        <p:tgtEl>
                                          <p:spTgt spid="9"/>
                                        </p:tgtEl>
                                        <p:attrNameLst>
                                          <p:attrName>ppt_w</p:attrName>
                                        </p:attrNameLst>
                                      </p:cBhvr>
                                      <p:tavLst>
                                        <p:tav tm="0" fmla="#ppt_w*sin(2.5*pi*$)">
                                          <p:val>
                                            <p:fltVal val="0"/>
                                          </p:val>
                                        </p:tav>
                                        <p:tav tm="100000">
                                          <p:val>
                                            <p:fltVal val="1"/>
                                          </p:val>
                                        </p:tav>
                                      </p:tavLst>
                                    </p:anim>
                                    <p:anim calcmode="lin" valueType="num">
                                      <p:cBhvr>
                                        <p:cTn id="106" dur="2000" fill="hold"/>
                                        <p:tgtEl>
                                          <p:spTgt spid="9"/>
                                        </p:tgtEl>
                                        <p:attrNameLst>
                                          <p:attrName>ppt_h</p:attrName>
                                        </p:attrNameLst>
                                      </p:cBhvr>
                                      <p:tavLst>
                                        <p:tav tm="0">
                                          <p:val>
                                            <p:strVal val="#ppt_h"/>
                                          </p:val>
                                        </p:tav>
                                        <p:tav tm="100000">
                                          <p:val>
                                            <p:strVal val="#ppt_h"/>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10"/>
                                        </p:tgtEl>
                                        <p:attrNameLst>
                                          <p:attrName>style.visibility</p:attrName>
                                        </p:attrNameLst>
                                      </p:cBhvr>
                                      <p:to>
                                        <p:strVal val="visible"/>
                                      </p:to>
                                    </p:set>
                                    <p:anim calcmode="lin" valueType="num">
                                      <p:cBhvr>
                                        <p:cTn id="109" dur="2000" fill="hold"/>
                                        <p:tgtEl>
                                          <p:spTgt spid="10"/>
                                        </p:tgtEl>
                                        <p:attrNameLst>
                                          <p:attrName>ppt_w</p:attrName>
                                        </p:attrNameLst>
                                      </p:cBhvr>
                                      <p:tavLst>
                                        <p:tav tm="0" fmla="#ppt_w*sin(2.5*pi*$)">
                                          <p:val>
                                            <p:fltVal val="0"/>
                                          </p:val>
                                        </p:tav>
                                        <p:tav tm="100000">
                                          <p:val>
                                            <p:fltVal val="1"/>
                                          </p:val>
                                        </p:tav>
                                      </p:tavLst>
                                    </p:anim>
                                    <p:anim calcmode="lin" valueType="num">
                                      <p:cBhvr>
                                        <p:cTn id="110" dur="2000" fill="hold"/>
                                        <p:tgtEl>
                                          <p:spTgt spid="10"/>
                                        </p:tgtEl>
                                        <p:attrNameLst>
                                          <p:attrName>ppt_h</p:attrName>
                                        </p:attrNameLst>
                                      </p:cBhvr>
                                      <p:tavLst>
                                        <p:tav tm="0">
                                          <p:val>
                                            <p:strVal val="#ppt_h"/>
                                          </p:val>
                                        </p:tav>
                                        <p:tav tm="100000">
                                          <p:val>
                                            <p:strVal val="#ppt_h"/>
                                          </p:val>
                                        </p:tav>
                                      </p:tavLst>
                                    </p:anim>
                                  </p:childTnLst>
                                </p:cTn>
                              </p:par>
                              <p:par>
                                <p:cTn id="111" presetID="19" presetClass="entr" presetSubtype="10"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 calcmode="lin" valueType="num">
                                      <p:cBhvr>
                                        <p:cTn id="113" dur="2000" fill="hold"/>
                                        <p:tgtEl>
                                          <p:spTgt spid="11"/>
                                        </p:tgtEl>
                                        <p:attrNameLst>
                                          <p:attrName>ppt_w</p:attrName>
                                        </p:attrNameLst>
                                      </p:cBhvr>
                                      <p:tavLst>
                                        <p:tav tm="0" fmla="#ppt_w*sin(2.5*pi*$)">
                                          <p:val>
                                            <p:fltVal val="0"/>
                                          </p:val>
                                        </p:tav>
                                        <p:tav tm="100000">
                                          <p:val>
                                            <p:fltVal val="1"/>
                                          </p:val>
                                        </p:tav>
                                      </p:tavLst>
                                    </p:anim>
                                    <p:anim calcmode="lin" valueType="num">
                                      <p:cBhvr>
                                        <p:cTn id="114" dur="2000" fill="hold"/>
                                        <p:tgtEl>
                                          <p:spTgt spid="11"/>
                                        </p:tgtEl>
                                        <p:attrNameLst>
                                          <p:attrName>ppt_h</p:attrName>
                                        </p:attrNameLst>
                                      </p:cBhvr>
                                      <p:tavLst>
                                        <p:tav tm="0">
                                          <p:val>
                                            <p:strVal val="#ppt_h"/>
                                          </p:val>
                                        </p:tav>
                                        <p:tav tm="100000">
                                          <p:val>
                                            <p:strVal val="#ppt_h"/>
                                          </p:val>
                                        </p:tav>
                                      </p:tavLst>
                                    </p:anim>
                                  </p:childTnLst>
                                </p:cTn>
                              </p:par>
                              <p:par>
                                <p:cTn id="115" presetID="19" presetClass="entr" presetSubtype="10" fill="hold" grpId="1" nodeType="with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p:cTn id="117" dur="2000" fill="hold"/>
                                        <p:tgtEl>
                                          <p:spTgt spid="12"/>
                                        </p:tgtEl>
                                        <p:attrNameLst>
                                          <p:attrName>ppt_w</p:attrName>
                                        </p:attrNameLst>
                                      </p:cBhvr>
                                      <p:tavLst>
                                        <p:tav tm="0" fmla="#ppt_w*sin(2.5*pi*$)">
                                          <p:val>
                                            <p:fltVal val="0"/>
                                          </p:val>
                                        </p:tav>
                                        <p:tav tm="100000">
                                          <p:val>
                                            <p:fltVal val="1"/>
                                          </p:val>
                                        </p:tav>
                                      </p:tavLst>
                                    </p:anim>
                                    <p:anim calcmode="lin" valueType="num">
                                      <p:cBhvr>
                                        <p:cTn id="118" dur="2000" fill="hold"/>
                                        <p:tgtEl>
                                          <p:spTgt spid="12"/>
                                        </p:tgtEl>
                                        <p:attrNameLst>
                                          <p:attrName>ppt_h</p:attrName>
                                        </p:attrNameLst>
                                      </p:cBhvr>
                                      <p:tavLst>
                                        <p:tav tm="0">
                                          <p:val>
                                            <p:strVal val="#ppt_h"/>
                                          </p:val>
                                        </p:tav>
                                        <p:tav tm="100000">
                                          <p:val>
                                            <p:strVal val="#ppt_h"/>
                                          </p:val>
                                        </p:tav>
                                      </p:tavLst>
                                    </p:anim>
                                  </p:childTnLst>
                                </p:cTn>
                              </p:par>
                              <p:par>
                                <p:cTn id="119" presetID="19" presetClass="entr" presetSubtype="10" fill="hold" grpId="1" nodeType="withEffect">
                                  <p:stCondLst>
                                    <p:cond delay="0"/>
                                  </p:stCondLst>
                                  <p:childTnLst>
                                    <p:set>
                                      <p:cBhvr>
                                        <p:cTn id="120" dur="1" fill="hold">
                                          <p:stCondLst>
                                            <p:cond delay="0"/>
                                          </p:stCondLst>
                                        </p:cTn>
                                        <p:tgtEl>
                                          <p:spTgt spid="13"/>
                                        </p:tgtEl>
                                        <p:attrNameLst>
                                          <p:attrName>style.visibility</p:attrName>
                                        </p:attrNameLst>
                                      </p:cBhvr>
                                      <p:to>
                                        <p:strVal val="visible"/>
                                      </p:to>
                                    </p:set>
                                    <p:anim calcmode="lin" valueType="num">
                                      <p:cBhvr>
                                        <p:cTn id="121" dur="2000" fill="hold"/>
                                        <p:tgtEl>
                                          <p:spTgt spid="13"/>
                                        </p:tgtEl>
                                        <p:attrNameLst>
                                          <p:attrName>ppt_w</p:attrName>
                                        </p:attrNameLst>
                                      </p:cBhvr>
                                      <p:tavLst>
                                        <p:tav tm="0" fmla="#ppt_w*sin(2.5*pi*$)">
                                          <p:val>
                                            <p:fltVal val="0"/>
                                          </p:val>
                                        </p:tav>
                                        <p:tav tm="100000">
                                          <p:val>
                                            <p:fltVal val="1"/>
                                          </p:val>
                                        </p:tav>
                                      </p:tavLst>
                                    </p:anim>
                                    <p:anim calcmode="lin" valueType="num">
                                      <p:cBhvr>
                                        <p:cTn id="122" dur="2000" fill="hold"/>
                                        <p:tgtEl>
                                          <p:spTgt spid="13"/>
                                        </p:tgtEl>
                                        <p:attrNameLst>
                                          <p:attrName>ppt_h</p:attrName>
                                        </p:attrNameLst>
                                      </p:cBhvr>
                                      <p:tavLst>
                                        <p:tav tm="0">
                                          <p:val>
                                            <p:strVal val="#ppt_h"/>
                                          </p:val>
                                        </p:tav>
                                        <p:tav tm="100000">
                                          <p:val>
                                            <p:strVal val="#ppt_h"/>
                                          </p:val>
                                        </p:tav>
                                      </p:tavLst>
                                    </p:anim>
                                  </p:childTnLst>
                                </p:cTn>
                              </p:par>
                              <p:par>
                                <p:cTn id="123" presetID="19" presetClass="entr" presetSubtype="10" fill="hold" grpId="1" nodeType="with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p:cTn id="125" dur="2000" fill="hold"/>
                                        <p:tgtEl>
                                          <p:spTgt spid="14"/>
                                        </p:tgtEl>
                                        <p:attrNameLst>
                                          <p:attrName>ppt_w</p:attrName>
                                        </p:attrNameLst>
                                      </p:cBhvr>
                                      <p:tavLst>
                                        <p:tav tm="0" fmla="#ppt_w*sin(2.5*pi*$)">
                                          <p:val>
                                            <p:fltVal val="0"/>
                                          </p:val>
                                        </p:tav>
                                        <p:tav tm="100000">
                                          <p:val>
                                            <p:fltVal val="1"/>
                                          </p:val>
                                        </p:tav>
                                      </p:tavLst>
                                    </p:anim>
                                    <p:anim calcmode="lin" valueType="num">
                                      <p:cBhvr>
                                        <p:cTn id="126" dur="2000" fill="hold"/>
                                        <p:tgtEl>
                                          <p:spTgt spid="14"/>
                                        </p:tgtEl>
                                        <p:attrNameLst>
                                          <p:attrName>ppt_h</p:attrName>
                                        </p:attrNameLst>
                                      </p:cBhvr>
                                      <p:tavLst>
                                        <p:tav tm="0">
                                          <p:val>
                                            <p:strVal val="#ppt_h"/>
                                          </p:val>
                                        </p:tav>
                                        <p:tav tm="100000">
                                          <p:val>
                                            <p:strVal val="#ppt_h"/>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15"/>
                                        </p:tgtEl>
                                        <p:attrNameLst>
                                          <p:attrName>style.visibility</p:attrName>
                                        </p:attrNameLst>
                                      </p:cBhvr>
                                      <p:to>
                                        <p:strVal val="visible"/>
                                      </p:to>
                                    </p:set>
                                    <p:anim calcmode="lin" valueType="num">
                                      <p:cBhvr>
                                        <p:cTn id="129" dur="2000" fill="hold"/>
                                        <p:tgtEl>
                                          <p:spTgt spid="15"/>
                                        </p:tgtEl>
                                        <p:attrNameLst>
                                          <p:attrName>ppt_w</p:attrName>
                                        </p:attrNameLst>
                                      </p:cBhvr>
                                      <p:tavLst>
                                        <p:tav tm="0" fmla="#ppt_w*sin(2.5*pi*$)">
                                          <p:val>
                                            <p:fltVal val="0"/>
                                          </p:val>
                                        </p:tav>
                                        <p:tav tm="100000">
                                          <p:val>
                                            <p:fltVal val="1"/>
                                          </p:val>
                                        </p:tav>
                                      </p:tavLst>
                                    </p:anim>
                                    <p:anim calcmode="lin" valueType="num">
                                      <p:cBhvr>
                                        <p:cTn id="130" dur="2000" fill="hold"/>
                                        <p:tgtEl>
                                          <p:spTgt spid="15"/>
                                        </p:tgtEl>
                                        <p:attrNameLst>
                                          <p:attrName>ppt_h</p:attrName>
                                        </p:attrNameLst>
                                      </p:cBhvr>
                                      <p:tavLst>
                                        <p:tav tm="0">
                                          <p:val>
                                            <p:strVal val="#ppt_h"/>
                                          </p:val>
                                        </p:tav>
                                        <p:tav tm="100000">
                                          <p:val>
                                            <p:strVal val="#ppt_h"/>
                                          </p:val>
                                        </p:tav>
                                      </p:tavLst>
                                    </p:anim>
                                  </p:childTnLst>
                                </p:cTn>
                              </p:par>
                              <p:par>
                                <p:cTn id="131" presetID="19" presetClass="entr" presetSubtype="10" fill="hold" grpId="1"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2000" fill="hold"/>
                                        <p:tgtEl>
                                          <p:spTgt spid="16"/>
                                        </p:tgtEl>
                                        <p:attrNameLst>
                                          <p:attrName>ppt_w</p:attrName>
                                        </p:attrNameLst>
                                      </p:cBhvr>
                                      <p:tavLst>
                                        <p:tav tm="0" fmla="#ppt_w*sin(2.5*pi*$)">
                                          <p:val>
                                            <p:fltVal val="0"/>
                                          </p:val>
                                        </p:tav>
                                        <p:tav tm="100000">
                                          <p:val>
                                            <p:fltVal val="1"/>
                                          </p:val>
                                        </p:tav>
                                      </p:tavLst>
                                    </p:anim>
                                    <p:anim calcmode="lin" valueType="num">
                                      <p:cBhvr>
                                        <p:cTn id="134" dur="2000" fill="hold"/>
                                        <p:tgtEl>
                                          <p:spTgt spid="16"/>
                                        </p:tgtEl>
                                        <p:attrNameLst>
                                          <p:attrName>ppt_h</p:attrName>
                                        </p:attrNameLst>
                                      </p:cBhvr>
                                      <p:tavLst>
                                        <p:tav tm="0">
                                          <p:val>
                                            <p:strVal val="#ppt_h"/>
                                          </p:val>
                                        </p:tav>
                                        <p:tav tm="100000">
                                          <p:val>
                                            <p:strVal val="#ppt_h"/>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17"/>
                                        </p:tgtEl>
                                        <p:attrNameLst>
                                          <p:attrName>style.visibility</p:attrName>
                                        </p:attrNameLst>
                                      </p:cBhvr>
                                      <p:to>
                                        <p:strVal val="visible"/>
                                      </p:to>
                                    </p:set>
                                    <p:anim calcmode="lin" valueType="num">
                                      <p:cBhvr>
                                        <p:cTn id="137" dur="2000" fill="hold"/>
                                        <p:tgtEl>
                                          <p:spTgt spid="17"/>
                                        </p:tgtEl>
                                        <p:attrNameLst>
                                          <p:attrName>ppt_w</p:attrName>
                                        </p:attrNameLst>
                                      </p:cBhvr>
                                      <p:tavLst>
                                        <p:tav tm="0" fmla="#ppt_w*sin(2.5*pi*$)">
                                          <p:val>
                                            <p:fltVal val="0"/>
                                          </p:val>
                                        </p:tav>
                                        <p:tav tm="100000">
                                          <p:val>
                                            <p:fltVal val="1"/>
                                          </p:val>
                                        </p:tav>
                                      </p:tavLst>
                                    </p:anim>
                                    <p:anim calcmode="lin" valueType="num">
                                      <p:cBhvr>
                                        <p:cTn id="138" dur="2000" fill="hold"/>
                                        <p:tgtEl>
                                          <p:spTgt spid="17"/>
                                        </p:tgtEl>
                                        <p:attrNameLst>
                                          <p:attrName>ppt_h</p:attrName>
                                        </p:attrNameLst>
                                      </p:cBhvr>
                                      <p:tavLst>
                                        <p:tav tm="0">
                                          <p:val>
                                            <p:strVal val="#ppt_h"/>
                                          </p:val>
                                        </p:tav>
                                        <p:tav tm="100000">
                                          <p:val>
                                            <p:strVal val="#ppt_h"/>
                                          </p:val>
                                        </p:tav>
                                      </p:tavLst>
                                    </p:anim>
                                  </p:childTnLst>
                                </p:cTn>
                              </p:par>
                              <p:par>
                                <p:cTn id="139" presetID="19" presetClass="entr" presetSubtype="10" fill="hold" grpId="1" nodeType="withEffect">
                                  <p:stCondLst>
                                    <p:cond delay="0"/>
                                  </p:stCondLst>
                                  <p:childTnLst>
                                    <p:set>
                                      <p:cBhvr>
                                        <p:cTn id="140" dur="1" fill="hold">
                                          <p:stCondLst>
                                            <p:cond delay="0"/>
                                          </p:stCondLst>
                                        </p:cTn>
                                        <p:tgtEl>
                                          <p:spTgt spid="18"/>
                                        </p:tgtEl>
                                        <p:attrNameLst>
                                          <p:attrName>style.visibility</p:attrName>
                                        </p:attrNameLst>
                                      </p:cBhvr>
                                      <p:to>
                                        <p:strVal val="visible"/>
                                      </p:to>
                                    </p:set>
                                    <p:anim calcmode="lin" valueType="num">
                                      <p:cBhvr>
                                        <p:cTn id="141" dur="2000" fill="hold"/>
                                        <p:tgtEl>
                                          <p:spTgt spid="18"/>
                                        </p:tgtEl>
                                        <p:attrNameLst>
                                          <p:attrName>ppt_w</p:attrName>
                                        </p:attrNameLst>
                                      </p:cBhvr>
                                      <p:tavLst>
                                        <p:tav tm="0" fmla="#ppt_w*sin(2.5*pi*$)">
                                          <p:val>
                                            <p:fltVal val="0"/>
                                          </p:val>
                                        </p:tav>
                                        <p:tav tm="100000">
                                          <p:val>
                                            <p:fltVal val="1"/>
                                          </p:val>
                                        </p:tav>
                                      </p:tavLst>
                                    </p:anim>
                                    <p:anim calcmode="lin" valueType="num">
                                      <p:cBhvr>
                                        <p:cTn id="142" dur="2000" fill="hold"/>
                                        <p:tgtEl>
                                          <p:spTgt spid="18"/>
                                        </p:tgtEl>
                                        <p:attrNameLst>
                                          <p:attrName>ppt_h</p:attrName>
                                        </p:attrNameLst>
                                      </p:cBhvr>
                                      <p:tavLst>
                                        <p:tav tm="0">
                                          <p:val>
                                            <p:strVal val="#ppt_h"/>
                                          </p:val>
                                        </p:tav>
                                        <p:tav tm="100000">
                                          <p:val>
                                            <p:strVal val="#ppt_h"/>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19"/>
                                        </p:tgtEl>
                                        <p:attrNameLst>
                                          <p:attrName>style.visibility</p:attrName>
                                        </p:attrNameLst>
                                      </p:cBhvr>
                                      <p:to>
                                        <p:strVal val="visible"/>
                                      </p:to>
                                    </p:set>
                                    <p:anim calcmode="lin" valueType="num">
                                      <p:cBhvr>
                                        <p:cTn id="145" dur="2000" fill="hold"/>
                                        <p:tgtEl>
                                          <p:spTgt spid="19"/>
                                        </p:tgtEl>
                                        <p:attrNameLst>
                                          <p:attrName>ppt_w</p:attrName>
                                        </p:attrNameLst>
                                      </p:cBhvr>
                                      <p:tavLst>
                                        <p:tav tm="0" fmla="#ppt_w*sin(2.5*pi*$)">
                                          <p:val>
                                            <p:fltVal val="0"/>
                                          </p:val>
                                        </p:tav>
                                        <p:tav tm="100000">
                                          <p:val>
                                            <p:fltVal val="1"/>
                                          </p:val>
                                        </p:tav>
                                      </p:tavLst>
                                    </p:anim>
                                    <p:anim calcmode="lin" valueType="num">
                                      <p:cBhvr>
                                        <p:cTn id="146" dur="2000" fill="hold"/>
                                        <p:tgtEl>
                                          <p:spTgt spid="19"/>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20"/>
                                        </p:tgtEl>
                                        <p:attrNameLst>
                                          <p:attrName>style.visibility</p:attrName>
                                        </p:attrNameLst>
                                      </p:cBhvr>
                                      <p:to>
                                        <p:strVal val="visible"/>
                                      </p:to>
                                    </p:set>
                                    <p:anim calcmode="lin" valueType="num">
                                      <p:cBhvr>
                                        <p:cTn id="149" dur="2000" fill="hold"/>
                                        <p:tgtEl>
                                          <p:spTgt spid="20"/>
                                        </p:tgtEl>
                                        <p:attrNameLst>
                                          <p:attrName>ppt_w</p:attrName>
                                        </p:attrNameLst>
                                      </p:cBhvr>
                                      <p:tavLst>
                                        <p:tav tm="0" fmla="#ppt_w*sin(2.5*pi*$)">
                                          <p:val>
                                            <p:fltVal val="0"/>
                                          </p:val>
                                        </p:tav>
                                        <p:tav tm="100000">
                                          <p:val>
                                            <p:fltVal val="1"/>
                                          </p:val>
                                        </p:tav>
                                      </p:tavLst>
                                    </p:anim>
                                    <p:anim calcmode="lin" valueType="num">
                                      <p:cBhvr>
                                        <p:cTn id="150" dur="2000" fill="hold"/>
                                        <p:tgtEl>
                                          <p:spTgt spid="20"/>
                                        </p:tgtEl>
                                        <p:attrNameLst>
                                          <p:attrName>ppt_h</p:attrName>
                                        </p:attrNameLst>
                                      </p:cBhvr>
                                      <p:tavLst>
                                        <p:tav tm="0">
                                          <p:val>
                                            <p:strVal val="#ppt_h"/>
                                          </p:val>
                                        </p:tav>
                                        <p:tav tm="100000">
                                          <p:val>
                                            <p:strVal val="#ppt_h"/>
                                          </p:val>
                                        </p:tav>
                                      </p:tavLst>
                                    </p:anim>
                                  </p:childTnLst>
                                </p:cTn>
                              </p:par>
                              <p:par>
                                <p:cTn id="151" presetID="13" presetClass="entr" presetSubtype="16" fill="hold" grpId="2" nodeType="withEffect">
                                  <p:stCondLst>
                                    <p:cond delay="0"/>
                                  </p:stCondLst>
                                  <p:childTnLst>
                                    <p:set>
                                      <p:cBhvr>
                                        <p:cTn id="152" dur="1" fill="hold">
                                          <p:stCondLst>
                                            <p:cond delay="0"/>
                                          </p:stCondLst>
                                        </p:cTn>
                                        <p:tgtEl>
                                          <p:spTgt spid="3"/>
                                        </p:tgtEl>
                                        <p:attrNameLst>
                                          <p:attrName>style.visibility</p:attrName>
                                        </p:attrNameLst>
                                      </p:cBhvr>
                                      <p:to>
                                        <p:strVal val="visible"/>
                                      </p:to>
                                    </p:set>
                                    <p:animEffect transition="in" filter="plus(in)">
                                      <p:cBhvr>
                                        <p:cTn id="153" dur="2000"/>
                                        <p:tgtEl>
                                          <p:spTgt spid="3"/>
                                        </p:tgtEl>
                                      </p:cBhvr>
                                    </p:animEffect>
                                  </p:childTnLst>
                                </p:cTn>
                              </p:par>
                              <p:par>
                                <p:cTn id="154" presetID="13" presetClass="entr" presetSubtype="16" fill="hold" grpId="2"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plus(in)">
                                      <p:cBhvr>
                                        <p:cTn id="156" dur="2000"/>
                                        <p:tgtEl>
                                          <p:spTgt spid="4"/>
                                        </p:tgtEl>
                                      </p:cBhvr>
                                    </p:animEffect>
                                  </p:childTnLst>
                                </p:cTn>
                              </p:par>
                              <p:par>
                                <p:cTn id="157" presetID="13" presetClass="entr" presetSubtype="16" fill="hold" grpId="2" nodeType="withEffect">
                                  <p:stCondLst>
                                    <p:cond delay="0"/>
                                  </p:stCondLst>
                                  <p:childTnLst>
                                    <p:set>
                                      <p:cBhvr>
                                        <p:cTn id="158" dur="1" fill="hold">
                                          <p:stCondLst>
                                            <p:cond delay="0"/>
                                          </p:stCondLst>
                                        </p:cTn>
                                        <p:tgtEl>
                                          <p:spTgt spid="5"/>
                                        </p:tgtEl>
                                        <p:attrNameLst>
                                          <p:attrName>style.visibility</p:attrName>
                                        </p:attrNameLst>
                                      </p:cBhvr>
                                      <p:to>
                                        <p:strVal val="visible"/>
                                      </p:to>
                                    </p:set>
                                    <p:animEffect transition="in" filter="plus(in)">
                                      <p:cBhvr>
                                        <p:cTn id="159" dur="2000"/>
                                        <p:tgtEl>
                                          <p:spTgt spid="5"/>
                                        </p:tgtEl>
                                      </p:cBhvr>
                                    </p:animEffect>
                                  </p:childTnLst>
                                </p:cTn>
                              </p:par>
                              <p:par>
                                <p:cTn id="160" presetID="13" presetClass="entr" presetSubtype="16" fill="hold" grpId="2" nodeType="withEffect">
                                  <p:stCondLst>
                                    <p:cond delay="0"/>
                                  </p:stCondLst>
                                  <p:childTnLst>
                                    <p:set>
                                      <p:cBhvr>
                                        <p:cTn id="161" dur="1" fill="hold">
                                          <p:stCondLst>
                                            <p:cond delay="0"/>
                                          </p:stCondLst>
                                        </p:cTn>
                                        <p:tgtEl>
                                          <p:spTgt spid="6"/>
                                        </p:tgtEl>
                                        <p:attrNameLst>
                                          <p:attrName>style.visibility</p:attrName>
                                        </p:attrNameLst>
                                      </p:cBhvr>
                                      <p:to>
                                        <p:strVal val="visible"/>
                                      </p:to>
                                    </p:set>
                                    <p:animEffect transition="in" filter="plus(in)">
                                      <p:cBhvr>
                                        <p:cTn id="162" dur="2000"/>
                                        <p:tgtEl>
                                          <p:spTgt spid="6"/>
                                        </p:tgtEl>
                                      </p:cBhvr>
                                    </p:animEffect>
                                  </p:childTnLst>
                                </p:cTn>
                              </p:par>
                              <p:par>
                                <p:cTn id="163" presetID="13" presetClass="entr" presetSubtype="16" fill="hold" grpId="2" nodeType="withEffect">
                                  <p:stCondLst>
                                    <p:cond delay="0"/>
                                  </p:stCondLst>
                                  <p:childTnLst>
                                    <p:set>
                                      <p:cBhvr>
                                        <p:cTn id="164" dur="1" fill="hold">
                                          <p:stCondLst>
                                            <p:cond delay="0"/>
                                          </p:stCondLst>
                                        </p:cTn>
                                        <p:tgtEl>
                                          <p:spTgt spid="7"/>
                                        </p:tgtEl>
                                        <p:attrNameLst>
                                          <p:attrName>style.visibility</p:attrName>
                                        </p:attrNameLst>
                                      </p:cBhvr>
                                      <p:to>
                                        <p:strVal val="visible"/>
                                      </p:to>
                                    </p:set>
                                    <p:animEffect transition="in" filter="plus(in)">
                                      <p:cBhvr>
                                        <p:cTn id="165" dur="2000"/>
                                        <p:tgtEl>
                                          <p:spTgt spid="7"/>
                                        </p:tgtEl>
                                      </p:cBhvr>
                                    </p:animEffect>
                                  </p:childTnLst>
                                </p:cTn>
                              </p:par>
                              <p:par>
                                <p:cTn id="166" presetID="13" presetClass="entr" presetSubtype="16" fill="hold" grpId="2" nodeType="withEffect">
                                  <p:stCondLst>
                                    <p:cond delay="0"/>
                                  </p:stCondLst>
                                  <p:childTnLst>
                                    <p:set>
                                      <p:cBhvr>
                                        <p:cTn id="167" dur="1" fill="hold">
                                          <p:stCondLst>
                                            <p:cond delay="0"/>
                                          </p:stCondLst>
                                        </p:cTn>
                                        <p:tgtEl>
                                          <p:spTgt spid="8"/>
                                        </p:tgtEl>
                                        <p:attrNameLst>
                                          <p:attrName>style.visibility</p:attrName>
                                        </p:attrNameLst>
                                      </p:cBhvr>
                                      <p:to>
                                        <p:strVal val="visible"/>
                                      </p:to>
                                    </p:set>
                                    <p:animEffect transition="in" filter="plus(in)">
                                      <p:cBhvr>
                                        <p:cTn id="168" dur="2000"/>
                                        <p:tgtEl>
                                          <p:spTgt spid="8"/>
                                        </p:tgtEl>
                                      </p:cBhvr>
                                    </p:animEffect>
                                  </p:childTnLst>
                                </p:cTn>
                              </p:par>
                              <p:par>
                                <p:cTn id="169" presetID="13" presetClass="entr" presetSubtype="16" fill="hold" grpId="2" nodeType="withEffect">
                                  <p:stCondLst>
                                    <p:cond delay="0"/>
                                  </p:stCondLst>
                                  <p:childTnLst>
                                    <p:set>
                                      <p:cBhvr>
                                        <p:cTn id="170" dur="1" fill="hold">
                                          <p:stCondLst>
                                            <p:cond delay="0"/>
                                          </p:stCondLst>
                                        </p:cTn>
                                        <p:tgtEl>
                                          <p:spTgt spid="9"/>
                                        </p:tgtEl>
                                        <p:attrNameLst>
                                          <p:attrName>style.visibility</p:attrName>
                                        </p:attrNameLst>
                                      </p:cBhvr>
                                      <p:to>
                                        <p:strVal val="visible"/>
                                      </p:to>
                                    </p:set>
                                    <p:animEffect transition="in" filter="plus(in)">
                                      <p:cBhvr>
                                        <p:cTn id="171" dur="2000"/>
                                        <p:tgtEl>
                                          <p:spTgt spid="9"/>
                                        </p:tgtEl>
                                      </p:cBhvr>
                                    </p:animEffect>
                                  </p:childTnLst>
                                </p:cTn>
                              </p:par>
                              <p:par>
                                <p:cTn id="172" presetID="13" presetClass="entr" presetSubtype="16" fill="hold" grpId="2" nodeType="withEffect">
                                  <p:stCondLst>
                                    <p:cond delay="0"/>
                                  </p:stCondLst>
                                  <p:childTnLst>
                                    <p:set>
                                      <p:cBhvr>
                                        <p:cTn id="173" dur="1" fill="hold">
                                          <p:stCondLst>
                                            <p:cond delay="0"/>
                                          </p:stCondLst>
                                        </p:cTn>
                                        <p:tgtEl>
                                          <p:spTgt spid="10"/>
                                        </p:tgtEl>
                                        <p:attrNameLst>
                                          <p:attrName>style.visibility</p:attrName>
                                        </p:attrNameLst>
                                      </p:cBhvr>
                                      <p:to>
                                        <p:strVal val="visible"/>
                                      </p:to>
                                    </p:set>
                                    <p:animEffect transition="in" filter="plus(in)">
                                      <p:cBhvr>
                                        <p:cTn id="174" dur="2000"/>
                                        <p:tgtEl>
                                          <p:spTgt spid="10"/>
                                        </p:tgtEl>
                                      </p:cBhvr>
                                    </p:animEffect>
                                  </p:childTnLst>
                                </p:cTn>
                              </p:par>
                              <p:par>
                                <p:cTn id="175" presetID="13" presetClass="entr" presetSubtype="16" fill="hold" grpId="2" nodeType="withEffect">
                                  <p:stCondLst>
                                    <p:cond delay="0"/>
                                  </p:stCondLst>
                                  <p:childTnLst>
                                    <p:set>
                                      <p:cBhvr>
                                        <p:cTn id="176" dur="1" fill="hold">
                                          <p:stCondLst>
                                            <p:cond delay="0"/>
                                          </p:stCondLst>
                                        </p:cTn>
                                        <p:tgtEl>
                                          <p:spTgt spid="11"/>
                                        </p:tgtEl>
                                        <p:attrNameLst>
                                          <p:attrName>style.visibility</p:attrName>
                                        </p:attrNameLst>
                                      </p:cBhvr>
                                      <p:to>
                                        <p:strVal val="visible"/>
                                      </p:to>
                                    </p:set>
                                    <p:animEffect transition="in" filter="plus(in)">
                                      <p:cBhvr>
                                        <p:cTn id="177" dur="2000"/>
                                        <p:tgtEl>
                                          <p:spTgt spid="11"/>
                                        </p:tgtEl>
                                      </p:cBhvr>
                                    </p:animEffect>
                                  </p:childTnLst>
                                </p:cTn>
                              </p:par>
                              <p:par>
                                <p:cTn id="178" presetID="13" presetClass="entr" presetSubtype="16" fill="hold" grpId="2" nodeType="withEffect">
                                  <p:stCondLst>
                                    <p:cond delay="0"/>
                                  </p:stCondLst>
                                  <p:childTnLst>
                                    <p:set>
                                      <p:cBhvr>
                                        <p:cTn id="179" dur="1" fill="hold">
                                          <p:stCondLst>
                                            <p:cond delay="0"/>
                                          </p:stCondLst>
                                        </p:cTn>
                                        <p:tgtEl>
                                          <p:spTgt spid="12"/>
                                        </p:tgtEl>
                                        <p:attrNameLst>
                                          <p:attrName>style.visibility</p:attrName>
                                        </p:attrNameLst>
                                      </p:cBhvr>
                                      <p:to>
                                        <p:strVal val="visible"/>
                                      </p:to>
                                    </p:set>
                                    <p:animEffect transition="in" filter="plus(in)">
                                      <p:cBhvr>
                                        <p:cTn id="180" dur="2000"/>
                                        <p:tgtEl>
                                          <p:spTgt spid="12"/>
                                        </p:tgtEl>
                                      </p:cBhvr>
                                    </p:animEffect>
                                  </p:childTnLst>
                                </p:cTn>
                              </p:par>
                              <p:par>
                                <p:cTn id="181" presetID="13" presetClass="entr" presetSubtype="16" fill="hold" grpId="2" nodeType="withEffect">
                                  <p:stCondLst>
                                    <p:cond delay="0"/>
                                  </p:stCondLst>
                                  <p:childTnLst>
                                    <p:set>
                                      <p:cBhvr>
                                        <p:cTn id="182" dur="1" fill="hold">
                                          <p:stCondLst>
                                            <p:cond delay="0"/>
                                          </p:stCondLst>
                                        </p:cTn>
                                        <p:tgtEl>
                                          <p:spTgt spid="13"/>
                                        </p:tgtEl>
                                        <p:attrNameLst>
                                          <p:attrName>style.visibility</p:attrName>
                                        </p:attrNameLst>
                                      </p:cBhvr>
                                      <p:to>
                                        <p:strVal val="visible"/>
                                      </p:to>
                                    </p:set>
                                    <p:animEffect transition="in" filter="plus(in)">
                                      <p:cBhvr>
                                        <p:cTn id="183" dur="2000"/>
                                        <p:tgtEl>
                                          <p:spTgt spid="13"/>
                                        </p:tgtEl>
                                      </p:cBhvr>
                                    </p:animEffect>
                                  </p:childTnLst>
                                </p:cTn>
                              </p:par>
                              <p:par>
                                <p:cTn id="184" presetID="13" presetClass="entr" presetSubtype="16" fill="hold" grpId="2" nodeType="withEffect">
                                  <p:stCondLst>
                                    <p:cond delay="0"/>
                                  </p:stCondLst>
                                  <p:childTnLst>
                                    <p:set>
                                      <p:cBhvr>
                                        <p:cTn id="185" dur="1" fill="hold">
                                          <p:stCondLst>
                                            <p:cond delay="0"/>
                                          </p:stCondLst>
                                        </p:cTn>
                                        <p:tgtEl>
                                          <p:spTgt spid="14"/>
                                        </p:tgtEl>
                                        <p:attrNameLst>
                                          <p:attrName>style.visibility</p:attrName>
                                        </p:attrNameLst>
                                      </p:cBhvr>
                                      <p:to>
                                        <p:strVal val="visible"/>
                                      </p:to>
                                    </p:set>
                                    <p:animEffect transition="in" filter="plus(in)">
                                      <p:cBhvr>
                                        <p:cTn id="186" dur="2000"/>
                                        <p:tgtEl>
                                          <p:spTgt spid="14"/>
                                        </p:tgtEl>
                                      </p:cBhvr>
                                    </p:animEffect>
                                  </p:childTnLst>
                                </p:cTn>
                              </p:par>
                              <p:par>
                                <p:cTn id="187" presetID="13" presetClass="entr" presetSubtype="16" fill="hold" grpId="2" nodeType="withEffect">
                                  <p:stCondLst>
                                    <p:cond delay="0"/>
                                  </p:stCondLst>
                                  <p:childTnLst>
                                    <p:set>
                                      <p:cBhvr>
                                        <p:cTn id="188" dur="1" fill="hold">
                                          <p:stCondLst>
                                            <p:cond delay="0"/>
                                          </p:stCondLst>
                                        </p:cTn>
                                        <p:tgtEl>
                                          <p:spTgt spid="15"/>
                                        </p:tgtEl>
                                        <p:attrNameLst>
                                          <p:attrName>style.visibility</p:attrName>
                                        </p:attrNameLst>
                                      </p:cBhvr>
                                      <p:to>
                                        <p:strVal val="visible"/>
                                      </p:to>
                                    </p:set>
                                    <p:animEffect transition="in" filter="plus(in)">
                                      <p:cBhvr>
                                        <p:cTn id="189" dur="2000"/>
                                        <p:tgtEl>
                                          <p:spTgt spid="15"/>
                                        </p:tgtEl>
                                      </p:cBhvr>
                                    </p:animEffect>
                                  </p:childTnLst>
                                </p:cTn>
                              </p:par>
                              <p:par>
                                <p:cTn id="190" presetID="13" presetClass="entr" presetSubtype="16" fill="hold" grpId="2" nodeType="withEffect">
                                  <p:stCondLst>
                                    <p:cond delay="0"/>
                                  </p:stCondLst>
                                  <p:childTnLst>
                                    <p:set>
                                      <p:cBhvr>
                                        <p:cTn id="191" dur="1" fill="hold">
                                          <p:stCondLst>
                                            <p:cond delay="0"/>
                                          </p:stCondLst>
                                        </p:cTn>
                                        <p:tgtEl>
                                          <p:spTgt spid="16"/>
                                        </p:tgtEl>
                                        <p:attrNameLst>
                                          <p:attrName>style.visibility</p:attrName>
                                        </p:attrNameLst>
                                      </p:cBhvr>
                                      <p:to>
                                        <p:strVal val="visible"/>
                                      </p:to>
                                    </p:set>
                                    <p:animEffect transition="in" filter="plus(in)">
                                      <p:cBhvr>
                                        <p:cTn id="192" dur="2000"/>
                                        <p:tgtEl>
                                          <p:spTgt spid="16"/>
                                        </p:tgtEl>
                                      </p:cBhvr>
                                    </p:animEffect>
                                  </p:childTnLst>
                                </p:cTn>
                              </p:par>
                              <p:par>
                                <p:cTn id="193" presetID="13" presetClass="entr" presetSubtype="16" fill="hold" grpId="2" nodeType="withEffect">
                                  <p:stCondLst>
                                    <p:cond delay="0"/>
                                  </p:stCondLst>
                                  <p:childTnLst>
                                    <p:set>
                                      <p:cBhvr>
                                        <p:cTn id="194" dur="1" fill="hold">
                                          <p:stCondLst>
                                            <p:cond delay="0"/>
                                          </p:stCondLst>
                                        </p:cTn>
                                        <p:tgtEl>
                                          <p:spTgt spid="17"/>
                                        </p:tgtEl>
                                        <p:attrNameLst>
                                          <p:attrName>style.visibility</p:attrName>
                                        </p:attrNameLst>
                                      </p:cBhvr>
                                      <p:to>
                                        <p:strVal val="visible"/>
                                      </p:to>
                                    </p:set>
                                    <p:animEffect transition="in" filter="plus(in)">
                                      <p:cBhvr>
                                        <p:cTn id="195" dur="2000"/>
                                        <p:tgtEl>
                                          <p:spTgt spid="17"/>
                                        </p:tgtEl>
                                      </p:cBhvr>
                                    </p:animEffect>
                                  </p:childTnLst>
                                </p:cTn>
                              </p:par>
                              <p:par>
                                <p:cTn id="196" presetID="13" presetClass="entr" presetSubtype="16" fill="hold" grpId="2" nodeType="withEffect">
                                  <p:stCondLst>
                                    <p:cond delay="0"/>
                                  </p:stCondLst>
                                  <p:childTnLst>
                                    <p:set>
                                      <p:cBhvr>
                                        <p:cTn id="197" dur="1" fill="hold">
                                          <p:stCondLst>
                                            <p:cond delay="0"/>
                                          </p:stCondLst>
                                        </p:cTn>
                                        <p:tgtEl>
                                          <p:spTgt spid="18"/>
                                        </p:tgtEl>
                                        <p:attrNameLst>
                                          <p:attrName>style.visibility</p:attrName>
                                        </p:attrNameLst>
                                      </p:cBhvr>
                                      <p:to>
                                        <p:strVal val="visible"/>
                                      </p:to>
                                    </p:set>
                                    <p:animEffect transition="in" filter="plus(in)">
                                      <p:cBhvr>
                                        <p:cTn id="198" dur="2000"/>
                                        <p:tgtEl>
                                          <p:spTgt spid="18"/>
                                        </p:tgtEl>
                                      </p:cBhvr>
                                    </p:animEffect>
                                  </p:childTnLst>
                                </p:cTn>
                              </p:par>
                              <p:par>
                                <p:cTn id="199" presetID="13" presetClass="entr" presetSubtype="16" fill="hold" grpId="2" nodeType="withEffect">
                                  <p:stCondLst>
                                    <p:cond delay="0"/>
                                  </p:stCondLst>
                                  <p:childTnLst>
                                    <p:set>
                                      <p:cBhvr>
                                        <p:cTn id="200" dur="1" fill="hold">
                                          <p:stCondLst>
                                            <p:cond delay="0"/>
                                          </p:stCondLst>
                                        </p:cTn>
                                        <p:tgtEl>
                                          <p:spTgt spid="19"/>
                                        </p:tgtEl>
                                        <p:attrNameLst>
                                          <p:attrName>style.visibility</p:attrName>
                                        </p:attrNameLst>
                                      </p:cBhvr>
                                      <p:to>
                                        <p:strVal val="visible"/>
                                      </p:to>
                                    </p:set>
                                    <p:animEffect transition="in" filter="plus(in)">
                                      <p:cBhvr>
                                        <p:cTn id="201" dur="2000"/>
                                        <p:tgtEl>
                                          <p:spTgt spid="19"/>
                                        </p:tgtEl>
                                      </p:cBhvr>
                                    </p:animEffect>
                                  </p:childTnLst>
                                </p:cTn>
                              </p:par>
                              <p:par>
                                <p:cTn id="202" presetID="13" presetClass="entr" presetSubtype="16" fill="hold" grpId="2" nodeType="withEffect">
                                  <p:stCondLst>
                                    <p:cond delay="0"/>
                                  </p:stCondLst>
                                  <p:childTnLst>
                                    <p:set>
                                      <p:cBhvr>
                                        <p:cTn id="203" dur="1" fill="hold">
                                          <p:stCondLst>
                                            <p:cond delay="0"/>
                                          </p:stCondLst>
                                        </p:cTn>
                                        <p:tgtEl>
                                          <p:spTgt spid="20"/>
                                        </p:tgtEl>
                                        <p:attrNameLst>
                                          <p:attrName>style.visibility</p:attrName>
                                        </p:attrNameLst>
                                      </p:cBhvr>
                                      <p:to>
                                        <p:strVal val="visible"/>
                                      </p:to>
                                    </p:set>
                                    <p:animEffect transition="in" filter="plus(in)">
                                      <p:cBhvr>
                                        <p:cTn id="204" dur="2000"/>
                                        <p:tgtEl>
                                          <p:spTgt spid="20"/>
                                        </p:tgtEl>
                                      </p:cBhvr>
                                    </p:animEffect>
                                  </p:childTnLst>
                                </p:cTn>
                              </p:par>
                            </p:childTnLst>
                          </p:cTn>
                        </p:par>
                        <p:par>
                          <p:cTn id="205" fill="hold">
                            <p:stCondLst>
                              <p:cond delay="2000"/>
                            </p:stCondLst>
                            <p:childTnLst>
                              <p:par>
                                <p:cTn id="206" presetID="8" presetClass="exit" presetSubtype="16" fill="hold" grpId="3" nodeType="afterEffect">
                                  <p:stCondLst>
                                    <p:cond delay="0"/>
                                  </p:stCondLst>
                                  <p:childTnLst>
                                    <p:animEffect transition="out" filter="diamond(in)">
                                      <p:cBhvr>
                                        <p:cTn id="207" dur="2000"/>
                                        <p:tgtEl>
                                          <p:spTgt spid="3"/>
                                        </p:tgtEl>
                                      </p:cBhvr>
                                    </p:animEffect>
                                    <p:set>
                                      <p:cBhvr>
                                        <p:cTn id="208" dur="1" fill="hold">
                                          <p:stCondLst>
                                            <p:cond delay="1999"/>
                                          </p:stCondLst>
                                        </p:cTn>
                                        <p:tgtEl>
                                          <p:spTgt spid="3"/>
                                        </p:tgtEl>
                                        <p:attrNameLst>
                                          <p:attrName>style.visibility</p:attrName>
                                        </p:attrNameLst>
                                      </p:cBhvr>
                                      <p:to>
                                        <p:strVal val="hidden"/>
                                      </p:to>
                                    </p:set>
                                  </p:childTnLst>
                                </p:cTn>
                              </p:par>
                              <p:par>
                                <p:cTn id="209" presetID="8" presetClass="exit" presetSubtype="16" fill="hold" grpId="3" nodeType="withEffect">
                                  <p:stCondLst>
                                    <p:cond delay="0"/>
                                  </p:stCondLst>
                                  <p:childTnLst>
                                    <p:animEffect transition="out" filter="diamond(in)">
                                      <p:cBhvr>
                                        <p:cTn id="210" dur="2000"/>
                                        <p:tgtEl>
                                          <p:spTgt spid="6"/>
                                        </p:tgtEl>
                                      </p:cBhvr>
                                    </p:animEffect>
                                    <p:set>
                                      <p:cBhvr>
                                        <p:cTn id="211" dur="1" fill="hold">
                                          <p:stCondLst>
                                            <p:cond delay="1999"/>
                                          </p:stCondLst>
                                        </p:cTn>
                                        <p:tgtEl>
                                          <p:spTgt spid="6"/>
                                        </p:tgtEl>
                                        <p:attrNameLst>
                                          <p:attrName>style.visibility</p:attrName>
                                        </p:attrNameLst>
                                      </p:cBhvr>
                                      <p:to>
                                        <p:strVal val="hidden"/>
                                      </p:to>
                                    </p:set>
                                  </p:childTnLst>
                                </p:cTn>
                              </p:par>
                              <p:par>
                                <p:cTn id="212" presetID="8" presetClass="exit" presetSubtype="16" fill="hold" grpId="3" nodeType="withEffect">
                                  <p:stCondLst>
                                    <p:cond delay="0"/>
                                  </p:stCondLst>
                                  <p:childTnLst>
                                    <p:animEffect transition="out" filter="diamond(in)">
                                      <p:cBhvr>
                                        <p:cTn id="213" dur="2000"/>
                                        <p:tgtEl>
                                          <p:spTgt spid="7"/>
                                        </p:tgtEl>
                                      </p:cBhvr>
                                    </p:animEffect>
                                    <p:set>
                                      <p:cBhvr>
                                        <p:cTn id="214" dur="1" fill="hold">
                                          <p:stCondLst>
                                            <p:cond delay="1999"/>
                                          </p:stCondLst>
                                        </p:cTn>
                                        <p:tgtEl>
                                          <p:spTgt spid="7"/>
                                        </p:tgtEl>
                                        <p:attrNameLst>
                                          <p:attrName>style.visibility</p:attrName>
                                        </p:attrNameLst>
                                      </p:cBhvr>
                                      <p:to>
                                        <p:strVal val="hidden"/>
                                      </p:to>
                                    </p:set>
                                  </p:childTnLst>
                                </p:cTn>
                              </p:par>
                              <p:par>
                                <p:cTn id="215" presetID="8" presetClass="exit" presetSubtype="16" fill="hold" grpId="3" nodeType="withEffect">
                                  <p:stCondLst>
                                    <p:cond delay="0"/>
                                  </p:stCondLst>
                                  <p:childTnLst>
                                    <p:animEffect transition="out" filter="diamond(in)">
                                      <p:cBhvr>
                                        <p:cTn id="216" dur="2000"/>
                                        <p:tgtEl>
                                          <p:spTgt spid="9"/>
                                        </p:tgtEl>
                                      </p:cBhvr>
                                    </p:animEffect>
                                    <p:set>
                                      <p:cBhvr>
                                        <p:cTn id="217" dur="1" fill="hold">
                                          <p:stCondLst>
                                            <p:cond delay="1999"/>
                                          </p:stCondLst>
                                        </p:cTn>
                                        <p:tgtEl>
                                          <p:spTgt spid="9"/>
                                        </p:tgtEl>
                                        <p:attrNameLst>
                                          <p:attrName>style.visibility</p:attrName>
                                        </p:attrNameLst>
                                      </p:cBhvr>
                                      <p:to>
                                        <p:strVal val="hidden"/>
                                      </p:to>
                                    </p:set>
                                  </p:childTnLst>
                                </p:cTn>
                              </p:par>
                              <p:par>
                                <p:cTn id="218" presetID="8" presetClass="exit" presetSubtype="16" fill="hold" grpId="3" nodeType="withEffect">
                                  <p:stCondLst>
                                    <p:cond delay="0"/>
                                  </p:stCondLst>
                                  <p:childTnLst>
                                    <p:animEffect transition="out" filter="diamond(in)">
                                      <p:cBhvr>
                                        <p:cTn id="219" dur="2000"/>
                                        <p:tgtEl>
                                          <p:spTgt spid="11"/>
                                        </p:tgtEl>
                                      </p:cBhvr>
                                    </p:animEffect>
                                    <p:set>
                                      <p:cBhvr>
                                        <p:cTn id="220" dur="1" fill="hold">
                                          <p:stCondLst>
                                            <p:cond delay="1999"/>
                                          </p:stCondLst>
                                        </p:cTn>
                                        <p:tgtEl>
                                          <p:spTgt spid="11"/>
                                        </p:tgtEl>
                                        <p:attrNameLst>
                                          <p:attrName>style.visibility</p:attrName>
                                        </p:attrNameLst>
                                      </p:cBhvr>
                                      <p:to>
                                        <p:strVal val="hidden"/>
                                      </p:to>
                                    </p:set>
                                  </p:childTnLst>
                                </p:cTn>
                              </p:par>
                              <p:par>
                                <p:cTn id="221" presetID="8" presetClass="exit" presetSubtype="16" fill="hold" grpId="3" nodeType="withEffect">
                                  <p:stCondLst>
                                    <p:cond delay="0"/>
                                  </p:stCondLst>
                                  <p:childTnLst>
                                    <p:animEffect transition="out" filter="diamond(in)">
                                      <p:cBhvr>
                                        <p:cTn id="222" dur="2000"/>
                                        <p:tgtEl>
                                          <p:spTgt spid="13"/>
                                        </p:tgtEl>
                                      </p:cBhvr>
                                    </p:animEffect>
                                    <p:set>
                                      <p:cBhvr>
                                        <p:cTn id="223" dur="1" fill="hold">
                                          <p:stCondLst>
                                            <p:cond delay="1999"/>
                                          </p:stCondLst>
                                        </p:cTn>
                                        <p:tgtEl>
                                          <p:spTgt spid="13"/>
                                        </p:tgtEl>
                                        <p:attrNameLst>
                                          <p:attrName>style.visibility</p:attrName>
                                        </p:attrNameLst>
                                      </p:cBhvr>
                                      <p:to>
                                        <p:strVal val="hidden"/>
                                      </p:to>
                                    </p:set>
                                  </p:childTnLst>
                                </p:cTn>
                              </p:par>
                              <p:par>
                                <p:cTn id="224" presetID="8" presetClass="exit" presetSubtype="16" fill="hold" grpId="3" nodeType="withEffect">
                                  <p:stCondLst>
                                    <p:cond delay="0"/>
                                  </p:stCondLst>
                                  <p:childTnLst>
                                    <p:animEffect transition="out" filter="diamond(in)">
                                      <p:cBhvr>
                                        <p:cTn id="225" dur="2000"/>
                                        <p:tgtEl>
                                          <p:spTgt spid="15"/>
                                        </p:tgtEl>
                                      </p:cBhvr>
                                    </p:animEffect>
                                    <p:set>
                                      <p:cBhvr>
                                        <p:cTn id="226" dur="1" fill="hold">
                                          <p:stCondLst>
                                            <p:cond delay="1999"/>
                                          </p:stCondLst>
                                        </p:cTn>
                                        <p:tgtEl>
                                          <p:spTgt spid="15"/>
                                        </p:tgtEl>
                                        <p:attrNameLst>
                                          <p:attrName>style.visibility</p:attrName>
                                        </p:attrNameLst>
                                      </p:cBhvr>
                                      <p:to>
                                        <p:strVal val="hidden"/>
                                      </p:to>
                                    </p:set>
                                  </p:childTnLst>
                                </p:cTn>
                              </p:par>
                              <p:par>
                                <p:cTn id="227" presetID="8" presetClass="exit" presetSubtype="16" fill="hold" grpId="3" nodeType="withEffect">
                                  <p:stCondLst>
                                    <p:cond delay="0"/>
                                  </p:stCondLst>
                                  <p:childTnLst>
                                    <p:animEffect transition="out" filter="diamond(in)">
                                      <p:cBhvr>
                                        <p:cTn id="228" dur="2000"/>
                                        <p:tgtEl>
                                          <p:spTgt spid="17"/>
                                        </p:tgtEl>
                                      </p:cBhvr>
                                    </p:animEffect>
                                    <p:set>
                                      <p:cBhvr>
                                        <p:cTn id="229" dur="1" fill="hold">
                                          <p:stCondLst>
                                            <p:cond delay="1999"/>
                                          </p:stCondLst>
                                        </p:cTn>
                                        <p:tgtEl>
                                          <p:spTgt spid="17"/>
                                        </p:tgtEl>
                                        <p:attrNameLst>
                                          <p:attrName>style.visibility</p:attrName>
                                        </p:attrNameLst>
                                      </p:cBhvr>
                                      <p:to>
                                        <p:strVal val="hidden"/>
                                      </p:to>
                                    </p:set>
                                  </p:childTnLst>
                                </p:cTn>
                              </p:par>
                              <p:par>
                                <p:cTn id="230" presetID="8" presetClass="exit" presetSubtype="16" fill="hold" grpId="3" nodeType="withEffect">
                                  <p:stCondLst>
                                    <p:cond delay="0"/>
                                  </p:stCondLst>
                                  <p:childTnLst>
                                    <p:animEffect transition="out" filter="diamond(in)">
                                      <p:cBhvr>
                                        <p:cTn id="231" dur="2000"/>
                                        <p:tgtEl>
                                          <p:spTgt spid="19"/>
                                        </p:tgtEl>
                                      </p:cBhvr>
                                    </p:animEffect>
                                    <p:set>
                                      <p:cBhvr>
                                        <p:cTn id="232" dur="1" fill="hold">
                                          <p:stCondLst>
                                            <p:cond delay="1999"/>
                                          </p:stCondLst>
                                        </p:cTn>
                                        <p:tgtEl>
                                          <p:spTgt spid="19"/>
                                        </p:tgtEl>
                                        <p:attrNameLst>
                                          <p:attrName>style.visibility</p:attrName>
                                        </p:attrNameLst>
                                      </p:cBhvr>
                                      <p:to>
                                        <p:strVal val="hidden"/>
                                      </p:to>
                                    </p:set>
                                  </p:childTnLst>
                                </p:cTn>
                              </p:par>
                              <p:par>
                                <p:cTn id="233" presetID="8" presetClass="exit" presetSubtype="16" fill="hold" grpId="3" nodeType="withEffect">
                                  <p:stCondLst>
                                    <p:cond delay="0"/>
                                  </p:stCondLst>
                                  <p:childTnLst>
                                    <p:animEffect transition="out" filter="diamond(in)">
                                      <p:cBhvr>
                                        <p:cTn id="234" dur="2000"/>
                                        <p:tgtEl>
                                          <p:spTgt spid="4"/>
                                        </p:tgtEl>
                                      </p:cBhvr>
                                    </p:animEffect>
                                    <p:set>
                                      <p:cBhvr>
                                        <p:cTn id="235" dur="1" fill="hold">
                                          <p:stCondLst>
                                            <p:cond delay="1999"/>
                                          </p:stCondLst>
                                        </p:cTn>
                                        <p:tgtEl>
                                          <p:spTgt spid="4"/>
                                        </p:tgtEl>
                                        <p:attrNameLst>
                                          <p:attrName>style.visibility</p:attrName>
                                        </p:attrNameLst>
                                      </p:cBhvr>
                                      <p:to>
                                        <p:strVal val="hidden"/>
                                      </p:to>
                                    </p:set>
                                  </p:childTnLst>
                                </p:cTn>
                              </p:par>
                              <p:par>
                                <p:cTn id="236" presetID="8" presetClass="exit" presetSubtype="16" fill="hold" grpId="3" nodeType="withEffect">
                                  <p:stCondLst>
                                    <p:cond delay="0"/>
                                  </p:stCondLst>
                                  <p:childTnLst>
                                    <p:animEffect transition="out" filter="diamond(in)">
                                      <p:cBhvr>
                                        <p:cTn id="237" dur="2000"/>
                                        <p:tgtEl>
                                          <p:spTgt spid="5"/>
                                        </p:tgtEl>
                                      </p:cBhvr>
                                    </p:animEffect>
                                    <p:set>
                                      <p:cBhvr>
                                        <p:cTn id="238" dur="1" fill="hold">
                                          <p:stCondLst>
                                            <p:cond delay="1999"/>
                                          </p:stCondLst>
                                        </p:cTn>
                                        <p:tgtEl>
                                          <p:spTgt spid="5"/>
                                        </p:tgtEl>
                                        <p:attrNameLst>
                                          <p:attrName>style.visibility</p:attrName>
                                        </p:attrNameLst>
                                      </p:cBhvr>
                                      <p:to>
                                        <p:strVal val="hidden"/>
                                      </p:to>
                                    </p:set>
                                  </p:childTnLst>
                                </p:cTn>
                              </p:par>
                              <p:par>
                                <p:cTn id="239" presetID="8" presetClass="exit" presetSubtype="16" fill="hold" grpId="3" nodeType="withEffect">
                                  <p:stCondLst>
                                    <p:cond delay="0"/>
                                  </p:stCondLst>
                                  <p:childTnLst>
                                    <p:animEffect transition="out" filter="diamond(in)">
                                      <p:cBhvr>
                                        <p:cTn id="240" dur="2000"/>
                                        <p:tgtEl>
                                          <p:spTgt spid="8"/>
                                        </p:tgtEl>
                                      </p:cBhvr>
                                    </p:animEffect>
                                    <p:set>
                                      <p:cBhvr>
                                        <p:cTn id="241" dur="1" fill="hold">
                                          <p:stCondLst>
                                            <p:cond delay="1999"/>
                                          </p:stCondLst>
                                        </p:cTn>
                                        <p:tgtEl>
                                          <p:spTgt spid="8"/>
                                        </p:tgtEl>
                                        <p:attrNameLst>
                                          <p:attrName>style.visibility</p:attrName>
                                        </p:attrNameLst>
                                      </p:cBhvr>
                                      <p:to>
                                        <p:strVal val="hidden"/>
                                      </p:to>
                                    </p:set>
                                  </p:childTnLst>
                                </p:cTn>
                              </p:par>
                              <p:par>
                                <p:cTn id="242" presetID="8" presetClass="exit" presetSubtype="16" fill="hold" grpId="3" nodeType="withEffect">
                                  <p:stCondLst>
                                    <p:cond delay="0"/>
                                  </p:stCondLst>
                                  <p:childTnLst>
                                    <p:animEffect transition="out" filter="diamond(in)">
                                      <p:cBhvr>
                                        <p:cTn id="243" dur="2000"/>
                                        <p:tgtEl>
                                          <p:spTgt spid="10"/>
                                        </p:tgtEl>
                                      </p:cBhvr>
                                    </p:animEffect>
                                    <p:set>
                                      <p:cBhvr>
                                        <p:cTn id="244" dur="1" fill="hold">
                                          <p:stCondLst>
                                            <p:cond delay="1999"/>
                                          </p:stCondLst>
                                        </p:cTn>
                                        <p:tgtEl>
                                          <p:spTgt spid="10"/>
                                        </p:tgtEl>
                                        <p:attrNameLst>
                                          <p:attrName>style.visibility</p:attrName>
                                        </p:attrNameLst>
                                      </p:cBhvr>
                                      <p:to>
                                        <p:strVal val="hidden"/>
                                      </p:to>
                                    </p:set>
                                  </p:childTnLst>
                                </p:cTn>
                              </p:par>
                              <p:par>
                                <p:cTn id="245" presetID="8" presetClass="exit" presetSubtype="16" fill="hold" grpId="3" nodeType="withEffect">
                                  <p:stCondLst>
                                    <p:cond delay="0"/>
                                  </p:stCondLst>
                                  <p:childTnLst>
                                    <p:animEffect transition="out" filter="diamond(in)">
                                      <p:cBhvr>
                                        <p:cTn id="246" dur="2000"/>
                                        <p:tgtEl>
                                          <p:spTgt spid="12"/>
                                        </p:tgtEl>
                                      </p:cBhvr>
                                    </p:animEffect>
                                    <p:set>
                                      <p:cBhvr>
                                        <p:cTn id="247" dur="1" fill="hold">
                                          <p:stCondLst>
                                            <p:cond delay="1999"/>
                                          </p:stCondLst>
                                        </p:cTn>
                                        <p:tgtEl>
                                          <p:spTgt spid="12"/>
                                        </p:tgtEl>
                                        <p:attrNameLst>
                                          <p:attrName>style.visibility</p:attrName>
                                        </p:attrNameLst>
                                      </p:cBhvr>
                                      <p:to>
                                        <p:strVal val="hidden"/>
                                      </p:to>
                                    </p:set>
                                  </p:childTnLst>
                                </p:cTn>
                              </p:par>
                              <p:par>
                                <p:cTn id="248" presetID="8" presetClass="exit" presetSubtype="16" fill="hold" grpId="3" nodeType="withEffect">
                                  <p:stCondLst>
                                    <p:cond delay="0"/>
                                  </p:stCondLst>
                                  <p:childTnLst>
                                    <p:animEffect transition="out" filter="diamond(in)">
                                      <p:cBhvr>
                                        <p:cTn id="249" dur="2000"/>
                                        <p:tgtEl>
                                          <p:spTgt spid="14"/>
                                        </p:tgtEl>
                                      </p:cBhvr>
                                    </p:animEffect>
                                    <p:set>
                                      <p:cBhvr>
                                        <p:cTn id="250" dur="1" fill="hold">
                                          <p:stCondLst>
                                            <p:cond delay="1999"/>
                                          </p:stCondLst>
                                        </p:cTn>
                                        <p:tgtEl>
                                          <p:spTgt spid="14"/>
                                        </p:tgtEl>
                                        <p:attrNameLst>
                                          <p:attrName>style.visibility</p:attrName>
                                        </p:attrNameLst>
                                      </p:cBhvr>
                                      <p:to>
                                        <p:strVal val="hidden"/>
                                      </p:to>
                                    </p:set>
                                  </p:childTnLst>
                                </p:cTn>
                              </p:par>
                              <p:par>
                                <p:cTn id="251" presetID="8" presetClass="exit" presetSubtype="16" fill="hold" grpId="3" nodeType="withEffect">
                                  <p:stCondLst>
                                    <p:cond delay="0"/>
                                  </p:stCondLst>
                                  <p:childTnLst>
                                    <p:animEffect transition="out" filter="diamond(in)">
                                      <p:cBhvr>
                                        <p:cTn id="252" dur="2000"/>
                                        <p:tgtEl>
                                          <p:spTgt spid="16"/>
                                        </p:tgtEl>
                                      </p:cBhvr>
                                    </p:animEffect>
                                    <p:set>
                                      <p:cBhvr>
                                        <p:cTn id="253" dur="1" fill="hold">
                                          <p:stCondLst>
                                            <p:cond delay="1999"/>
                                          </p:stCondLst>
                                        </p:cTn>
                                        <p:tgtEl>
                                          <p:spTgt spid="16"/>
                                        </p:tgtEl>
                                        <p:attrNameLst>
                                          <p:attrName>style.visibility</p:attrName>
                                        </p:attrNameLst>
                                      </p:cBhvr>
                                      <p:to>
                                        <p:strVal val="hidden"/>
                                      </p:to>
                                    </p:set>
                                  </p:childTnLst>
                                </p:cTn>
                              </p:par>
                              <p:par>
                                <p:cTn id="254" presetID="8" presetClass="exit" presetSubtype="16" fill="hold" grpId="3" nodeType="withEffect">
                                  <p:stCondLst>
                                    <p:cond delay="0"/>
                                  </p:stCondLst>
                                  <p:childTnLst>
                                    <p:animEffect transition="out" filter="diamond(in)">
                                      <p:cBhvr>
                                        <p:cTn id="255" dur="2000"/>
                                        <p:tgtEl>
                                          <p:spTgt spid="18"/>
                                        </p:tgtEl>
                                      </p:cBhvr>
                                    </p:animEffect>
                                    <p:set>
                                      <p:cBhvr>
                                        <p:cTn id="256" dur="1" fill="hold">
                                          <p:stCondLst>
                                            <p:cond delay="1999"/>
                                          </p:stCondLst>
                                        </p:cTn>
                                        <p:tgtEl>
                                          <p:spTgt spid="18"/>
                                        </p:tgtEl>
                                        <p:attrNameLst>
                                          <p:attrName>style.visibility</p:attrName>
                                        </p:attrNameLst>
                                      </p:cBhvr>
                                      <p:to>
                                        <p:strVal val="hidden"/>
                                      </p:to>
                                    </p:set>
                                  </p:childTnLst>
                                </p:cTn>
                              </p:par>
                              <p:par>
                                <p:cTn id="257" presetID="8" presetClass="exit" presetSubtype="16" fill="hold" grpId="3" nodeType="withEffect">
                                  <p:stCondLst>
                                    <p:cond delay="0"/>
                                  </p:stCondLst>
                                  <p:childTnLst>
                                    <p:animEffect transition="out" filter="diamond(in)">
                                      <p:cBhvr>
                                        <p:cTn id="258" dur="2000"/>
                                        <p:tgtEl>
                                          <p:spTgt spid="20"/>
                                        </p:tgtEl>
                                      </p:cBhvr>
                                    </p:animEffect>
                                    <p:set>
                                      <p:cBhvr>
                                        <p:cTn id="259" dur="1" fill="hold">
                                          <p:stCondLst>
                                            <p:cond delay="1999"/>
                                          </p:stCondLst>
                                        </p:cTn>
                                        <p:tgtEl>
                                          <p:spTgt spid="20"/>
                                        </p:tgtEl>
                                        <p:attrNameLst>
                                          <p:attrName>style.visibility</p:attrName>
                                        </p:attrNameLst>
                                      </p:cBhvr>
                                      <p:to>
                                        <p:strVal val="hidden"/>
                                      </p:to>
                                    </p:set>
                                  </p:childTnLst>
                                </p:cTn>
                              </p:par>
                              <p:par>
                                <p:cTn id="260" presetID="2" presetClass="exit" presetSubtype="2" fill="hold" grpId="4" nodeType="withEffect">
                                  <p:stCondLst>
                                    <p:cond delay="0"/>
                                  </p:stCondLst>
                                  <p:childTnLst>
                                    <p:anim calcmode="lin" valueType="num">
                                      <p:cBhvr additive="base">
                                        <p:cTn id="261" dur="2000"/>
                                        <p:tgtEl>
                                          <p:spTgt spid="3"/>
                                        </p:tgtEl>
                                        <p:attrNameLst>
                                          <p:attrName>ppt_x</p:attrName>
                                        </p:attrNameLst>
                                      </p:cBhvr>
                                      <p:tavLst>
                                        <p:tav tm="0">
                                          <p:val>
                                            <p:strVal val="ppt_x"/>
                                          </p:val>
                                        </p:tav>
                                        <p:tav tm="100000">
                                          <p:val>
                                            <p:strVal val="1+ppt_w/2"/>
                                          </p:val>
                                        </p:tav>
                                      </p:tavLst>
                                    </p:anim>
                                    <p:anim calcmode="lin" valueType="num">
                                      <p:cBhvr additive="base">
                                        <p:cTn id="262" dur="2000"/>
                                        <p:tgtEl>
                                          <p:spTgt spid="3"/>
                                        </p:tgtEl>
                                        <p:attrNameLst>
                                          <p:attrName>ppt_y</p:attrName>
                                        </p:attrNameLst>
                                      </p:cBhvr>
                                      <p:tavLst>
                                        <p:tav tm="0">
                                          <p:val>
                                            <p:strVal val="ppt_y"/>
                                          </p:val>
                                        </p:tav>
                                        <p:tav tm="100000">
                                          <p:val>
                                            <p:strVal val="ppt_y"/>
                                          </p:val>
                                        </p:tav>
                                      </p:tavLst>
                                    </p:anim>
                                    <p:set>
                                      <p:cBhvr>
                                        <p:cTn id="263" dur="1" fill="hold">
                                          <p:stCondLst>
                                            <p:cond delay="1999"/>
                                          </p:stCondLst>
                                        </p:cTn>
                                        <p:tgtEl>
                                          <p:spTgt spid="3"/>
                                        </p:tgtEl>
                                        <p:attrNameLst>
                                          <p:attrName>style.visibility</p:attrName>
                                        </p:attrNameLst>
                                      </p:cBhvr>
                                      <p:to>
                                        <p:strVal val="hidden"/>
                                      </p:to>
                                    </p:set>
                                  </p:childTnLst>
                                </p:cTn>
                              </p:par>
                              <p:par>
                                <p:cTn id="264" presetID="2" presetClass="exit" presetSubtype="2" fill="hold" grpId="4" nodeType="withEffect">
                                  <p:stCondLst>
                                    <p:cond delay="0"/>
                                  </p:stCondLst>
                                  <p:childTnLst>
                                    <p:anim calcmode="lin" valueType="num">
                                      <p:cBhvr additive="base">
                                        <p:cTn id="265" dur="2000"/>
                                        <p:tgtEl>
                                          <p:spTgt spid="6"/>
                                        </p:tgtEl>
                                        <p:attrNameLst>
                                          <p:attrName>ppt_x</p:attrName>
                                        </p:attrNameLst>
                                      </p:cBhvr>
                                      <p:tavLst>
                                        <p:tav tm="0">
                                          <p:val>
                                            <p:strVal val="ppt_x"/>
                                          </p:val>
                                        </p:tav>
                                        <p:tav tm="100000">
                                          <p:val>
                                            <p:strVal val="1+ppt_w/2"/>
                                          </p:val>
                                        </p:tav>
                                      </p:tavLst>
                                    </p:anim>
                                    <p:anim calcmode="lin" valueType="num">
                                      <p:cBhvr additive="base">
                                        <p:cTn id="266" dur="2000"/>
                                        <p:tgtEl>
                                          <p:spTgt spid="6"/>
                                        </p:tgtEl>
                                        <p:attrNameLst>
                                          <p:attrName>ppt_y</p:attrName>
                                        </p:attrNameLst>
                                      </p:cBhvr>
                                      <p:tavLst>
                                        <p:tav tm="0">
                                          <p:val>
                                            <p:strVal val="ppt_y"/>
                                          </p:val>
                                        </p:tav>
                                        <p:tav tm="100000">
                                          <p:val>
                                            <p:strVal val="ppt_y"/>
                                          </p:val>
                                        </p:tav>
                                      </p:tavLst>
                                    </p:anim>
                                    <p:set>
                                      <p:cBhvr>
                                        <p:cTn id="267" dur="1" fill="hold">
                                          <p:stCondLst>
                                            <p:cond delay="1999"/>
                                          </p:stCondLst>
                                        </p:cTn>
                                        <p:tgtEl>
                                          <p:spTgt spid="6"/>
                                        </p:tgtEl>
                                        <p:attrNameLst>
                                          <p:attrName>style.visibility</p:attrName>
                                        </p:attrNameLst>
                                      </p:cBhvr>
                                      <p:to>
                                        <p:strVal val="hidden"/>
                                      </p:to>
                                    </p:set>
                                  </p:childTnLst>
                                </p:cTn>
                              </p:par>
                              <p:par>
                                <p:cTn id="268" presetID="2" presetClass="exit" presetSubtype="2" fill="hold" grpId="4" nodeType="withEffect">
                                  <p:stCondLst>
                                    <p:cond delay="0"/>
                                  </p:stCondLst>
                                  <p:childTnLst>
                                    <p:anim calcmode="lin" valueType="num">
                                      <p:cBhvr additive="base">
                                        <p:cTn id="269" dur="2000"/>
                                        <p:tgtEl>
                                          <p:spTgt spid="7"/>
                                        </p:tgtEl>
                                        <p:attrNameLst>
                                          <p:attrName>ppt_x</p:attrName>
                                        </p:attrNameLst>
                                      </p:cBhvr>
                                      <p:tavLst>
                                        <p:tav tm="0">
                                          <p:val>
                                            <p:strVal val="ppt_x"/>
                                          </p:val>
                                        </p:tav>
                                        <p:tav tm="100000">
                                          <p:val>
                                            <p:strVal val="1+ppt_w/2"/>
                                          </p:val>
                                        </p:tav>
                                      </p:tavLst>
                                    </p:anim>
                                    <p:anim calcmode="lin" valueType="num">
                                      <p:cBhvr additive="base">
                                        <p:cTn id="270" dur="2000"/>
                                        <p:tgtEl>
                                          <p:spTgt spid="7"/>
                                        </p:tgtEl>
                                        <p:attrNameLst>
                                          <p:attrName>ppt_y</p:attrName>
                                        </p:attrNameLst>
                                      </p:cBhvr>
                                      <p:tavLst>
                                        <p:tav tm="0">
                                          <p:val>
                                            <p:strVal val="ppt_y"/>
                                          </p:val>
                                        </p:tav>
                                        <p:tav tm="100000">
                                          <p:val>
                                            <p:strVal val="ppt_y"/>
                                          </p:val>
                                        </p:tav>
                                      </p:tavLst>
                                    </p:anim>
                                    <p:set>
                                      <p:cBhvr>
                                        <p:cTn id="271" dur="1" fill="hold">
                                          <p:stCondLst>
                                            <p:cond delay="1999"/>
                                          </p:stCondLst>
                                        </p:cTn>
                                        <p:tgtEl>
                                          <p:spTgt spid="7"/>
                                        </p:tgtEl>
                                        <p:attrNameLst>
                                          <p:attrName>style.visibility</p:attrName>
                                        </p:attrNameLst>
                                      </p:cBhvr>
                                      <p:to>
                                        <p:strVal val="hidden"/>
                                      </p:to>
                                    </p:set>
                                  </p:childTnLst>
                                </p:cTn>
                              </p:par>
                              <p:par>
                                <p:cTn id="272" presetID="2" presetClass="exit" presetSubtype="2" fill="hold" grpId="4" nodeType="withEffect">
                                  <p:stCondLst>
                                    <p:cond delay="0"/>
                                  </p:stCondLst>
                                  <p:childTnLst>
                                    <p:anim calcmode="lin" valueType="num">
                                      <p:cBhvr additive="base">
                                        <p:cTn id="273" dur="2000"/>
                                        <p:tgtEl>
                                          <p:spTgt spid="9"/>
                                        </p:tgtEl>
                                        <p:attrNameLst>
                                          <p:attrName>ppt_x</p:attrName>
                                        </p:attrNameLst>
                                      </p:cBhvr>
                                      <p:tavLst>
                                        <p:tav tm="0">
                                          <p:val>
                                            <p:strVal val="ppt_x"/>
                                          </p:val>
                                        </p:tav>
                                        <p:tav tm="100000">
                                          <p:val>
                                            <p:strVal val="1+ppt_w/2"/>
                                          </p:val>
                                        </p:tav>
                                      </p:tavLst>
                                    </p:anim>
                                    <p:anim calcmode="lin" valueType="num">
                                      <p:cBhvr additive="base">
                                        <p:cTn id="274" dur="2000"/>
                                        <p:tgtEl>
                                          <p:spTgt spid="9"/>
                                        </p:tgtEl>
                                        <p:attrNameLst>
                                          <p:attrName>ppt_y</p:attrName>
                                        </p:attrNameLst>
                                      </p:cBhvr>
                                      <p:tavLst>
                                        <p:tav tm="0">
                                          <p:val>
                                            <p:strVal val="ppt_y"/>
                                          </p:val>
                                        </p:tav>
                                        <p:tav tm="100000">
                                          <p:val>
                                            <p:strVal val="ppt_y"/>
                                          </p:val>
                                        </p:tav>
                                      </p:tavLst>
                                    </p:anim>
                                    <p:set>
                                      <p:cBhvr>
                                        <p:cTn id="275" dur="1" fill="hold">
                                          <p:stCondLst>
                                            <p:cond delay="1999"/>
                                          </p:stCondLst>
                                        </p:cTn>
                                        <p:tgtEl>
                                          <p:spTgt spid="9"/>
                                        </p:tgtEl>
                                        <p:attrNameLst>
                                          <p:attrName>style.visibility</p:attrName>
                                        </p:attrNameLst>
                                      </p:cBhvr>
                                      <p:to>
                                        <p:strVal val="hidden"/>
                                      </p:to>
                                    </p:set>
                                  </p:childTnLst>
                                </p:cTn>
                              </p:par>
                              <p:par>
                                <p:cTn id="276" presetID="2" presetClass="exit" presetSubtype="2" fill="hold" grpId="4" nodeType="withEffect">
                                  <p:stCondLst>
                                    <p:cond delay="0"/>
                                  </p:stCondLst>
                                  <p:childTnLst>
                                    <p:anim calcmode="lin" valueType="num">
                                      <p:cBhvr additive="base">
                                        <p:cTn id="277" dur="2000"/>
                                        <p:tgtEl>
                                          <p:spTgt spid="11"/>
                                        </p:tgtEl>
                                        <p:attrNameLst>
                                          <p:attrName>ppt_x</p:attrName>
                                        </p:attrNameLst>
                                      </p:cBhvr>
                                      <p:tavLst>
                                        <p:tav tm="0">
                                          <p:val>
                                            <p:strVal val="ppt_x"/>
                                          </p:val>
                                        </p:tav>
                                        <p:tav tm="100000">
                                          <p:val>
                                            <p:strVal val="1+ppt_w/2"/>
                                          </p:val>
                                        </p:tav>
                                      </p:tavLst>
                                    </p:anim>
                                    <p:anim calcmode="lin" valueType="num">
                                      <p:cBhvr additive="base">
                                        <p:cTn id="278" dur="2000"/>
                                        <p:tgtEl>
                                          <p:spTgt spid="11"/>
                                        </p:tgtEl>
                                        <p:attrNameLst>
                                          <p:attrName>ppt_y</p:attrName>
                                        </p:attrNameLst>
                                      </p:cBhvr>
                                      <p:tavLst>
                                        <p:tav tm="0">
                                          <p:val>
                                            <p:strVal val="ppt_y"/>
                                          </p:val>
                                        </p:tav>
                                        <p:tav tm="100000">
                                          <p:val>
                                            <p:strVal val="ppt_y"/>
                                          </p:val>
                                        </p:tav>
                                      </p:tavLst>
                                    </p:anim>
                                    <p:set>
                                      <p:cBhvr>
                                        <p:cTn id="279" dur="1" fill="hold">
                                          <p:stCondLst>
                                            <p:cond delay="1999"/>
                                          </p:stCondLst>
                                        </p:cTn>
                                        <p:tgtEl>
                                          <p:spTgt spid="11"/>
                                        </p:tgtEl>
                                        <p:attrNameLst>
                                          <p:attrName>style.visibility</p:attrName>
                                        </p:attrNameLst>
                                      </p:cBhvr>
                                      <p:to>
                                        <p:strVal val="hidden"/>
                                      </p:to>
                                    </p:set>
                                  </p:childTnLst>
                                </p:cTn>
                              </p:par>
                              <p:par>
                                <p:cTn id="280" presetID="2" presetClass="exit" presetSubtype="2" fill="hold" grpId="4" nodeType="withEffect">
                                  <p:stCondLst>
                                    <p:cond delay="0"/>
                                  </p:stCondLst>
                                  <p:childTnLst>
                                    <p:anim calcmode="lin" valueType="num">
                                      <p:cBhvr additive="base">
                                        <p:cTn id="281" dur="2000"/>
                                        <p:tgtEl>
                                          <p:spTgt spid="13"/>
                                        </p:tgtEl>
                                        <p:attrNameLst>
                                          <p:attrName>ppt_x</p:attrName>
                                        </p:attrNameLst>
                                      </p:cBhvr>
                                      <p:tavLst>
                                        <p:tav tm="0">
                                          <p:val>
                                            <p:strVal val="ppt_x"/>
                                          </p:val>
                                        </p:tav>
                                        <p:tav tm="100000">
                                          <p:val>
                                            <p:strVal val="1+ppt_w/2"/>
                                          </p:val>
                                        </p:tav>
                                      </p:tavLst>
                                    </p:anim>
                                    <p:anim calcmode="lin" valueType="num">
                                      <p:cBhvr additive="base">
                                        <p:cTn id="282" dur="2000"/>
                                        <p:tgtEl>
                                          <p:spTgt spid="13"/>
                                        </p:tgtEl>
                                        <p:attrNameLst>
                                          <p:attrName>ppt_y</p:attrName>
                                        </p:attrNameLst>
                                      </p:cBhvr>
                                      <p:tavLst>
                                        <p:tav tm="0">
                                          <p:val>
                                            <p:strVal val="ppt_y"/>
                                          </p:val>
                                        </p:tav>
                                        <p:tav tm="100000">
                                          <p:val>
                                            <p:strVal val="ppt_y"/>
                                          </p:val>
                                        </p:tav>
                                      </p:tavLst>
                                    </p:anim>
                                    <p:set>
                                      <p:cBhvr>
                                        <p:cTn id="283" dur="1" fill="hold">
                                          <p:stCondLst>
                                            <p:cond delay="1999"/>
                                          </p:stCondLst>
                                        </p:cTn>
                                        <p:tgtEl>
                                          <p:spTgt spid="13"/>
                                        </p:tgtEl>
                                        <p:attrNameLst>
                                          <p:attrName>style.visibility</p:attrName>
                                        </p:attrNameLst>
                                      </p:cBhvr>
                                      <p:to>
                                        <p:strVal val="hidden"/>
                                      </p:to>
                                    </p:set>
                                  </p:childTnLst>
                                </p:cTn>
                              </p:par>
                              <p:par>
                                <p:cTn id="284" presetID="2" presetClass="exit" presetSubtype="2" fill="hold" grpId="4" nodeType="withEffect">
                                  <p:stCondLst>
                                    <p:cond delay="0"/>
                                  </p:stCondLst>
                                  <p:childTnLst>
                                    <p:anim calcmode="lin" valueType="num">
                                      <p:cBhvr additive="base">
                                        <p:cTn id="285" dur="2000"/>
                                        <p:tgtEl>
                                          <p:spTgt spid="15"/>
                                        </p:tgtEl>
                                        <p:attrNameLst>
                                          <p:attrName>ppt_x</p:attrName>
                                        </p:attrNameLst>
                                      </p:cBhvr>
                                      <p:tavLst>
                                        <p:tav tm="0">
                                          <p:val>
                                            <p:strVal val="ppt_x"/>
                                          </p:val>
                                        </p:tav>
                                        <p:tav tm="100000">
                                          <p:val>
                                            <p:strVal val="1+ppt_w/2"/>
                                          </p:val>
                                        </p:tav>
                                      </p:tavLst>
                                    </p:anim>
                                    <p:anim calcmode="lin" valueType="num">
                                      <p:cBhvr additive="base">
                                        <p:cTn id="286" dur="2000"/>
                                        <p:tgtEl>
                                          <p:spTgt spid="15"/>
                                        </p:tgtEl>
                                        <p:attrNameLst>
                                          <p:attrName>ppt_y</p:attrName>
                                        </p:attrNameLst>
                                      </p:cBhvr>
                                      <p:tavLst>
                                        <p:tav tm="0">
                                          <p:val>
                                            <p:strVal val="ppt_y"/>
                                          </p:val>
                                        </p:tav>
                                        <p:tav tm="100000">
                                          <p:val>
                                            <p:strVal val="ppt_y"/>
                                          </p:val>
                                        </p:tav>
                                      </p:tavLst>
                                    </p:anim>
                                    <p:set>
                                      <p:cBhvr>
                                        <p:cTn id="287" dur="1" fill="hold">
                                          <p:stCondLst>
                                            <p:cond delay="1999"/>
                                          </p:stCondLst>
                                        </p:cTn>
                                        <p:tgtEl>
                                          <p:spTgt spid="15"/>
                                        </p:tgtEl>
                                        <p:attrNameLst>
                                          <p:attrName>style.visibility</p:attrName>
                                        </p:attrNameLst>
                                      </p:cBhvr>
                                      <p:to>
                                        <p:strVal val="hidden"/>
                                      </p:to>
                                    </p:set>
                                  </p:childTnLst>
                                </p:cTn>
                              </p:par>
                              <p:par>
                                <p:cTn id="288" presetID="2" presetClass="exit" presetSubtype="2" fill="hold" grpId="4" nodeType="withEffect">
                                  <p:stCondLst>
                                    <p:cond delay="0"/>
                                  </p:stCondLst>
                                  <p:childTnLst>
                                    <p:anim calcmode="lin" valueType="num">
                                      <p:cBhvr additive="base">
                                        <p:cTn id="289" dur="2000"/>
                                        <p:tgtEl>
                                          <p:spTgt spid="17"/>
                                        </p:tgtEl>
                                        <p:attrNameLst>
                                          <p:attrName>ppt_x</p:attrName>
                                        </p:attrNameLst>
                                      </p:cBhvr>
                                      <p:tavLst>
                                        <p:tav tm="0">
                                          <p:val>
                                            <p:strVal val="ppt_x"/>
                                          </p:val>
                                        </p:tav>
                                        <p:tav tm="100000">
                                          <p:val>
                                            <p:strVal val="1+ppt_w/2"/>
                                          </p:val>
                                        </p:tav>
                                      </p:tavLst>
                                    </p:anim>
                                    <p:anim calcmode="lin" valueType="num">
                                      <p:cBhvr additive="base">
                                        <p:cTn id="290" dur="2000"/>
                                        <p:tgtEl>
                                          <p:spTgt spid="17"/>
                                        </p:tgtEl>
                                        <p:attrNameLst>
                                          <p:attrName>ppt_y</p:attrName>
                                        </p:attrNameLst>
                                      </p:cBhvr>
                                      <p:tavLst>
                                        <p:tav tm="0">
                                          <p:val>
                                            <p:strVal val="ppt_y"/>
                                          </p:val>
                                        </p:tav>
                                        <p:tav tm="100000">
                                          <p:val>
                                            <p:strVal val="ppt_y"/>
                                          </p:val>
                                        </p:tav>
                                      </p:tavLst>
                                    </p:anim>
                                    <p:set>
                                      <p:cBhvr>
                                        <p:cTn id="291" dur="1" fill="hold">
                                          <p:stCondLst>
                                            <p:cond delay="1999"/>
                                          </p:stCondLst>
                                        </p:cTn>
                                        <p:tgtEl>
                                          <p:spTgt spid="17"/>
                                        </p:tgtEl>
                                        <p:attrNameLst>
                                          <p:attrName>style.visibility</p:attrName>
                                        </p:attrNameLst>
                                      </p:cBhvr>
                                      <p:to>
                                        <p:strVal val="hidden"/>
                                      </p:to>
                                    </p:set>
                                  </p:childTnLst>
                                </p:cTn>
                              </p:par>
                              <p:par>
                                <p:cTn id="292" presetID="2" presetClass="exit" presetSubtype="2" fill="hold" grpId="4" nodeType="withEffect">
                                  <p:stCondLst>
                                    <p:cond delay="0"/>
                                  </p:stCondLst>
                                  <p:childTnLst>
                                    <p:anim calcmode="lin" valueType="num">
                                      <p:cBhvr additive="base">
                                        <p:cTn id="293" dur="2000"/>
                                        <p:tgtEl>
                                          <p:spTgt spid="19"/>
                                        </p:tgtEl>
                                        <p:attrNameLst>
                                          <p:attrName>ppt_x</p:attrName>
                                        </p:attrNameLst>
                                      </p:cBhvr>
                                      <p:tavLst>
                                        <p:tav tm="0">
                                          <p:val>
                                            <p:strVal val="ppt_x"/>
                                          </p:val>
                                        </p:tav>
                                        <p:tav tm="100000">
                                          <p:val>
                                            <p:strVal val="1+ppt_w/2"/>
                                          </p:val>
                                        </p:tav>
                                      </p:tavLst>
                                    </p:anim>
                                    <p:anim calcmode="lin" valueType="num">
                                      <p:cBhvr additive="base">
                                        <p:cTn id="294" dur="2000"/>
                                        <p:tgtEl>
                                          <p:spTgt spid="19"/>
                                        </p:tgtEl>
                                        <p:attrNameLst>
                                          <p:attrName>ppt_y</p:attrName>
                                        </p:attrNameLst>
                                      </p:cBhvr>
                                      <p:tavLst>
                                        <p:tav tm="0">
                                          <p:val>
                                            <p:strVal val="ppt_y"/>
                                          </p:val>
                                        </p:tav>
                                        <p:tav tm="100000">
                                          <p:val>
                                            <p:strVal val="ppt_y"/>
                                          </p:val>
                                        </p:tav>
                                      </p:tavLst>
                                    </p:anim>
                                    <p:set>
                                      <p:cBhvr>
                                        <p:cTn id="295" dur="1" fill="hold">
                                          <p:stCondLst>
                                            <p:cond delay="1999"/>
                                          </p:stCondLst>
                                        </p:cTn>
                                        <p:tgtEl>
                                          <p:spTgt spid="19"/>
                                        </p:tgtEl>
                                        <p:attrNameLst>
                                          <p:attrName>style.visibility</p:attrName>
                                        </p:attrNameLst>
                                      </p:cBhvr>
                                      <p:to>
                                        <p:strVal val="hidden"/>
                                      </p:to>
                                    </p:set>
                                  </p:childTnLst>
                                </p:cTn>
                              </p:par>
                              <p:par>
                                <p:cTn id="296" presetID="2" presetClass="exit" presetSubtype="8" fill="hold" grpId="4" nodeType="withEffect">
                                  <p:stCondLst>
                                    <p:cond delay="0"/>
                                  </p:stCondLst>
                                  <p:childTnLst>
                                    <p:anim calcmode="lin" valueType="num">
                                      <p:cBhvr additive="base">
                                        <p:cTn id="297" dur="2000"/>
                                        <p:tgtEl>
                                          <p:spTgt spid="4"/>
                                        </p:tgtEl>
                                        <p:attrNameLst>
                                          <p:attrName>ppt_x</p:attrName>
                                        </p:attrNameLst>
                                      </p:cBhvr>
                                      <p:tavLst>
                                        <p:tav tm="0">
                                          <p:val>
                                            <p:strVal val="ppt_x"/>
                                          </p:val>
                                        </p:tav>
                                        <p:tav tm="100000">
                                          <p:val>
                                            <p:strVal val="0-ppt_w/2"/>
                                          </p:val>
                                        </p:tav>
                                      </p:tavLst>
                                    </p:anim>
                                    <p:anim calcmode="lin" valueType="num">
                                      <p:cBhvr additive="base">
                                        <p:cTn id="298" dur="2000"/>
                                        <p:tgtEl>
                                          <p:spTgt spid="4"/>
                                        </p:tgtEl>
                                        <p:attrNameLst>
                                          <p:attrName>ppt_y</p:attrName>
                                        </p:attrNameLst>
                                      </p:cBhvr>
                                      <p:tavLst>
                                        <p:tav tm="0">
                                          <p:val>
                                            <p:strVal val="ppt_y"/>
                                          </p:val>
                                        </p:tav>
                                        <p:tav tm="100000">
                                          <p:val>
                                            <p:strVal val="ppt_y"/>
                                          </p:val>
                                        </p:tav>
                                      </p:tavLst>
                                    </p:anim>
                                    <p:set>
                                      <p:cBhvr>
                                        <p:cTn id="299" dur="1" fill="hold">
                                          <p:stCondLst>
                                            <p:cond delay="1999"/>
                                          </p:stCondLst>
                                        </p:cTn>
                                        <p:tgtEl>
                                          <p:spTgt spid="4"/>
                                        </p:tgtEl>
                                        <p:attrNameLst>
                                          <p:attrName>style.visibility</p:attrName>
                                        </p:attrNameLst>
                                      </p:cBhvr>
                                      <p:to>
                                        <p:strVal val="hidden"/>
                                      </p:to>
                                    </p:set>
                                  </p:childTnLst>
                                </p:cTn>
                              </p:par>
                              <p:par>
                                <p:cTn id="300" presetID="2" presetClass="exit" presetSubtype="8" fill="hold" grpId="4" nodeType="withEffect">
                                  <p:stCondLst>
                                    <p:cond delay="0"/>
                                  </p:stCondLst>
                                  <p:childTnLst>
                                    <p:anim calcmode="lin" valueType="num">
                                      <p:cBhvr additive="base">
                                        <p:cTn id="301" dur="2000"/>
                                        <p:tgtEl>
                                          <p:spTgt spid="5"/>
                                        </p:tgtEl>
                                        <p:attrNameLst>
                                          <p:attrName>ppt_x</p:attrName>
                                        </p:attrNameLst>
                                      </p:cBhvr>
                                      <p:tavLst>
                                        <p:tav tm="0">
                                          <p:val>
                                            <p:strVal val="ppt_x"/>
                                          </p:val>
                                        </p:tav>
                                        <p:tav tm="100000">
                                          <p:val>
                                            <p:strVal val="0-ppt_w/2"/>
                                          </p:val>
                                        </p:tav>
                                      </p:tavLst>
                                    </p:anim>
                                    <p:anim calcmode="lin" valueType="num">
                                      <p:cBhvr additive="base">
                                        <p:cTn id="302" dur="2000"/>
                                        <p:tgtEl>
                                          <p:spTgt spid="5"/>
                                        </p:tgtEl>
                                        <p:attrNameLst>
                                          <p:attrName>ppt_y</p:attrName>
                                        </p:attrNameLst>
                                      </p:cBhvr>
                                      <p:tavLst>
                                        <p:tav tm="0">
                                          <p:val>
                                            <p:strVal val="ppt_y"/>
                                          </p:val>
                                        </p:tav>
                                        <p:tav tm="100000">
                                          <p:val>
                                            <p:strVal val="ppt_y"/>
                                          </p:val>
                                        </p:tav>
                                      </p:tavLst>
                                    </p:anim>
                                    <p:set>
                                      <p:cBhvr>
                                        <p:cTn id="303" dur="1" fill="hold">
                                          <p:stCondLst>
                                            <p:cond delay="1999"/>
                                          </p:stCondLst>
                                        </p:cTn>
                                        <p:tgtEl>
                                          <p:spTgt spid="5"/>
                                        </p:tgtEl>
                                        <p:attrNameLst>
                                          <p:attrName>style.visibility</p:attrName>
                                        </p:attrNameLst>
                                      </p:cBhvr>
                                      <p:to>
                                        <p:strVal val="hidden"/>
                                      </p:to>
                                    </p:set>
                                  </p:childTnLst>
                                </p:cTn>
                              </p:par>
                              <p:par>
                                <p:cTn id="304" presetID="2" presetClass="exit" presetSubtype="8" fill="hold" grpId="4" nodeType="withEffect">
                                  <p:stCondLst>
                                    <p:cond delay="0"/>
                                  </p:stCondLst>
                                  <p:childTnLst>
                                    <p:anim calcmode="lin" valueType="num">
                                      <p:cBhvr additive="base">
                                        <p:cTn id="305" dur="2000"/>
                                        <p:tgtEl>
                                          <p:spTgt spid="8"/>
                                        </p:tgtEl>
                                        <p:attrNameLst>
                                          <p:attrName>ppt_x</p:attrName>
                                        </p:attrNameLst>
                                      </p:cBhvr>
                                      <p:tavLst>
                                        <p:tav tm="0">
                                          <p:val>
                                            <p:strVal val="ppt_x"/>
                                          </p:val>
                                        </p:tav>
                                        <p:tav tm="100000">
                                          <p:val>
                                            <p:strVal val="0-ppt_w/2"/>
                                          </p:val>
                                        </p:tav>
                                      </p:tavLst>
                                    </p:anim>
                                    <p:anim calcmode="lin" valueType="num">
                                      <p:cBhvr additive="base">
                                        <p:cTn id="306" dur="2000"/>
                                        <p:tgtEl>
                                          <p:spTgt spid="8"/>
                                        </p:tgtEl>
                                        <p:attrNameLst>
                                          <p:attrName>ppt_y</p:attrName>
                                        </p:attrNameLst>
                                      </p:cBhvr>
                                      <p:tavLst>
                                        <p:tav tm="0">
                                          <p:val>
                                            <p:strVal val="ppt_y"/>
                                          </p:val>
                                        </p:tav>
                                        <p:tav tm="100000">
                                          <p:val>
                                            <p:strVal val="ppt_y"/>
                                          </p:val>
                                        </p:tav>
                                      </p:tavLst>
                                    </p:anim>
                                    <p:set>
                                      <p:cBhvr>
                                        <p:cTn id="307" dur="1" fill="hold">
                                          <p:stCondLst>
                                            <p:cond delay="1999"/>
                                          </p:stCondLst>
                                        </p:cTn>
                                        <p:tgtEl>
                                          <p:spTgt spid="8"/>
                                        </p:tgtEl>
                                        <p:attrNameLst>
                                          <p:attrName>style.visibility</p:attrName>
                                        </p:attrNameLst>
                                      </p:cBhvr>
                                      <p:to>
                                        <p:strVal val="hidden"/>
                                      </p:to>
                                    </p:set>
                                  </p:childTnLst>
                                </p:cTn>
                              </p:par>
                              <p:par>
                                <p:cTn id="308" presetID="2" presetClass="exit" presetSubtype="8" fill="hold" grpId="4" nodeType="withEffect">
                                  <p:stCondLst>
                                    <p:cond delay="0"/>
                                  </p:stCondLst>
                                  <p:childTnLst>
                                    <p:anim calcmode="lin" valueType="num">
                                      <p:cBhvr additive="base">
                                        <p:cTn id="309" dur="2000"/>
                                        <p:tgtEl>
                                          <p:spTgt spid="10"/>
                                        </p:tgtEl>
                                        <p:attrNameLst>
                                          <p:attrName>ppt_x</p:attrName>
                                        </p:attrNameLst>
                                      </p:cBhvr>
                                      <p:tavLst>
                                        <p:tav tm="0">
                                          <p:val>
                                            <p:strVal val="ppt_x"/>
                                          </p:val>
                                        </p:tav>
                                        <p:tav tm="100000">
                                          <p:val>
                                            <p:strVal val="0-ppt_w/2"/>
                                          </p:val>
                                        </p:tav>
                                      </p:tavLst>
                                    </p:anim>
                                    <p:anim calcmode="lin" valueType="num">
                                      <p:cBhvr additive="base">
                                        <p:cTn id="310" dur="2000"/>
                                        <p:tgtEl>
                                          <p:spTgt spid="10"/>
                                        </p:tgtEl>
                                        <p:attrNameLst>
                                          <p:attrName>ppt_y</p:attrName>
                                        </p:attrNameLst>
                                      </p:cBhvr>
                                      <p:tavLst>
                                        <p:tav tm="0">
                                          <p:val>
                                            <p:strVal val="ppt_y"/>
                                          </p:val>
                                        </p:tav>
                                        <p:tav tm="100000">
                                          <p:val>
                                            <p:strVal val="ppt_y"/>
                                          </p:val>
                                        </p:tav>
                                      </p:tavLst>
                                    </p:anim>
                                    <p:set>
                                      <p:cBhvr>
                                        <p:cTn id="311" dur="1" fill="hold">
                                          <p:stCondLst>
                                            <p:cond delay="1999"/>
                                          </p:stCondLst>
                                        </p:cTn>
                                        <p:tgtEl>
                                          <p:spTgt spid="10"/>
                                        </p:tgtEl>
                                        <p:attrNameLst>
                                          <p:attrName>style.visibility</p:attrName>
                                        </p:attrNameLst>
                                      </p:cBhvr>
                                      <p:to>
                                        <p:strVal val="hidden"/>
                                      </p:to>
                                    </p:set>
                                  </p:childTnLst>
                                </p:cTn>
                              </p:par>
                              <p:par>
                                <p:cTn id="312" presetID="2" presetClass="exit" presetSubtype="8" fill="hold" grpId="4" nodeType="withEffect">
                                  <p:stCondLst>
                                    <p:cond delay="0"/>
                                  </p:stCondLst>
                                  <p:childTnLst>
                                    <p:anim calcmode="lin" valueType="num">
                                      <p:cBhvr additive="base">
                                        <p:cTn id="313" dur="2000"/>
                                        <p:tgtEl>
                                          <p:spTgt spid="12"/>
                                        </p:tgtEl>
                                        <p:attrNameLst>
                                          <p:attrName>ppt_x</p:attrName>
                                        </p:attrNameLst>
                                      </p:cBhvr>
                                      <p:tavLst>
                                        <p:tav tm="0">
                                          <p:val>
                                            <p:strVal val="ppt_x"/>
                                          </p:val>
                                        </p:tav>
                                        <p:tav tm="100000">
                                          <p:val>
                                            <p:strVal val="0-ppt_w/2"/>
                                          </p:val>
                                        </p:tav>
                                      </p:tavLst>
                                    </p:anim>
                                    <p:anim calcmode="lin" valueType="num">
                                      <p:cBhvr additive="base">
                                        <p:cTn id="314" dur="2000"/>
                                        <p:tgtEl>
                                          <p:spTgt spid="12"/>
                                        </p:tgtEl>
                                        <p:attrNameLst>
                                          <p:attrName>ppt_y</p:attrName>
                                        </p:attrNameLst>
                                      </p:cBhvr>
                                      <p:tavLst>
                                        <p:tav tm="0">
                                          <p:val>
                                            <p:strVal val="ppt_y"/>
                                          </p:val>
                                        </p:tav>
                                        <p:tav tm="100000">
                                          <p:val>
                                            <p:strVal val="ppt_y"/>
                                          </p:val>
                                        </p:tav>
                                      </p:tavLst>
                                    </p:anim>
                                    <p:set>
                                      <p:cBhvr>
                                        <p:cTn id="315" dur="1" fill="hold">
                                          <p:stCondLst>
                                            <p:cond delay="1999"/>
                                          </p:stCondLst>
                                        </p:cTn>
                                        <p:tgtEl>
                                          <p:spTgt spid="12"/>
                                        </p:tgtEl>
                                        <p:attrNameLst>
                                          <p:attrName>style.visibility</p:attrName>
                                        </p:attrNameLst>
                                      </p:cBhvr>
                                      <p:to>
                                        <p:strVal val="hidden"/>
                                      </p:to>
                                    </p:set>
                                  </p:childTnLst>
                                </p:cTn>
                              </p:par>
                              <p:par>
                                <p:cTn id="316" presetID="2" presetClass="exit" presetSubtype="8" fill="hold" grpId="4" nodeType="withEffect">
                                  <p:stCondLst>
                                    <p:cond delay="0"/>
                                  </p:stCondLst>
                                  <p:childTnLst>
                                    <p:anim calcmode="lin" valueType="num">
                                      <p:cBhvr additive="base">
                                        <p:cTn id="317" dur="2000"/>
                                        <p:tgtEl>
                                          <p:spTgt spid="14"/>
                                        </p:tgtEl>
                                        <p:attrNameLst>
                                          <p:attrName>ppt_x</p:attrName>
                                        </p:attrNameLst>
                                      </p:cBhvr>
                                      <p:tavLst>
                                        <p:tav tm="0">
                                          <p:val>
                                            <p:strVal val="ppt_x"/>
                                          </p:val>
                                        </p:tav>
                                        <p:tav tm="100000">
                                          <p:val>
                                            <p:strVal val="0-ppt_w/2"/>
                                          </p:val>
                                        </p:tav>
                                      </p:tavLst>
                                    </p:anim>
                                    <p:anim calcmode="lin" valueType="num">
                                      <p:cBhvr additive="base">
                                        <p:cTn id="318" dur="2000"/>
                                        <p:tgtEl>
                                          <p:spTgt spid="14"/>
                                        </p:tgtEl>
                                        <p:attrNameLst>
                                          <p:attrName>ppt_y</p:attrName>
                                        </p:attrNameLst>
                                      </p:cBhvr>
                                      <p:tavLst>
                                        <p:tav tm="0">
                                          <p:val>
                                            <p:strVal val="ppt_y"/>
                                          </p:val>
                                        </p:tav>
                                        <p:tav tm="100000">
                                          <p:val>
                                            <p:strVal val="ppt_y"/>
                                          </p:val>
                                        </p:tav>
                                      </p:tavLst>
                                    </p:anim>
                                    <p:set>
                                      <p:cBhvr>
                                        <p:cTn id="319" dur="1" fill="hold">
                                          <p:stCondLst>
                                            <p:cond delay="1999"/>
                                          </p:stCondLst>
                                        </p:cTn>
                                        <p:tgtEl>
                                          <p:spTgt spid="14"/>
                                        </p:tgtEl>
                                        <p:attrNameLst>
                                          <p:attrName>style.visibility</p:attrName>
                                        </p:attrNameLst>
                                      </p:cBhvr>
                                      <p:to>
                                        <p:strVal val="hidden"/>
                                      </p:to>
                                    </p:set>
                                  </p:childTnLst>
                                </p:cTn>
                              </p:par>
                              <p:par>
                                <p:cTn id="320" presetID="2" presetClass="exit" presetSubtype="8" fill="hold" grpId="4" nodeType="withEffect">
                                  <p:stCondLst>
                                    <p:cond delay="0"/>
                                  </p:stCondLst>
                                  <p:childTnLst>
                                    <p:anim calcmode="lin" valueType="num">
                                      <p:cBhvr additive="base">
                                        <p:cTn id="321" dur="2000"/>
                                        <p:tgtEl>
                                          <p:spTgt spid="16"/>
                                        </p:tgtEl>
                                        <p:attrNameLst>
                                          <p:attrName>ppt_x</p:attrName>
                                        </p:attrNameLst>
                                      </p:cBhvr>
                                      <p:tavLst>
                                        <p:tav tm="0">
                                          <p:val>
                                            <p:strVal val="ppt_x"/>
                                          </p:val>
                                        </p:tav>
                                        <p:tav tm="100000">
                                          <p:val>
                                            <p:strVal val="0-ppt_w/2"/>
                                          </p:val>
                                        </p:tav>
                                      </p:tavLst>
                                    </p:anim>
                                    <p:anim calcmode="lin" valueType="num">
                                      <p:cBhvr additive="base">
                                        <p:cTn id="322" dur="2000"/>
                                        <p:tgtEl>
                                          <p:spTgt spid="16"/>
                                        </p:tgtEl>
                                        <p:attrNameLst>
                                          <p:attrName>ppt_y</p:attrName>
                                        </p:attrNameLst>
                                      </p:cBhvr>
                                      <p:tavLst>
                                        <p:tav tm="0">
                                          <p:val>
                                            <p:strVal val="ppt_y"/>
                                          </p:val>
                                        </p:tav>
                                        <p:tav tm="100000">
                                          <p:val>
                                            <p:strVal val="ppt_y"/>
                                          </p:val>
                                        </p:tav>
                                      </p:tavLst>
                                    </p:anim>
                                    <p:set>
                                      <p:cBhvr>
                                        <p:cTn id="323" dur="1" fill="hold">
                                          <p:stCondLst>
                                            <p:cond delay="1999"/>
                                          </p:stCondLst>
                                        </p:cTn>
                                        <p:tgtEl>
                                          <p:spTgt spid="16"/>
                                        </p:tgtEl>
                                        <p:attrNameLst>
                                          <p:attrName>style.visibility</p:attrName>
                                        </p:attrNameLst>
                                      </p:cBhvr>
                                      <p:to>
                                        <p:strVal val="hidden"/>
                                      </p:to>
                                    </p:set>
                                  </p:childTnLst>
                                </p:cTn>
                              </p:par>
                              <p:par>
                                <p:cTn id="324" presetID="2" presetClass="exit" presetSubtype="8" fill="hold" grpId="4" nodeType="withEffect">
                                  <p:stCondLst>
                                    <p:cond delay="0"/>
                                  </p:stCondLst>
                                  <p:childTnLst>
                                    <p:anim calcmode="lin" valueType="num">
                                      <p:cBhvr additive="base">
                                        <p:cTn id="325" dur="2000"/>
                                        <p:tgtEl>
                                          <p:spTgt spid="18"/>
                                        </p:tgtEl>
                                        <p:attrNameLst>
                                          <p:attrName>ppt_x</p:attrName>
                                        </p:attrNameLst>
                                      </p:cBhvr>
                                      <p:tavLst>
                                        <p:tav tm="0">
                                          <p:val>
                                            <p:strVal val="ppt_x"/>
                                          </p:val>
                                        </p:tav>
                                        <p:tav tm="100000">
                                          <p:val>
                                            <p:strVal val="0-ppt_w/2"/>
                                          </p:val>
                                        </p:tav>
                                      </p:tavLst>
                                    </p:anim>
                                    <p:anim calcmode="lin" valueType="num">
                                      <p:cBhvr additive="base">
                                        <p:cTn id="326" dur="2000"/>
                                        <p:tgtEl>
                                          <p:spTgt spid="18"/>
                                        </p:tgtEl>
                                        <p:attrNameLst>
                                          <p:attrName>ppt_y</p:attrName>
                                        </p:attrNameLst>
                                      </p:cBhvr>
                                      <p:tavLst>
                                        <p:tav tm="0">
                                          <p:val>
                                            <p:strVal val="ppt_y"/>
                                          </p:val>
                                        </p:tav>
                                        <p:tav tm="100000">
                                          <p:val>
                                            <p:strVal val="ppt_y"/>
                                          </p:val>
                                        </p:tav>
                                      </p:tavLst>
                                    </p:anim>
                                    <p:set>
                                      <p:cBhvr>
                                        <p:cTn id="327" dur="1" fill="hold">
                                          <p:stCondLst>
                                            <p:cond delay="1999"/>
                                          </p:stCondLst>
                                        </p:cTn>
                                        <p:tgtEl>
                                          <p:spTgt spid="18"/>
                                        </p:tgtEl>
                                        <p:attrNameLst>
                                          <p:attrName>style.visibility</p:attrName>
                                        </p:attrNameLst>
                                      </p:cBhvr>
                                      <p:to>
                                        <p:strVal val="hidden"/>
                                      </p:to>
                                    </p:set>
                                  </p:childTnLst>
                                </p:cTn>
                              </p:par>
                              <p:par>
                                <p:cTn id="328" presetID="2" presetClass="exit" presetSubtype="8" fill="hold" grpId="4" nodeType="withEffect">
                                  <p:stCondLst>
                                    <p:cond delay="0"/>
                                  </p:stCondLst>
                                  <p:childTnLst>
                                    <p:anim calcmode="lin" valueType="num">
                                      <p:cBhvr additive="base">
                                        <p:cTn id="329" dur="2000"/>
                                        <p:tgtEl>
                                          <p:spTgt spid="20"/>
                                        </p:tgtEl>
                                        <p:attrNameLst>
                                          <p:attrName>ppt_x</p:attrName>
                                        </p:attrNameLst>
                                      </p:cBhvr>
                                      <p:tavLst>
                                        <p:tav tm="0">
                                          <p:val>
                                            <p:strVal val="ppt_x"/>
                                          </p:val>
                                        </p:tav>
                                        <p:tav tm="100000">
                                          <p:val>
                                            <p:strVal val="0-ppt_w/2"/>
                                          </p:val>
                                        </p:tav>
                                      </p:tavLst>
                                    </p:anim>
                                    <p:anim calcmode="lin" valueType="num">
                                      <p:cBhvr additive="base">
                                        <p:cTn id="330" dur="2000"/>
                                        <p:tgtEl>
                                          <p:spTgt spid="20"/>
                                        </p:tgtEl>
                                        <p:attrNameLst>
                                          <p:attrName>ppt_y</p:attrName>
                                        </p:attrNameLst>
                                      </p:cBhvr>
                                      <p:tavLst>
                                        <p:tav tm="0">
                                          <p:val>
                                            <p:strVal val="ppt_y"/>
                                          </p:val>
                                        </p:tav>
                                        <p:tav tm="100000">
                                          <p:val>
                                            <p:strVal val="ppt_y"/>
                                          </p:val>
                                        </p:tav>
                                      </p:tavLst>
                                    </p:anim>
                                    <p:set>
                                      <p:cBhvr>
                                        <p:cTn id="331" dur="1" fill="hold">
                                          <p:stCondLst>
                                            <p:cond delay="1999"/>
                                          </p:stCondLst>
                                        </p:cTn>
                                        <p:tgtEl>
                                          <p:spTgt spid="20"/>
                                        </p:tgtEl>
                                        <p:attrNameLst>
                                          <p:attrName>style.visibility</p:attrName>
                                        </p:attrNameLst>
                                      </p:cBhvr>
                                      <p:to>
                                        <p:strVal val="hidden"/>
                                      </p:to>
                                    </p:set>
                                  </p:childTnLst>
                                </p:cTn>
                              </p:par>
                              <p:par>
                                <p:cTn id="332" presetID="17" presetClass="entr" presetSubtype="10" fill="hold" nodeType="withEffect">
                                  <p:stCondLst>
                                    <p:cond delay="0"/>
                                  </p:stCondLst>
                                  <p:childTnLst>
                                    <p:set>
                                      <p:cBhvr>
                                        <p:cTn id="333" dur="1" fill="hold">
                                          <p:stCondLst>
                                            <p:cond delay="0"/>
                                          </p:stCondLst>
                                        </p:cTn>
                                        <p:tgtEl>
                                          <p:spTgt spid="2"/>
                                        </p:tgtEl>
                                        <p:attrNameLst>
                                          <p:attrName>style.visibility</p:attrName>
                                        </p:attrNameLst>
                                      </p:cBhvr>
                                      <p:to>
                                        <p:strVal val="visible"/>
                                      </p:to>
                                    </p:set>
                                    <p:anim calcmode="lin" valueType="num">
                                      <p:cBhvr>
                                        <p:cTn id="334" dur="2000" fill="hold"/>
                                        <p:tgtEl>
                                          <p:spTgt spid="2"/>
                                        </p:tgtEl>
                                        <p:attrNameLst>
                                          <p:attrName>ppt_w</p:attrName>
                                        </p:attrNameLst>
                                      </p:cBhvr>
                                      <p:tavLst>
                                        <p:tav tm="0">
                                          <p:val>
                                            <p:fltVal val="0"/>
                                          </p:val>
                                        </p:tav>
                                        <p:tav tm="100000">
                                          <p:val>
                                            <p:strVal val="#ppt_w"/>
                                          </p:val>
                                        </p:tav>
                                      </p:tavLst>
                                    </p:anim>
                                    <p:anim calcmode="lin" valueType="num">
                                      <p:cBhvr>
                                        <p:cTn id="3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5400000" scaled="1"/>
          <a:tileRect/>
        </a:gradFill>
        <a:effectLst/>
      </p:bgPr>
    </p:bg>
    <p:spTree>
      <p:nvGrpSpPr>
        <p:cNvPr id="1" name=""/>
        <p:cNvGrpSpPr/>
        <p:nvPr/>
      </p:nvGrpSpPr>
      <p:grpSpPr>
        <a:xfrm>
          <a:off x="0" y="0"/>
          <a:ext cx="0" cy="0"/>
          <a:chOff x="0" y="0"/>
          <a:chExt cx="0" cy="0"/>
        </a:xfrm>
      </p:grpSpPr>
      <p:pic>
        <p:nvPicPr>
          <p:cNvPr id="2" name="1 Imagen" descr="sunglasses-1284419_19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03016" y="3894292"/>
            <a:ext cx="2357454" cy="214314"/>
          </a:xfrm>
          <a:prstGeom prst="rect">
            <a:avLst/>
          </a:prstGeom>
          <a:gradFill flip="none" rotWithShape="1">
            <a:gsLst>
              <a:gs pos="17000">
                <a:schemeClr val="bg1"/>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8482726">
            <a:off x="4418408" y="3816096"/>
            <a:ext cx="2357454" cy="214314"/>
          </a:xfrm>
          <a:prstGeom prst="rect">
            <a:avLst/>
          </a:prstGeom>
          <a:gradFill flip="none" rotWithShape="1">
            <a:gsLst>
              <a:gs pos="17000">
                <a:schemeClr val="bg1"/>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616775">
            <a:off x="2203015" y="3197771"/>
            <a:ext cx="2357454" cy="214314"/>
          </a:xfrm>
          <a:prstGeom prst="rect">
            <a:avLst/>
          </a:prstGeom>
          <a:gradFill flip="none" rotWithShape="1">
            <a:gsLst>
              <a:gs pos="17000">
                <a:schemeClr val="bg1"/>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482726">
            <a:off x="4418407" y="3119574"/>
            <a:ext cx="2357454" cy="214314"/>
          </a:xfrm>
          <a:prstGeom prst="rect">
            <a:avLst/>
          </a:prstGeom>
          <a:gradFill flip="none" rotWithShape="1">
            <a:gsLst>
              <a:gs pos="17000">
                <a:schemeClr val="bg1"/>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616775">
            <a:off x="2203017" y="2608410"/>
            <a:ext cx="2357454" cy="214314"/>
          </a:xfrm>
          <a:prstGeom prst="rect">
            <a:avLst/>
          </a:prstGeom>
          <a:gradFill flip="none" rotWithShape="1">
            <a:gsLst>
              <a:gs pos="17000">
                <a:schemeClr val="bg1"/>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482726">
            <a:off x="4418409" y="2530213"/>
            <a:ext cx="2357454" cy="214314"/>
          </a:xfrm>
          <a:prstGeom prst="rect">
            <a:avLst/>
          </a:prstGeom>
          <a:gradFill flip="none" rotWithShape="1">
            <a:gsLst>
              <a:gs pos="17000">
                <a:schemeClr val="bg1"/>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616775">
            <a:off x="2203016" y="1911888"/>
            <a:ext cx="2357454" cy="214314"/>
          </a:xfrm>
          <a:prstGeom prst="rect">
            <a:avLst/>
          </a:prstGeom>
          <a:gradFill flip="none" rotWithShape="1">
            <a:gsLst>
              <a:gs pos="17000">
                <a:schemeClr val="bg1"/>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482726">
            <a:off x="4418408" y="1833692"/>
            <a:ext cx="2357454" cy="214314"/>
          </a:xfrm>
          <a:prstGeom prst="rect">
            <a:avLst/>
          </a:prstGeom>
          <a:gradFill flip="none" rotWithShape="1">
            <a:gsLst>
              <a:gs pos="17000">
                <a:schemeClr val="bg1"/>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616775">
            <a:off x="2274455" y="1322525"/>
            <a:ext cx="2357454" cy="214314"/>
          </a:xfrm>
          <a:prstGeom prst="rect">
            <a:avLst/>
          </a:prstGeom>
          <a:gradFill flip="none" rotWithShape="1">
            <a:gsLst>
              <a:gs pos="17000">
                <a:schemeClr val="bg1"/>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482726">
            <a:off x="4489847" y="1244328"/>
            <a:ext cx="2357454" cy="214314"/>
          </a:xfrm>
          <a:prstGeom prst="rect">
            <a:avLst/>
          </a:prstGeom>
          <a:gradFill flip="none" rotWithShape="1">
            <a:gsLst>
              <a:gs pos="17000">
                <a:schemeClr val="bg1"/>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616775">
            <a:off x="2274454" y="626004"/>
            <a:ext cx="2357454" cy="214314"/>
          </a:xfrm>
          <a:prstGeom prst="rect">
            <a:avLst/>
          </a:prstGeom>
          <a:gradFill flip="none" rotWithShape="1">
            <a:gsLst>
              <a:gs pos="17000">
                <a:schemeClr val="bg1"/>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482726">
            <a:off x="4489846" y="547807"/>
            <a:ext cx="2357454" cy="214314"/>
          </a:xfrm>
          <a:prstGeom prst="rect">
            <a:avLst/>
          </a:prstGeom>
          <a:gradFill flip="none" rotWithShape="1">
            <a:gsLst>
              <a:gs pos="17000">
                <a:schemeClr val="bg1"/>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60" y="-357208"/>
            <a:ext cx="9787006" cy="7215238"/>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2000"/>
                                        <p:tgtEl>
                                          <p:spTgt spid="5"/>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plus(in)">
                                      <p:cBhvr>
                                        <p:cTn id="15" dur="2000"/>
                                        <p:tgtEl>
                                          <p:spTgt spid="7"/>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plus(in)">
                                      <p:cBhvr>
                                        <p:cTn id="18" dur="2000"/>
                                        <p:tgtEl>
                                          <p:spTgt spid="9"/>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plus(in)">
                                      <p:cBhvr>
                                        <p:cTn id="21" dur="2000"/>
                                        <p:tgtEl>
                                          <p:spTgt spid="11"/>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plus(in)">
                                      <p:cBhvr>
                                        <p:cTn id="24" dur="2000"/>
                                        <p:tgtEl>
                                          <p:spTgt spid="13"/>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plus(in)">
                                      <p:cBhvr>
                                        <p:cTn id="27" dur="2000"/>
                                        <p:tgtEl>
                                          <p:spTgt spid="4"/>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plus(in)">
                                      <p:cBhvr>
                                        <p:cTn id="30" dur="2000"/>
                                        <p:tgtEl>
                                          <p:spTgt spid="6"/>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plus(in)">
                                      <p:cBhvr>
                                        <p:cTn id="33" dur="2000"/>
                                        <p:tgtEl>
                                          <p:spTgt spid="8"/>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plus(in)">
                                      <p:cBhvr>
                                        <p:cTn id="36" dur="2000"/>
                                        <p:tgtEl>
                                          <p:spTgt spid="10"/>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plus(in)">
                                      <p:cBhvr>
                                        <p:cTn id="39" dur="2000"/>
                                        <p:tgtEl>
                                          <p:spTgt spid="12"/>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8" presetClass="emph" presetSubtype="0" fill="hold" grpId="1" nodeType="withEffect">
                                  <p:stCondLst>
                                    <p:cond delay="0"/>
                                  </p:stCondLst>
                                  <p:childTnLst>
                                    <p:animRot by="21600000">
                                      <p:cBhvr>
                                        <p:cTn id="44" dur="2000" fill="hold"/>
                                        <p:tgtEl>
                                          <p:spTgt spid="3"/>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5"/>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1"/>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3"/>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par>
                                <p:cTn id="67" presetID="2" presetClass="entr" presetSubtype="9" fill="hold" grpId="2" nodeType="with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2000" fill="hold"/>
                                        <p:tgtEl>
                                          <p:spTgt spid="3"/>
                                        </p:tgtEl>
                                        <p:attrNameLst>
                                          <p:attrName>ppt_x</p:attrName>
                                        </p:attrNameLst>
                                      </p:cBhvr>
                                      <p:tavLst>
                                        <p:tav tm="0">
                                          <p:val>
                                            <p:strVal val="0-#ppt_w/2"/>
                                          </p:val>
                                        </p:tav>
                                        <p:tav tm="100000">
                                          <p:val>
                                            <p:strVal val="#ppt_x"/>
                                          </p:val>
                                        </p:tav>
                                      </p:tavLst>
                                    </p:anim>
                                    <p:anim calcmode="lin" valueType="num">
                                      <p:cBhvr additive="base">
                                        <p:cTn id="70" dur="2000" fill="hold"/>
                                        <p:tgtEl>
                                          <p:spTgt spid="3"/>
                                        </p:tgtEl>
                                        <p:attrNameLst>
                                          <p:attrName>ppt_y</p:attrName>
                                        </p:attrNameLst>
                                      </p:cBhvr>
                                      <p:tavLst>
                                        <p:tav tm="0">
                                          <p:val>
                                            <p:strVal val="0-#ppt_h/2"/>
                                          </p:val>
                                        </p:tav>
                                        <p:tav tm="100000">
                                          <p:val>
                                            <p:strVal val="#ppt_y"/>
                                          </p:val>
                                        </p:tav>
                                      </p:tavLst>
                                    </p:anim>
                                  </p:childTnLst>
                                </p:cTn>
                              </p:par>
                              <p:par>
                                <p:cTn id="71" presetID="2" presetClass="entr" presetSubtype="9" fill="hold" grpId="2"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2000" fill="hold"/>
                                        <p:tgtEl>
                                          <p:spTgt spid="5"/>
                                        </p:tgtEl>
                                        <p:attrNameLst>
                                          <p:attrName>ppt_x</p:attrName>
                                        </p:attrNameLst>
                                      </p:cBhvr>
                                      <p:tavLst>
                                        <p:tav tm="0">
                                          <p:val>
                                            <p:strVal val="0-#ppt_w/2"/>
                                          </p:val>
                                        </p:tav>
                                        <p:tav tm="100000">
                                          <p:val>
                                            <p:strVal val="#ppt_x"/>
                                          </p:val>
                                        </p:tav>
                                      </p:tavLst>
                                    </p:anim>
                                    <p:anim calcmode="lin" valueType="num">
                                      <p:cBhvr additive="base">
                                        <p:cTn id="74" dur="2000" fill="hold"/>
                                        <p:tgtEl>
                                          <p:spTgt spid="5"/>
                                        </p:tgtEl>
                                        <p:attrNameLst>
                                          <p:attrName>ppt_y</p:attrName>
                                        </p:attrNameLst>
                                      </p:cBhvr>
                                      <p:tavLst>
                                        <p:tav tm="0">
                                          <p:val>
                                            <p:strVal val="0-#ppt_h/2"/>
                                          </p:val>
                                        </p:tav>
                                        <p:tav tm="100000">
                                          <p:val>
                                            <p:strVal val="#ppt_y"/>
                                          </p:val>
                                        </p:tav>
                                      </p:tavLst>
                                    </p:anim>
                                  </p:childTnLst>
                                </p:cTn>
                              </p:par>
                              <p:par>
                                <p:cTn id="75" presetID="2" presetClass="entr" presetSubtype="9" fill="hold" grpId="2"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2000" fill="hold"/>
                                        <p:tgtEl>
                                          <p:spTgt spid="7"/>
                                        </p:tgtEl>
                                        <p:attrNameLst>
                                          <p:attrName>ppt_x</p:attrName>
                                        </p:attrNameLst>
                                      </p:cBhvr>
                                      <p:tavLst>
                                        <p:tav tm="0">
                                          <p:val>
                                            <p:strVal val="0-#ppt_w/2"/>
                                          </p:val>
                                        </p:tav>
                                        <p:tav tm="100000">
                                          <p:val>
                                            <p:strVal val="#ppt_x"/>
                                          </p:val>
                                        </p:tav>
                                      </p:tavLst>
                                    </p:anim>
                                    <p:anim calcmode="lin" valueType="num">
                                      <p:cBhvr additive="base">
                                        <p:cTn id="78" dur="2000" fill="hold"/>
                                        <p:tgtEl>
                                          <p:spTgt spid="7"/>
                                        </p:tgtEl>
                                        <p:attrNameLst>
                                          <p:attrName>ppt_y</p:attrName>
                                        </p:attrNameLst>
                                      </p:cBhvr>
                                      <p:tavLst>
                                        <p:tav tm="0">
                                          <p:val>
                                            <p:strVal val="0-#ppt_h/2"/>
                                          </p:val>
                                        </p:tav>
                                        <p:tav tm="100000">
                                          <p:val>
                                            <p:strVal val="#ppt_y"/>
                                          </p:val>
                                        </p:tav>
                                      </p:tavLst>
                                    </p:anim>
                                  </p:childTnLst>
                                </p:cTn>
                              </p:par>
                              <p:par>
                                <p:cTn id="79" presetID="2" presetClass="entr" presetSubtype="9" fill="hold" grpId="2"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2000" fill="hold"/>
                                        <p:tgtEl>
                                          <p:spTgt spid="9"/>
                                        </p:tgtEl>
                                        <p:attrNameLst>
                                          <p:attrName>ppt_x</p:attrName>
                                        </p:attrNameLst>
                                      </p:cBhvr>
                                      <p:tavLst>
                                        <p:tav tm="0">
                                          <p:val>
                                            <p:strVal val="0-#ppt_w/2"/>
                                          </p:val>
                                        </p:tav>
                                        <p:tav tm="100000">
                                          <p:val>
                                            <p:strVal val="#ppt_x"/>
                                          </p:val>
                                        </p:tav>
                                      </p:tavLst>
                                    </p:anim>
                                    <p:anim calcmode="lin" valueType="num">
                                      <p:cBhvr additive="base">
                                        <p:cTn id="82" dur="2000" fill="hold"/>
                                        <p:tgtEl>
                                          <p:spTgt spid="9"/>
                                        </p:tgtEl>
                                        <p:attrNameLst>
                                          <p:attrName>ppt_y</p:attrName>
                                        </p:attrNameLst>
                                      </p:cBhvr>
                                      <p:tavLst>
                                        <p:tav tm="0">
                                          <p:val>
                                            <p:strVal val="0-#ppt_h/2"/>
                                          </p:val>
                                        </p:tav>
                                        <p:tav tm="100000">
                                          <p:val>
                                            <p:strVal val="#ppt_y"/>
                                          </p:val>
                                        </p:tav>
                                      </p:tavLst>
                                    </p:anim>
                                  </p:childTnLst>
                                </p:cTn>
                              </p:par>
                              <p:par>
                                <p:cTn id="83" presetID="2" presetClass="entr" presetSubtype="9" fill="hold" grpId="2"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0-#ppt_w/2"/>
                                          </p:val>
                                        </p:tav>
                                        <p:tav tm="100000">
                                          <p:val>
                                            <p:strVal val="#ppt_x"/>
                                          </p:val>
                                        </p:tav>
                                      </p:tavLst>
                                    </p:anim>
                                    <p:anim calcmode="lin" valueType="num">
                                      <p:cBhvr additive="base">
                                        <p:cTn id="86" dur="2000" fill="hold"/>
                                        <p:tgtEl>
                                          <p:spTgt spid="11"/>
                                        </p:tgtEl>
                                        <p:attrNameLst>
                                          <p:attrName>ppt_y</p:attrName>
                                        </p:attrNameLst>
                                      </p:cBhvr>
                                      <p:tavLst>
                                        <p:tav tm="0">
                                          <p:val>
                                            <p:strVal val="0-#ppt_h/2"/>
                                          </p:val>
                                        </p:tav>
                                        <p:tav tm="100000">
                                          <p:val>
                                            <p:strVal val="#ppt_y"/>
                                          </p:val>
                                        </p:tav>
                                      </p:tavLst>
                                    </p:anim>
                                  </p:childTnLst>
                                </p:cTn>
                              </p:par>
                              <p:par>
                                <p:cTn id="87" presetID="2" presetClass="entr" presetSubtype="9" fill="hold" grpId="2"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2000" fill="hold"/>
                                        <p:tgtEl>
                                          <p:spTgt spid="13"/>
                                        </p:tgtEl>
                                        <p:attrNameLst>
                                          <p:attrName>ppt_x</p:attrName>
                                        </p:attrNameLst>
                                      </p:cBhvr>
                                      <p:tavLst>
                                        <p:tav tm="0">
                                          <p:val>
                                            <p:strVal val="0-#ppt_w/2"/>
                                          </p:val>
                                        </p:tav>
                                        <p:tav tm="100000">
                                          <p:val>
                                            <p:strVal val="#ppt_x"/>
                                          </p:val>
                                        </p:tav>
                                      </p:tavLst>
                                    </p:anim>
                                    <p:anim calcmode="lin" valueType="num">
                                      <p:cBhvr additive="base">
                                        <p:cTn id="90" dur="2000" fill="hold"/>
                                        <p:tgtEl>
                                          <p:spTgt spid="13"/>
                                        </p:tgtEl>
                                        <p:attrNameLst>
                                          <p:attrName>ppt_y</p:attrName>
                                        </p:attrNameLst>
                                      </p:cBhvr>
                                      <p:tavLst>
                                        <p:tav tm="0">
                                          <p:val>
                                            <p:strVal val="0-#ppt_h/2"/>
                                          </p:val>
                                        </p:tav>
                                        <p:tav tm="100000">
                                          <p:val>
                                            <p:strVal val="#ppt_y"/>
                                          </p:val>
                                        </p:tav>
                                      </p:tavLst>
                                    </p:anim>
                                  </p:childTnLst>
                                </p:cTn>
                              </p:par>
                              <p:par>
                                <p:cTn id="91" presetID="2" presetClass="entr" presetSubtype="3" fill="hold" grpId="2"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additive="base">
                                        <p:cTn id="93" dur="2000" fill="hold"/>
                                        <p:tgtEl>
                                          <p:spTgt spid="4"/>
                                        </p:tgtEl>
                                        <p:attrNameLst>
                                          <p:attrName>ppt_x</p:attrName>
                                        </p:attrNameLst>
                                      </p:cBhvr>
                                      <p:tavLst>
                                        <p:tav tm="0">
                                          <p:val>
                                            <p:strVal val="1+#ppt_w/2"/>
                                          </p:val>
                                        </p:tav>
                                        <p:tav tm="100000">
                                          <p:val>
                                            <p:strVal val="#ppt_x"/>
                                          </p:val>
                                        </p:tav>
                                      </p:tavLst>
                                    </p:anim>
                                    <p:anim calcmode="lin" valueType="num">
                                      <p:cBhvr additive="base">
                                        <p:cTn id="94" dur="2000" fill="hold"/>
                                        <p:tgtEl>
                                          <p:spTgt spid="4"/>
                                        </p:tgtEl>
                                        <p:attrNameLst>
                                          <p:attrName>ppt_y</p:attrName>
                                        </p:attrNameLst>
                                      </p:cBhvr>
                                      <p:tavLst>
                                        <p:tav tm="0">
                                          <p:val>
                                            <p:strVal val="0-#ppt_h/2"/>
                                          </p:val>
                                        </p:tav>
                                        <p:tav tm="100000">
                                          <p:val>
                                            <p:strVal val="#ppt_y"/>
                                          </p:val>
                                        </p:tav>
                                      </p:tavLst>
                                    </p:anim>
                                  </p:childTnLst>
                                </p:cTn>
                              </p:par>
                              <p:par>
                                <p:cTn id="95" presetID="2" presetClass="entr" presetSubtype="3" fill="hold" grpId="2" nodeType="withEffect">
                                  <p:stCondLst>
                                    <p:cond delay="0"/>
                                  </p:stCondLst>
                                  <p:childTnLst>
                                    <p:set>
                                      <p:cBhvr>
                                        <p:cTn id="96" dur="1" fill="hold">
                                          <p:stCondLst>
                                            <p:cond delay="0"/>
                                          </p:stCondLst>
                                        </p:cTn>
                                        <p:tgtEl>
                                          <p:spTgt spid="6"/>
                                        </p:tgtEl>
                                        <p:attrNameLst>
                                          <p:attrName>style.visibility</p:attrName>
                                        </p:attrNameLst>
                                      </p:cBhvr>
                                      <p:to>
                                        <p:strVal val="visible"/>
                                      </p:to>
                                    </p:set>
                                    <p:anim calcmode="lin" valueType="num">
                                      <p:cBhvr additive="base">
                                        <p:cTn id="97" dur="2000" fill="hold"/>
                                        <p:tgtEl>
                                          <p:spTgt spid="6"/>
                                        </p:tgtEl>
                                        <p:attrNameLst>
                                          <p:attrName>ppt_x</p:attrName>
                                        </p:attrNameLst>
                                      </p:cBhvr>
                                      <p:tavLst>
                                        <p:tav tm="0">
                                          <p:val>
                                            <p:strVal val="1+#ppt_w/2"/>
                                          </p:val>
                                        </p:tav>
                                        <p:tav tm="100000">
                                          <p:val>
                                            <p:strVal val="#ppt_x"/>
                                          </p:val>
                                        </p:tav>
                                      </p:tavLst>
                                    </p:anim>
                                    <p:anim calcmode="lin" valueType="num">
                                      <p:cBhvr additive="base">
                                        <p:cTn id="98" dur="2000" fill="hold"/>
                                        <p:tgtEl>
                                          <p:spTgt spid="6"/>
                                        </p:tgtEl>
                                        <p:attrNameLst>
                                          <p:attrName>ppt_y</p:attrName>
                                        </p:attrNameLst>
                                      </p:cBhvr>
                                      <p:tavLst>
                                        <p:tav tm="0">
                                          <p:val>
                                            <p:strVal val="0-#ppt_h/2"/>
                                          </p:val>
                                        </p:tav>
                                        <p:tav tm="100000">
                                          <p:val>
                                            <p:strVal val="#ppt_y"/>
                                          </p:val>
                                        </p:tav>
                                      </p:tavLst>
                                    </p:anim>
                                  </p:childTnLst>
                                </p:cTn>
                              </p:par>
                              <p:par>
                                <p:cTn id="99" presetID="2" presetClass="entr" presetSubtype="3" fill="hold" grpId="2"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additive="base">
                                        <p:cTn id="101" dur="2000" fill="hold"/>
                                        <p:tgtEl>
                                          <p:spTgt spid="8"/>
                                        </p:tgtEl>
                                        <p:attrNameLst>
                                          <p:attrName>ppt_x</p:attrName>
                                        </p:attrNameLst>
                                      </p:cBhvr>
                                      <p:tavLst>
                                        <p:tav tm="0">
                                          <p:val>
                                            <p:strVal val="1+#ppt_w/2"/>
                                          </p:val>
                                        </p:tav>
                                        <p:tav tm="100000">
                                          <p:val>
                                            <p:strVal val="#ppt_x"/>
                                          </p:val>
                                        </p:tav>
                                      </p:tavLst>
                                    </p:anim>
                                    <p:anim calcmode="lin" valueType="num">
                                      <p:cBhvr additive="base">
                                        <p:cTn id="102" dur="2000" fill="hold"/>
                                        <p:tgtEl>
                                          <p:spTgt spid="8"/>
                                        </p:tgtEl>
                                        <p:attrNameLst>
                                          <p:attrName>ppt_y</p:attrName>
                                        </p:attrNameLst>
                                      </p:cBhvr>
                                      <p:tavLst>
                                        <p:tav tm="0">
                                          <p:val>
                                            <p:strVal val="0-#ppt_h/2"/>
                                          </p:val>
                                        </p:tav>
                                        <p:tav tm="100000">
                                          <p:val>
                                            <p:strVal val="#ppt_y"/>
                                          </p:val>
                                        </p:tav>
                                      </p:tavLst>
                                    </p:anim>
                                  </p:childTnLst>
                                </p:cTn>
                              </p:par>
                              <p:par>
                                <p:cTn id="103" presetID="2" presetClass="entr" presetSubtype="3" fill="hold" grpId="2"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additive="base">
                                        <p:cTn id="105" dur="2000" fill="hold"/>
                                        <p:tgtEl>
                                          <p:spTgt spid="10"/>
                                        </p:tgtEl>
                                        <p:attrNameLst>
                                          <p:attrName>ppt_x</p:attrName>
                                        </p:attrNameLst>
                                      </p:cBhvr>
                                      <p:tavLst>
                                        <p:tav tm="0">
                                          <p:val>
                                            <p:strVal val="1+#ppt_w/2"/>
                                          </p:val>
                                        </p:tav>
                                        <p:tav tm="100000">
                                          <p:val>
                                            <p:strVal val="#ppt_x"/>
                                          </p:val>
                                        </p:tav>
                                      </p:tavLst>
                                    </p:anim>
                                    <p:anim calcmode="lin" valueType="num">
                                      <p:cBhvr additive="base">
                                        <p:cTn id="106" dur="2000" fill="hold"/>
                                        <p:tgtEl>
                                          <p:spTgt spid="10"/>
                                        </p:tgtEl>
                                        <p:attrNameLst>
                                          <p:attrName>ppt_y</p:attrName>
                                        </p:attrNameLst>
                                      </p:cBhvr>
                                      <p:tavLst>
                                        <p:tav tm="0">
                                          <p:val>
                                            <p:strVal val="0-#ppt_h/2"/>
                                          </p:val>
                                        </p:tav>
                                        <p:tav tm="100000">
                                          <p:val>
                                            <p:strVal val="#ppt_y"/>
                                          </p:val>
                                        </p:tav>
                                      </p:tavLst>
                                    </p:anim>
                                  </p:childTnLst>
                                </p:cTn>
                              </p:par>
                              <p:par>
                                <p:cTn id="107" presetID="2" presetClass="entr" presetSubtype="3" fill="hold" grpId="2"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2000" fill="hold"/>
                                        <p:tgtEl>
                                          <p:spTgt spid="12"/>
                                        </p:tgtEl>
                                        <p:attrNameLst>
                                          <p:attrName>ppt_x</p:attrName>
                                        </p:attrNameLst>
                                      </p:cBhvr>
                                      <p:tavLst>
                                        <p:tav tm="0">
                                          <p:val>
                                            <p:strVal val="1+#ppt_w/2"/>
                                          </p:val>
                                        </p:tav>
                                        <p:tav tm="100000">
                                          <p:val>
                                            <p:strVal val="#ppt_x"/>
                                          </p:val>
                                        </p:tav>
                                      </p:tavLst>
                                    </p:anim>
                                    <p:anim calcmode="lin" valueType="num">
                                      <p:cBhvr additive="base">
                                        <p:cTn id="110" dur="2000" fill="hold"/>
                                        <p:tgtEl>
                                          <p:spTgt spid="12"/>
                                        </p:tgtEl>
                                        <p:attrNameLst>
                                          <p:attrName>ppt_y</p:attrName>
                                        </p:attrNameLst>
                                      </p:cBhvr>
                                      <p:tavLst>
                                        <p:tav tm="0">
                                          <p:val>
                                            <p:strVal val="0-#ppt_h/2"/>
                                          </p:val>
                                        </p:tav>
                                        <p:tav tm="100000">
                                          <p:val>
                                            <p:strVal val="#ppt_y"/>
                                          </p:val>
                                        </p:tav>
                                      </p:tavLst>
                                    </p:anim>
                                  </p:childTnLst>
                                </p:cTn>
                              </p:par>
                              <p:par>
                                <p:cTn id="111" presetID="2" presetClass="entr" presetSubtype="3" fill="hold" grpId="2" nodeType="withEffect">
                                  <p:stCondLst>
                                    <p:cond delay="0"/>
                                  </p:stCondLst>
                                  <p:childTnLst>
                                    <p:set>
                                      <p:cBhvr>
                                        <p:cTn id="112" dur="1" fill="hold">
                                          <p:stCondLst>
                                            <p:cond delay="0"/>
                                          </p:stCondLst>
                                        </p:cTn>
                                        <p:tgtEl>
                                          <p:spTgt spid="14"/>
                                        </p:tgtEl>
                                        <p:attrNameLst>
                                          <p:attrName>style.visibility</p:attrName>
                                        </p:attrNameLst>
                                      </p:cBhvr>
                                      <p:to>
                                        <p:strVal val="visible"/>
                                      </p:to>
                                    </p:set>
                                    <p:anim calcmode="lin" valueType="num">
                                      <p:cBhvr additive="base">
                                        <p:cTn id="113" dur="2000" fill="hold"/>
                                        <p:tgtEl>
                                          <p:spTgt spid="14"/>
                                        </p:tgtEl>
                                        <p:attrNameLst>
                                          <p:attrName>ppt_x</p:attrName>
                                        </p:attrNameLst>
                                      </p:cBhvr>
                                      <p:tavLst>
                                        <p:tav tm="0">
                                          <p:val>
                                            <p:strVal val="1+#ppt_w/2"/>
                                          </p:val>
                                        </p:tav>
                                        <p:tav tm="100000">
                                          <p:val>
                                            <p:strVal val="#ppt_x"/>
                                          </p:val>
                                        </p:tav>
                                      </p:tavLst>
                                    </p:anim>
                                    <p:anim calcmode="lin" valueType="num">
                                      <p:cBhvr additive="base">
                                        <p:cTn id="114" dur="2000" fill="hold"/>
                                        <p:tgtEl>
                                          <p:spTgt spid="14"/>
                                        </p:tgtEl>
                                        <p:attrNameLst>
                                          <p:attrName>ppt_y</p:attrName>
                                        </p:attrNameLst>
                                      </p:cBhvr>
                                      <p:tavLst>
                                        <p:tav tm="0">
                                          <p:val>
                                            <p:strVal val="0-#ppt_h/2"/>
                                          </p:val>
                                        </p:tav>
                                        <p:tav tm="100000">
                                          <p:val>
                                            <p:strVal val="#ppt_y"/>
                                          </p:val>
                                        </p:tav>
                                      </p:tavLst>
                                    </p:anim>
                                  </p:childTnLst>
                                </p:cTn>
                              </p:par>
                            </p:childTnLst>
                          </p:cTn>
                        </p:par>
                        <p:par>
                          <p:cTn id="115" fill="hold">
                            <p:stCondLst>
                              <p:cond delay="2000"/>
                            </p:stCondLst>
                            <p:childTnLst>
                              <p:par>
                                <p:cTn id="116" presetID="2" presetClass="exit" presetSubtype="2" fill="hold" grpId="3"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ppt_y"/>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2" fill="hold" grpId="3"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2" fill="hold" grpId="3"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ppt_y"/>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2" fill="hold" grpId="3"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2" fill="hold" grpId="3"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grpId="3"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ppt_y"/>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0-ppt_w/2"/>
                                          </p:val>
                                        </p:tav>
                                      </p:tavLst>
                                    </p:anim>
                                    <p:anim calcmode="lin" valueType="num">
                                      <p:cBhvr additive="base">
                                        <p:cTn id="142" dur="2000"/>
                                        <p:tgtEl>
                                          <p:spTgt spid="4"/>
                                        </p:tgtEl>
                                        <p:attrNameLst>
                                          <p:attrName>ppt_y</p:attrName>
                                        </p:attrNameLst>
                                      </p:cBhvr>
                                      <p:tavLst>
                                        <p:tav tm="0">
                                          <p:val>
                                            <p:strVal val="ppt_y"/>
                                          </p:val>
                                        </p:tav>
                                        <p:tav tm="100000">
                                          <p:val>
                                            <p:strVal val="ppt_y"/>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8" fill="hold" grpId="3"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0-ppt_w/2"/>
                                          </p:val>
                                        </p:tav>
                                      </p:tavLst>
                                    </p:anim>
                                    <p:anim calcmode="lin" valueType="num">
                                      <p:cBhvr additive="base">
                                        <p:cTn id="146" dur="2000"/>
                                        <p:tgtEl>
                                          <p:spTgt spid="6"/>
                                        </p:tgtEl>
                                        <p:attrNameLst>
                                          <p:attrName>ppt_y</p:attrName>
                                        </p:attrNameLst>
                                      </p:cBhvr>
                                      <p:tavLst>
                                        <p:tav tm="0">
                                          <p:val>
                                            <p:strVal val="ppt_y"/>
                                          </p:val>
                                        </p:tav>
                                        <p:tav tm="100000">
                                          <p:val>
                                            <p:strVal val="ppt_y"/>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8" fill="hold" grpId="3"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0-ppt_w/2"/>
                                          </p:val>
                                        </p:tav>
                                      </p:tavLst>
                                    </p:anim>
                                    <p:anim calcmode="lin" valueType="num">
                                      <p:cBhvr additive="base">
                                        <p:cTn id="150" dur="2000"/>
                                        <p:tgtEl>
                                          <p:spTgt spid="8"/>
                                        </p:tgtEl>
                                        <p:attrNameLst>
                                          <p:attrName>ppt_y</p:attrName>
                                        </p:attrNameLst>
                                      </p:cBhvr>
                                      <p:tavLst>
                                        <p:tav tm="0">
                                          <p:val>
                                            <p:strVal val="ppt_y"/>
                                          </p:val>
                                        </p:tav>
                                        <p:tav tm="100000">
                                          <p:val>
                                            <p:strVal val="ppt_y"/>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8" fill="hold" grpId="3"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0-ppt_w/2"/>
                                          </p:val>
                                        </p:tav>
                                      </p:tavLst>
                                    </p:anim>
                                    <p:anim calcmode="lin" valueType="num">
                                      <p:cBhvr additive="base">
                                        <p:cTn id="154" dur="2000"/>
                                        <p:tgtEl>
                                          <p:spTgt spid="10"/>
                                        </p:tgtEl>
                                        <p:attrNameLst>
                                          <p:attrName>ppt_y</p:attrName>
                                        </p:attrNameLst>
                                      </p:cBhvr>
                                      <p:tavLst>
                                        <p:tav tm="0">
                                          <p:val>
                                            <p:strVal val="ppt_y"/>
                                          </p:val>
                                        </p:tav>
                                        <p:tav tm="100000">
                                          <p:val>
                                            <p:strVal val="ppt_y"/>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8" fill="hold" grpId="3"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0-ppt_w/2"/>
                                          </p:val>
                                        </p:tav>
                                      </p:tavLst>
                                    </p:anim>
                                    <p:anim calcmode="lin" valueType="num">
                                      <p:cBhvr additive="base">
                                        <p:cTn id="158" dur="2000"/>
                                        <p:tgtEl>
                                          <p:spTgt spid="12"/>
                                        </p:tgtEl>
                                        <p:attrNameLst>
                                          <p:attrName>ppt_y</p:attrName>
                                        </p:attrNameLst>
                                      </p:cBhvr>
                                      <p:tavLst>
                                        <p:tav tm="0">
                                          <p:val>
                                            <p:strVal val="ppt_y"/>
                                          </p:val>
                                        </p:tav>
                                        <p:tav tm="100000">
                                          <p:val>
                                            <p:strVal val="ppt_y"/>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8" fill="hold" grpId="3"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17" presetClass="entr" presetSubtype="10"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p:cTn id="166" dur="2000" fill="hold"/>
                                        <p:tgtEl>
                                          <p:spTgt spid="2"/>
                                        </p:tgtEl>
                                        <p:attrNameLst>
                                          <p:attrName>ppt_w</p:attrName>
                                        </p:attrNameLst>
                                      </p:cBhvr>
                                      <p:tavLst>
                                        <p:tav tm="0">
                                          <p:val>
                                            <p:fltVal val="0"/>
                                          </p:val>
                                        </p:tav>
                                        <p:tav tm="100000">
                                          <p:val>
                                            <p:strVal val="#ppt_w"/>
                                          </p:val>
                                        </p:tav>
                                      </p:tavLst>
                                    </p:anim>
                                    <p:anim calcmode="lin" valueType="num">
                                      <p:cBhvr>
                                        <p:cTn id="16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play-1679589_19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lecha curvada hacia la derecha"/>
          <p:cNvSpPr/>
          <p:nvPr/>
        </p:nvSpPr>
        <p:spPr>
          <a:xfrm>
            <a:off x="2000232" y="1000114"/>
            <a:ext cx="2571768" cy="3107553"/>
          </a:xfrm>
          <a:prstGeom prst="curvedRightArrow">
            <a:avLst>
              <a:gd name="adj1" fmla="val 46605"/>
              <a:gd name="adj2" fmla="val 41061"/>
              <a:gd name="adj3" fmla="val 1053"/>
            </a:avLst>
          </a:prstGeom>
          <a:gradFill>
            <a:gsLst>
              <a:gs pos="100000">
                <a:srgbClr val="00B050"/>
              </a:gs>
              <a:gs pos="50000">
                <a:srgbClr val="1E5786">
                  <a:shade val="67500"/>
                  <a:satMod val="115000"/>
                </a:srgbClr>
              </a:gs>
              <a:gs pos="100000">
                <a:srgbClr val="1E5786">
                  <a:shade val="100000"/>
                  <a:satMod val="11500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lecha curvada hacia la derecha"/>
          <p:cNvSpPr/>
          <p:nvPr/>
        </p:nvSpPr>
        <p:spPr>
          <a:xfrm rot="10800000">
            <a:off x="4500562" y="1000114"/>
            <a:ext cx="2571768" cy="3107553"/>
          </a:xfrm>
          <a:prstGeom prst="curvedRightArrow">
            <a:avLst>
              <a:gd name="adj1" fmla="val 46605"/>
              <a:gd name="adj2" fmla="val 41061"/>
              <a:gd name="adj3" fmla="val 1053"/>
            </a:avLst>
          </a:prstGeom>
          <a:gradFill>
            <a:gsLst>
              <a:gs pos="100000">
                <a:srgbClr val="00B050"/>
              </a:gs>
              <a:gs pos="50000">
                <a:srgbClr val="1E5786">
                  <a:shade val="67500"/>
                  <a:satMod val="115000"/>
                </a:srgbClr>
              </a:gs>
              <a:gs pos="100000">
                <a:srgbClr val="1E5786">
                  <a:shade val="100000"/>
                  <a:satMod val="11500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5" name="4 Imagen" descr="g-gif-update (11).gif"/>
          <p:cNvPicPr>
            <a:picLocks noChangeAspect="1"/>
          </p:cNvPicPr>
          <p:nvPr/>
        </p:nvPicPr>
        <p:blipFill>
          <a:blip r:embed="rId3"/>
          <a:stretch>
            <a:fillRect/>
          </a:stretch>
        </p:blipFill>
        <p:spPr>
          <a:xfrm rot="20662817">
            <a:off x="795235" y="3101727"/>
            <a:ext cx="2010033" cy="446674"/>
          </a:xfrm>
          <a:prstGeom prst="rect">
            <a:avLst/>
          </a:prstGeom>
        </p:spPr>
      </p:pic>
      <p:sp>
        <p:nvSpPr>
          <p:cNvPr id="6" name="5 Rectángulo"/>
          <p:cNvSpPr/>
          <p:nvPr/>
        </p:nvSpPr>
        <p:spPr>
          <a:xfrm>
            <a:off x="-428660" y="-357208"/>
            <a:ext cx="9787006" cy="607223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5" presetClass="entr" presetSubtype="1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checkerboard(across)">
                                      <p:cBhvr>
                                        <p:cTn id="9" dur="2000"/>
                                        <p:tgtEl>
                                          <p:spTgt spid="3"/>
                                        </p:tgtEl>
                                      </p:cBhvr>
                                    </p:animEffect>
                                  </p:childTnLst>
                                </p:cTn>
                              </p:par>
                              <p:par>
                                <p:cTn id="10" presetID="5" presetClass="entr" presetSubtype="1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2000"/>
                                        <p:tgtEl>
                                          <p:spTgt spid="4"/>
                                        </p:tgtEl>
                                      </p:cBhvr>
                                    </p:animEffect>
                                  </p:childTnLst>
                                </p:cTn>
                              </p:par>
                              <p:par>
                                <p:cTn id="13" presetID="2" presetClass="entr" presetSubtype="2" fill="hold" grpId="1"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2000" fill="hold"/>
                                        <p:tgtEl>
                                          <p:spTgt spid="3"/>
                                        </p:tgtEl>
                                        <p:attrNameLst>
                                          <p:attrName>ppt_x</p:attrName>
                                        </p:attrNameLst>
                                      </p:cBhvr>
                                      <p:tavLst>
                                        <p:tav tm="0">
                                          <p:val>
                                            <p:strVal val="1+#ppt_w/2"/>
                                          </p:val>
                                        </p:tav>
                                        <p:tav tm="100000">
                                          <p:val>
                                            <p:strVal val="#ppt_x"/>
                                          </p:val>
                                        </p:tav>
                                      </p:tavLst>
                                    </p:anim>
                                    <p:anim calcmode="lin" valueType="num">
                                      <p:cBhvr additive="base">
                                        <p:cTn id="16" dur="20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8" fill="hold" grpId="1"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0-#ppt_w/2"/>
                                          </p:val>
                                        </p:tav>
                                        <p:tav tm="100000">
                                          <p:val>
                                            <p:strVal val="#ppt_x"/>
                                          </p:val>
                                        </p:tav>
                                      </p:tavLst>
                                    </p:anim>
                                    <p:anim calcmode="lin" valueType="num">
                                      <p:cBhvr additive="base">
                                        <p:cTn id="20" dur="2000" fill="hold"/>
                                        <p:tgtEl>
                                          <p:spTgt spid="4"/>
                                        </p:tgtEl>
                                        <p:attrNameLst>
                                          <p:attrName>ppt_y</p:attrName>
                                        </p:attrNameLst>
                                      </p:cBhvr>
                                      <p:tavLst>
                                        <p:tav tm="0">
                                          <p:val>
                                            <p:strVal val="#ppt_y"/>
                                          </p:val>
                                        </p:tav>
                                        <p:tav tm="100000">
                                          <p:val>
                                            <p:strVal val="#ppt_y"/>
                                          </p:val>
                                        </p:tav>
                                      </p:tavLst>
                                    </p:anim>
                                  </p:childTnLst>
                                </p:cTn>
                              </p:par>
                              <p:par>
                                <p:cTn id="21" presetID="8" presetClass="emph" presetSubtype="0" fill="hold" grpId="2" nodeType="withEffect">
                                  <p:stCondLst>
                                    <p:cond delay="0"/>
                                  </p:stCondLst>
                                  <p:childTnLst>
                                    <p:animRot by="21600000">
                                      <p:cBhvr>
                                        <p:cTn id="22" dur="2000" fill="hold"/>
                                        <p:tgtEl>
                                          <p:spTgt spid="3"/>
                                        </p:tgtEl>
                                        <p:attrNameLst>
                                          <p:attrName>r</p:attrName>
                                        </p:attrNameLst>
                                      </p:cBhvr>
                                    </p:animRot>
                                  </p:childTnLst>
                                </p:cTn>
                              </p:par>
                              <p:par>
                                <p:cTn id="23" presetID="8" presetClass="emph" presetSubtype="0" fill="hold" grpId="2" nodeType="withEffect">
                                  <p:stCondLst>
                                    <p:cond delay="0"/>
                                  </p:stCondLst>
                                  <p:childTnLst>
                                    <p:animRot by="21600000">
                                      <p:cBhvr>
                                        <p:cTn id="24" dur="2000" fill="hold"/>
                                        <p:tgtEl>
                                          <p:spTgt spid="4"/>
                                        </p:tgtEl>
                                        <p:attrNameLst>
                                          <p:attrName>r</p:attrName>
                                        </p:attrNameLst>
                                      </p:cBhvr>
                                    </p:animRot>
                                  </p:childTnLst>
                                </p:cTn>
                              </p:par>
                            </p:childTnLst>
                          </p:cTn>
                        </p:par>
                        <p:par>
                          <p:cTn id="25" fill="hold">
                            <p:stCondLst>
                              <p:cond delay="2000"/>
                            </p:stCondLst>
                            <p:childTnLst>
                              <p:par>
                                <p:cTn id="26" presetID="9" presetClass="exit" presetSubtype="0" fill="hold" grpId="3" nodeType="afterEffect">
                                  <p:stCondLst>
                                    <p:cond delay="0"/>
                                  </p:stCondLst>
                                  <p:childTnLst>
                                    <p:animEffect transition="out" filter="dissolve">
                                      <p:cBhvr>
                                        <p:cTn id="27" dur="2000"/>
                                        <p:tgtEl>
                                          <p:spTgt spid="3"/>
                                        </p:tgtEl>
                                      </p:cBhvr>
                                    </p:animEffect>
                                    <p:set>
                                      <p:cBhvr>
                                        <p:cTn id="28" dur="1" fill="hold">
                                          <p:stCondLst>
                                            <p:cond delay="1999"/>
                                          </p:stCondLst>
                                        </p:cTn>
                                        <p:tgtEl>
                                          <p:spTgt spid="3"/>
                                        </p:tgtEl>
                                        <p:attrNameLst>
                                          <p:attrName>style.visibility</p:attrName>
                                        </p:attrNameLst>
                                      </p:cBhvr>
                                      <p:to>
                                        <p:strVal val="hidden"/>
                                      </p:to>
                                    </p:set>
                                  </p:childTnLst>
                                </p:cTn>
                              </p:par>
                              <p:par>
                                <p:cTn id="29" presetID="9" presetClass="exit" presetSubtype="0" fill="hold" grpId="3" nodeType="withEffect">
                                  <p:stCondLst>
                                    <p:cond delay="0"/>
                                  </p:stCondLst>
                                  <p:childTnLst>
                                    <p:animEffect transition="out" filter="dissolve">
                                      <p:cBhvr>
                                        <p:cTn id="30" dur="2000"/>
                                        <p:tgtEl>
                                          <p:spTgt spid="4"/>
                                        </p:tgtEl>
                                      </p:cBhvr>
                                    </p:animEffect>
                                    <p:set>
                                      <p:cBhvr>
                                        <p:cTn id="31" dur="1" fill="hold">
                                          <p:stCondLst>
                                            <p:cond delay="1999"/>
                                          </p:stCondLst>
                                        </p:cTn>
                                        <p:tgtEl>
                                          <p:spTgt spid="4"/>
                                        </p:tgtEl>
                                        <p:attrNameLst>
                                          <p:attrName>style.visibility</p:attrName>
                                        </p:attrNameLst>
                                      </p:cBhvr>
                                      <p:to>
                                        <p:strVal val="hidden"/>
                                      </p:to>
                                    </p:set>
                                  </p:childTnLst>
                                </p:cTn>
                              </p:par>
                              <p:par>
                                <p:cTn id="32" presetID="8" presetClass="emph" presetSubtype="0" fill="hold" grpId="4" nodeType="withEffect">
                                  <p:stCondLst>
                                    <p:cond delay="0"/>
                                  </p:stCondLst>
                                  <p:childTnLst>
                                    <p:animRot by="21600000">
                                      <p:cBhvr>
                                        <p:cTn id="33" dur="2000" fill="hold"/>
                                        <p:tgtEl>
                                          <p:spTgt spid="3"/>
                                        </p:tgtEl>
                                        <p:attrNameLst>
                                          <p:attrName>r</p:attrName>
                                        </p:attrNameLst>
                                      </p:cBhvr>
                                    </p:animRot>
                                  </p:childTnLst>
                                </p:cTn>
                              </p:par>
                              <p:par>
                                <p:cTn id="34" presetID="8" presetClass="emph" presetSubtype="0" fill="hold" grpId="4" nodeType="withEffect">
                                  <p:stCondLst>
                                    <p:cond delay="0"/>
                                  </p:stCondLst>
                                  <p:childTnLst>
                                    <p:animRot by="21600000">
                                      <p:cBhvr>
                                        <p:cTn id="35" dur="2000" fill="hold"/>
                                        <p:tgtEl>
                                          <p:spTgt spid="4"/>
                                        </p:tgtEl>
                                        <p:attrNameLst>
                                          <p:attrName>r</p:attrName>
                                        </p:attrNameLst>
                                      </p:cBhvr>
                                    </p:animRot>
                                  </p:childTnLst>
                                </p:cTn>
                              </p:par>
                              <p:par>
                                <p:cTn id="36" presetID="23" presetClass="exit" presetSubtype="544" fill="hold" grpId="5" nodeType="withEffect">
                                  <p:stCondLst>
                                    <p:cond delay="0"/>
                                  </p:stCondLst>
                                  <p:childTnLst>
                                    <p:anim calcmode="lin" valueType="num">
                                      <p:cBhvr>
                                        <p:cTn id="37" dur="2000"/>
                                        <p:tgtEl>
                                          <p:spTgt spid="3"/>
                                        </p:tgtEl>
                                        <p:attrNameLst>
                                          <p:attrName>ppt_w</p:attrName>
                                        </p:attrNameLst>
                                      </p:cBhvr>
                                      <p:tavLst>
                                        <p:tav tm="0">
                                          <p:val>
                                            <p:strVal val="ppt_w"/>
                                          </p:val>
                                        </p:tav>
                                        <p:tav tm="100000">
                                          <p:val>
                                            <p:fltVal val="0"/>
                                          </p:val>
                                        </p:tav>
                                      </p:tavLst>
                                    </p:anim>
                                    <p:anim calcmode="lin" valueType="num">
                                      <p:cBhvr>
                                        <p:cTn id="38" dur="2000"/>
                                        <p:tgtEl>
                                          <p:spTgt spid="3"/>
                                        </p:tgtEl>
                                        <p:attrNameLst>
                                          <p:attrName>ppt_h</p:attrName>
                                        </p:attrNameLst>
                                      </p:cBhvr>
                                      <p:tavLst>
                                        <p:tav tm="0">
                                          <p:val>
                                            <p:strVal val="ppt_h"/>
                                          </p:val>
                                        </p:tav>
                                        <p:tav tm="100000">
                                          <p:val>
                                            <p:fltVal val="0"/>
                                          </p:val>
                                        </p:tav>
                                      </p:tavLst>
                                    </p:anim>
                                    <p:anim calcmode="lin" valueType="num">
                                      <p:cBhvr>
                                        <p:cTn id="39" dur="2000"/>
                                        <p:tgtEl>
                                          <p:spTgt spid="3"/>
                                        </p:tgtEl>
                                        <p:attrNameLst>
                                          <p:attrName>ppt_x</p:attrName>
                                        </p:attrNameLst>
                                      </p:cBhvr>
                                      <p:tavLst>
                                        <p:tav tm="0">
                                          <p:val>
                                            <p:strVal val="ppt_x"/>
                                          </p:val>
                                        </p:tav>
                                        <p:tav tm="100000">
                                          <p:val>
                                            <p:fltVal val="0.5"/>
                                          </p:val>
                                        </p:tav>
                                      </p:tavLst>
                                    </p:anim>
                                    <p:anim calcmode="lin" valueType="num">
                                      <p:cBhvr>
                                        <p:cTn id="40" dur="2000"/>
                                        <p:tgtEl>
                                          <p:spTgt spid="3"/>
                                        </p:tgtEl>
                                        <p:attrNameLst>
                                          <p:attrName>ppt_y</p:attrName>
                                        </p:attrNameLst>
                                      </p:cBhvr>
                                      <p:tavLst>
                                        <p:tav tm="0">
                                          <p:val>
                                            <p:strVal val="ppt_y"/>
                                          </p:val>
                                        </p:tav>
                                        <p:tav tm="100000">
                                          <p:val>
                                            <p:fltVal val="0.5"/>
                                          </p:val>
                                        </p:tav>
                                      </p:tavLst>
                                    </p:anim>
                                    <p:set>
                                      <p:cBhvr>
                                        <p:cTn id="41" dur="1" fill="hold">
                                          <p:stCondLst>
                                            <p:cond delay="1999"/>
                                          </p:stCondLst>
                                        </p:cTn>
                                        <p:tgtEl>
                                          <p:spTgt spid="3"/>
                                        </p:tgtEl>
                                        <p:attrNameLst>
                                          <p:attrName>style.visibility</p:attrName>
                                        </p:attrNameLst>
                                      </p:cBhvr>
                                      <p:to>
                                        <p:strVal val="hidden"/>
                                      </p:to>
                                    </p:set>
                                  </p:childTnLst>
                                </p:cTn>
                              </p:par>
                              <p:par>
                                <p:cTn id="42" presetID="23" presetClass="exit" presetSubtype="544" fill="hold" grpId="5" nodeType="withEffect">
                                  <p:stCondLst>
                                    <p:cond delay="0"/>
                                  </p:stCondLst>
                                  <p:childTnLst>
                                    <p:anim calcmode="lin" valueType="num">
                                      <p:cBhvr>
                                        <p:cTn id="43" dur="2000"/>
                                        <p:tgtEl>
                                          <p:spTgt spid="4"/>
                                        </p:tgtEl>
                                        <p:attrNameLst>
                                          <p:attrName>ppt_w</p:attrName>
                                        </p:attrNameLst>
                                      </p:cBhvr>
                                      <p:tavLst>
                                        <p:tav tm="0">
                                          <p:val>
                                            <p:strVal val="ppt_w"/>
                                          </p:val>
                                        </p:tav>
                                        <p:tav tm="100000">
                                          <p:val>
                                            <p:fltVal val="0"/>
                                          </p:val>
                                        </p:tav>
                                      </p:tavLst>
                                    </p:anim>
                                    <p:anim calcmode="lin" valueType="num">
                                      <p:cBhvr>
                                        <p:cTn id="44" dur="2000"/>
                                        <p:tgtEl>
                                          <p:spTgt spid="4"/>
                                        </p:tgtEl>
                                        <p:attrNameLst>
                                          <p:attrName>ppt_h</p:attrName>
                                        </p:attrNameLst>
                                      </p:cBhvr>
                                      <p:tavLst>
                                        <p:tav tm="0">
                                          <p:val>
                                            <p:strVal val="ppt_h"/>
                                          </p:val>
                                        </p:tav>
                                        <p:tav tm="100000">
                                          <p:val>
                                            <p:fltVal val="0"/>
                                          </p:val>
                                        </p:tav>
                                      </p:tavLst>
                                    </p:anim>
                                    <p:anim calcmode="lin" valueType="num">
                                      <p:cBhvr>
                                        <p:cTn id="45" dur="2000"/>
                                        <p:tgtEl>
                                          <p:spTgt spid="4"/>
                                        </p:tgtEl>
                                        <p:attrNameLst>
                                          <p:attrName>ppt_x</p:attrName>
                                        </p:attrNameLst>
                                      </p:cBhvr>
                                      <p:tavLst>
                                        <p:tav tm="0">
                                          <p:val>
                                            <p:strVal val="ppt_x"/>
                                          </p:val>
                                        </p:tav>
                                        <p:tav tm="100000">
                                          <p:val>
                                            <p:fltVal val="0.5"/>
                                          </p:val>
                                        </p:tav>
                                      </p:tavLst>
                                    </p:anim>
                                    <p:anim calcmode="lin" valueType="num">
                                      <p:cBhvr>
                                        <p:cTn id="46" dur="2000"/>
                                        <p:tgtEl>
                                          <p:spTgt spid="4"/>
                                        </p:tgtEl>
                                        <p:attrNameLst>
                                          <p:attrName>ppt_y</p:attrName>
                                        </p:attrNameLst>
                                      </p:cBhvr>
                                      <p:tavLst>
                                        <p:tav tm="0">
                                          <p:val>
                                            <p:strVal val="ppt_y"/>
                                          </p:val>
                                        </p:tav>
                                        <p:tav tm="100000">
                                          <p:val>
                                            <p:fltVal val="0.5"/>
                                          </p:val>
                                        </p:tav>
                                      </p:tavLst>
                                    </p:anim>
                                    <p:set>
                                      <p:cBhvr>
                                        <p:cTn id="47" dur="1" fill="hold">
                                          <p:stCondLst>
                                            <p:cond delay="1999"/>
                                          </p:stCondLst>
                                        </p:cTn>
                                        <p:tgtEl>
                                          <p:spTgt spid="4"/>
                                        </p:tgtEl>
                                        <p:attrNameLst>
                                          <p:attrName>style.visibility</p:attrName>
                                        </p:attrNameLst>
                                      </p:cBhvr>
                                      <p:to>
                                        <p:strVal val="hidden"/>
                                      </p:to>
                                    </p:set>
                                  </p:childTnLst>
                                </p:cTn>
                              </p:par>
                              <p:par>
                                <p:cTn id="48" presetID="23" presetClass="entr" presetSubtype="288"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000" fill="hold"/>
                                        <p:tgtEl>
                                          <p:spTgt spid="2"/>
                                        </p:tgtEl>
                                        <p:attrNameLst>
                                          <p:attrName>ppt_w</p:attrName>
                                        </p:attrNameLst>
                                      </p:cBhvr>
                                      <p:tavLst>
                                        <p:tav tm="0">
                                          <p:val>
                                            <p:strVal val="4/3*#ppt_w"/>
                                          </p:val>
                                        </p:tav>
                                        <p:tav tm="100000">
                                          <p:val>
                                            <p:strVal val="#ppt_w"/>
                                          </p:val>
                                        </p:tav>
                                      </p:tavLst>
                                    </p:anim>
                                    <p:anim calcmode="lin" valueType="num">
                                      <p:cBhvr>
                                        <p:cTn id="51" dur="2000" fill="hold"/>
                                        <p:tgtEl>
                                          <p:spTgt spid="2"/>
                                        </p:tgtEl>
                                        <p:attrNameLst>
                                          <p:attrName>ppt_h</p:attrName>
                                        </p:attrNameLst>
                                      </p:cBhvr>
                                      <p:tavLst>
                                        <p:tav tm="0">
                                          <p:val>
                                            <p:strVal val="4/3*#ppt_h"/>
                                          </p:val>
                                        </p:tav>
                                        <p:tav tm="100000">
                                          <p:val>
                                            <p:strVal val="#ppt_h"/>
                                          </p:val>
                                        </p:tav>
                                      </p:tavLst>
                                    </p:anim>
                                  </p:childTnLst>
                                </p:cTn>
                              </p:par>
                              <p:par>
                                <p:cTn id="52" presetID="21" presetClass="entr" presetSubtype="2"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wheel(2)">
                                      <p:cBhvr>
                                        <p:cTn id="54" dur="2000"/>
                                        <p:tgtEl>
                                          <p:spTgt spid="2"/>
                                        </p:tgtEl>
                                      </p:cBhvr>
                                    </p:animEffect>
                                  </p:childTnLst>
                                </p:cTn>
                              </p:par>
                            </p:childTnLst>
                          </p:cTn>
                        </p:par>
                        <p:par>
                          <p:cTn id="55" fill="hold">
                            <p:stCondLst>
                              <p:cond delay="4000"/>
                            </p:stCondLst>
                            <p:childTnLst>
                              <p:par>
                                <p:cTn id="56" presetID="52" presetClass="entr" presetSubtype="0" fill="hold" nodeType="afterEffect">
                                  <p:stCondLst>
                                    <p:cond delay="0"/>
                                  </p:stCondLst>
                                  <p:childTnLst>
                                    <p:set>
                                      <p:cBhvr>
                                        <p:cTn id="57" dur="1" fill="hold">
                                          <p:stCondLst>
                                            <p:cond delay="0"/>
                                          </p:stCondLst>
                                        </p:cTn>
                                        <p:tgtEl>
                                          <p:spTgt spid="5"/>
                                        </p:tgtEl>
                                        <p:attrNameLst>
                                          <p:attrName>style.visibility</p:attrName>
                                        </p:attrNameLst>
                                      </p:cBhvr>
                                      <p:to>
                                        <p:strVal val="visible"/>
                                      </p:to>
                                    </p:set>
                                    <p:animScale>
                                      <p:cBhvr>
                                        <p:cTn id="58" dur="2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 dur="2000" decel="50000" fill="hold">
                                          <p:stCondLst>
                                            <p:cond delay="0"/>
                                          </p:stCondLst>
                                        </p:cTn>
                                        <p:tgtEl>
                                          <p:spTgt spid="5"/>
                                        </p:tgtEl>
                                        <p:attrNameLst>
                                          <p:attrName>ppt_x</p:attrName>
                                          <p:attrName>ppt_y</p:attrName>
                                        </p:attrNameLst>
                                      </p:cBhvr>
                                    </p:animMotion>
                                    <p:animEffect transition="in" filter="fade">
                                      <p:cBhvr>
                                        <p:cTn id="6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542</Words>
  <Application>Microsoft Office PowerPoint</Application>
  <PresentationFormat>Presentación en pantalla (16:9)</PresentationFormat>
  <Paragraphs>14</Paragraphs>
  <Slides>50</Slides>
  <Notes>0</Notes>
  <HiddenSlides>0</HiddenSlides>
  <MMClips>1</MMClips>
  <ScaleCrop>false</ScaleCrop>
  <HeadingPairs>
    <vt:vector size="4" baseType="variant">
      <vt:variant>
        <vt:lpstr>Tema</vt:lpstr>
      </vt:variant>
      <vt:variant>
        <vt:i4>2</vt:i4>
      </vt:variant>
      <vt:variant>
        <vt:lpstr>Títulos de diapositiva</vt:lpstr>
      </vt:variant>
      <vt:variant>
        <vt:i4>50</vt:i4>
      </vt:variant>
    </vt:vector>
  </HeadingPairs>
  <TitlesOfParts>
    <vt:vector size="5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248</cp:revision>
  <dcterms:created xsi:type="dcterms:W3CDTF">2017-02-24T17:13:45Z</dcterms:created>
  <dcterms:modified xsi:type="dcterms:W3CDTF">2017-02-25T18:45:26Z</dcterms:modified>
</cp:coreProperties>
</file>