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I71fFs7CSsSveZKGm5bjA==" hashData="30IwgDr4geZBqesDeddu3MGna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363"/>
    <a:srgbClr val="AB25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1168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70164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861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45243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83538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82296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75849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8093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03425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22604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1566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859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33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C796A-AFCB-4C7D-BF62-33D9815F410D}" type="datetimeFigureOut">
              <a:rPr lang="es-ES" smtClean="0"/>
              <a:t>26/03/2016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D8FEFC-ECE4-4625-9CC6-77C5516466F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819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plus.google.com/+Mispps/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12" Type="http://schemas.openxmlformats.org/officeDocument/2006/relationships/image" Target="../media/image33.png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5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boletin.html" TargetMode="External"/><Relationship Id="rId11" Type="http://schemas.openxmlformats.org/officeDocument/2006/relationships/hyperlink" Target="https://twitter.com/mispps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s://vk.com/mispps" TargetMode="External"/><Relationship Id="rId10" Type="http://schemas.openxmlformats.org/officeDocument/2006/relationships/image" Target="../media/image32.pn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s://www.facebook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431966" y="684352"/>
            <a:ext cx="455765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5400" b="1" i="1" cap="none" spc="0" dirty="0" smtClean="0">
                <a:ln/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ngsana New" pitchFamily="18" charset="-34"/>
                <a:ea typeface="Batang" pitchFamily="18" charset="-127"/>
                <a:cs typeface="Angsana New" pitchFamily="18" charset="-34"/>
              </a:rPr>
              <a:t>La tradición del huevo </a:t>
            </a:r>
          </a:p>
          <a:p>
            <a:pPr algn="ctr"/>
            <a:r>
              <a:rPr lang="es-ES" sz="5400" b="1" i="1" dirty="0" smtClean="0">
                <a:ln/>
                <a:solidFill>
                  <a:schemeClr val="accent2">
                    <a:lumMod val="40000"/>
                    <a:lumOff val="6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De pascuas</a:t>
            </a:r>
            <a:endParaRPr lang="es-ES" sz="5400" b="1" i="1" cap="none" spc="0" dirty="0">
              <a:ln/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ngsana New" pitchFamily="18" charset="-34"/>
              <a:ea typeface="Batang" pitchFamily="18" charset="-127"/>
              <a:cs typeface="Angsana New" pitchFamily="18" charset="-34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245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915" y="3140968"/>
            <a:ext cx="3195136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3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420888"/>
            <a:ext cx="2857500" cy="1905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95936" y="836712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 </a:t>
            </a:r>
            <a:endParaRPr lang="es-ES" sz="2000" dirty="0"/>
          </a:p>
        </p:txBody>
      </p:sp>
      <p:sp>
        <p:nvSpPr>
          <p:cNvPr id="2" name="1 CuadroTexto"/>
          <p:cNvSpPr txBox="1"/>
          <p:nvPr/>
        </p:nvSpPr>
        <p:spPr>
          <a:xfrm>
            <a:off x="3995936" y="1081033"/>
            <a:ext cx="468052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Antiguamente la iglesia aconsejaba no consumir huevos durante la cuaresma, sin embargo las gallinas </a:t>
            </a:r>
            <a:r>
              <a:rPr lang="es-ES" sz="32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seguian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 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poniendo huevos,agenas  a preceptos y normas religiosas, 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tirar los  huevos ,hubiera 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sido un pecado, de tal forma que no quedaba más remedio que guardarlos. En una semana se conseguía una sobre abundancia de huevos, a los que había que dar salida.</a:t>
            </a:r>
            <a:endParaRPr lang="es-ES" sz="32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ea typeface="Batang" pitchFamily="18" charset="-127"/>
              <a:cs typeface="Angsana New" pitchFamily="18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0"/>
            <a:ext cx="3624449" cy="2041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2" y="4653137"/>
            <a:ext cx="3630521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28480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9992" cy="324036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644008" cy="324036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0" y="3240360"/>
            <a:ext cx="4486632" cy="366399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240360"/>
            <a:ext cx="4644008" cy="363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66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87874" cy="299695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874" y="0"/>
            <a:ext cx="2308262" cy="299695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0"/>
            <a:ext cx="3347864" cy="299695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09557" y="4005064"/>
            <a:ext cx="8064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El domingo de resurrección, primer día en que este precepto ya no rige, se convertía en la fecha 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señalada. Que </a:t>
            </a:r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mejor que compartir o regalar los huevos que no se habían consumido durante la cuaresma, de esta forma, fue naciendo una costumbre</a:t>
            </a:r>
            <a:r>
              <a:rPr lang="es-ES" sz="3200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.</a:t>
            </a:r>
            <a:endParaRPr lang="es-ES" sz="3200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ea typeface="Batang" pitchFamily="18" charset="-127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411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931790" cy="358807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790" y="-1"/>
            <a:ext cx="2343814" cy="358750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604" y="-1"/>
            <a:ext cx="3868396" cy="3587507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7506"/>
            <a:ext cx="4499992" cy="327049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3" y="3588078"/>
            <a:ext cx="4644008" cy="327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05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29" y="0"/>
            <a:ext cx="2612871" cy="3774933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30" y="3774933"/>
            <a:ext cx="2612870" cy="308306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3528" y="692696"/>
            <a:ext cx="604867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Ofrecer una cesta con huevos frescos era un magnifico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detalle, se los empezó 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a colorear y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pintar 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con pequeños diseños, lo que hizo  que un simple huevo se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convirtiera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en un llamativo y original  obsequio.</a:t>
            </a:r>
          </a:p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En el siglo XII la iglesia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bendeciría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la costumbre de regalar huevos como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símbolo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de la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resurrección(se obsequiaban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a la salida de misa de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pascua),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en el siglo XVIII, cuando la industria chocolatera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comenzó 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hacer avances importantes en el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manejo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del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chocolate, implementó la idea de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vaciar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huevos  frescos  para  llenarlos con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chocolate,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nuevas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formas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de elaborar huevos de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ea typeface="Batang" pitchFamily="18" charset="-127"/>
                <a:cs typeface="Angsana New" pitchFamily="18" charset="-34"/>
              </a:rPr>
              <a:t>chocolate surgirían con el tiempo, hasta llegar a como los vemos y degustamos en la actualidad.</a:t>
            </a:r>
            <a:endParaRPr lang="es-ES" sz="28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ea typeface="Batang" pitchFamily="18" charset="-127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6789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2771800" cy="27718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-17119"/>
            <a:ext cx="3257444" cy="278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246" y="1"/>
            <a:ext cx="3114754" cy="27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71801"/>
            <a:ext cx="9156302" cy="40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27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63888" cy="3212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2976"/>
            <a:ext cx="3563888" cy="364502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11960" y="950818"/>
            <a:ext cx="4464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Hoy en día existe una enorme variedad  en diseños y decoración de huevos de chocolate, los hay  de  diversos tamaños y muchos maestros chocolateros, compiten en creatividad ,a la hora de elaborar huevos de pascua ,tanto en cantidad , calidad y sabor, algunos  de estos ejemplares suelen llegar a costar una fortuna.</a:t>
            </a:r>
            <a:endParaRPr lang="es-ES" sz="32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766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lus/>
      </p:transition>
    </mc:Choice>
    <mc:Fallback>
      <p:transition spd="slow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7464"/>
            <a:ext cx="4572000" cy="340153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465"/>
            <a:ext cx="2537411" cy="340153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2000" y="3573016"/>
            <a:ext cx="90555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Este es un pequeño ejemplo de lo que puede llegar a costar un huevo de chocolate.</a:t>
            </a:r>
          </a:p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En la ciudad inglesa de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Brihgton,se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elaboran los huevos más caros del mundo, la empresa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Choccywoccydoodah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realiza a mano sus delicias  con chocolate belga(uno de los más caros), al estilo del famoso joyero ruso 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Fabergé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, tienen una altura de entre 70 cm, 80 cm y  un peso aproximado de 100 </a:t>
            </a:r>
            <a:r>
              <a:rPr lang="es-ES" sz="28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kg,estan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rellenos con exquisitos bombones de la más alta calidad y son decorados con papel de oro de 18 </a:t>
            </a:r>
            <a:r>
              <a:rPr lang="es-ES" sz="28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kilates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; claro que el que los puede comprar debe encargarlos con anticipación y cuestan desde  25.000  hasta 35.000 libras. </a:t>
            </a:r>
            <a:endParaRPr lang="es-ES" sz="28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91156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2097404"/>
            <a:ext cx="2915771" cy="2915771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283968" y="974019"/>
            <a:ext cx="42484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Diseño: </a:t>
            </a:r>
            <a:r>
              <a:rPr lang="es-ES" sz="28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Andres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R </a:t>
            </a:r>
            <a:r>
              <a:rPr lang="es-ES" sz="28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Vazquez</a:t>
            </a:r>
            <a:endParaRPr lang="es-ES" sz="2800" b="1" i="1" dirty="0" smtClean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endParaRPr lang="es-ES" sz="28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Imágenes: internet</a:t>
            </a:r>
          </a:p>
          <a:p>
            <a:endParaRPr lang="es-ES" sz="28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r>
              <a:rPr lang="es-ES" sz="2800" b="1" i="1" dirty="0" err="1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Musica</a:t>
            </a:r>
            <a:r>
              <a:rPr lang="es-ES" sz="28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:</a:t>
            </a:r>
            <a:endParaRPr lang="es-ES" sz="28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23928" y="4155453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Que tengas un magnifico día y </a:t>
            </a:r>
          </a:p>
          <a:p>
            <a:r>
              <a:rPr lang="es-ES" sz="3600" b="1" i="1" dirty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s-ES" sz="3600" b="1" i="1" dirty="0" smtClean="0">
                <a:solidFill>
                  <a:schemeClr val="bg2">
                    <a:lumMod val="90000"/>
                  </a:schemeClr>
                </a:solidFill>
                <a:latin typeface="Angsana New" pitchFamily="18" charset="-34"/>
                <a:cs typeface="Angsana New" pitchFamily="18" charset="-34"/>
              </a:rPr>
              <a:t>            ¡Felices Pascuas!  </a:t>
            </a:r>
            <a:endParaRPr lang="es-ES" sz="3600" b="1" i="1" dirty="0">
              <a:solidFill>
                <a:schemeClr val="bg2">
                  <a:lumMod val="9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23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4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4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457</Words>
  <Application>Microsoft Office PowerPoint</Application>
  <PresentationFormat>Presentación en pantalla (4:3)</PresentationFormat>
  <Paragraphs>20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Luffi</cp:lastModifiedBy>
  <cp:revision>33</cp:revision>
  <dcterms:created xsi:type="dcterms:W3CDTF">2016-03-26T01:44:38Z</dcterms:created>
  <dcterms:modified xsi:type="dcterms:W3CDTF">2016-03-26T20:33:17Z</dcterms:modified>
</cp:coreProperties>
</file>