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4" r:id="rId3"/>
    <p:sldId id="257" r:id="rId4"/>
    <p:sldId id="297" r:id="rId5"/>
    <p:sldId id="316" r:id="rId6"/>
    <p:sldId id="284" r:id="rId7"/>
    <p:sldId id="312" r:id="rId8"/>
    <p:sldId id="265" r:id="rId9"/>
    <p:sldId id="317" r:id="rId10"/>
    <p:sldId id="263" r:id="rId11"/>
    <p:sldId id="260" r:id="rId12"/>
    <p:sldId id="261" r:id="rId13"/>
    <p:sldId id="318" r:id="rId14"/>
    <p:sldId id="258" r:id="rId15"/>
    <p:sldId id="278" r:id="rId16"/>
    <p:sldId id="268" r:id="rId17"/>
    <p:sldId id="319" r:id="rId18"/>
    <p:sldId id="313" r:id="rId19"/>
    <p:sldId id="275" r:id="rId20"/>
    <p:sldId id="285" r:id="rId21"/>
    <p:sldId id="320" r:id="rId22"/>
    <p:sldId id="271" r:id="rId23"/>
    <p:sldId id="273" r:id="rId24"/>
    <p:sldId id="279" r:id="rId25"/>
    <p:sldId id="321" r:id="rId26"/>
    <p:sldId id="288" r:id="rId27"/>
    <p:sldId id="286" r:id="rId28"/>
    <p:sldId id="291" r:id="rId29"/>
    <p:sldId id="322" r:id="rId30"/>
    <p:sldId id="295" r:id="rId31"/>
    <p:sldId id="300" r:id="rId32"/>
    <p:sldId id="301" r:id="rId33"/>
    <p:sldId id="323" r:id="rId34"/>
    <p:sldId id="302" r:id="rId35"/>
    <p:sldId id="307" r:id="rId36"/>
    <p:sldId id="305" r:id="rId37"/>
    <p:sldId id="324" r:id="rId38"/>
    <p:sldId id="315" r:id="rId39"/>
    <p:sldId id="325" r:id="rId4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hbInelzih9N27tQH184yA" hashData="Eo0iCusFitNKxpoxuYqtULYKBt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7FF"/>
    <a:srgbClr val="FF66FF"/>
    <a:srgbClr val="FF6600"/>
    <a:srgbClr val="FF33CC"/>
    <a:srgbClr val="24A831"/>
    <a:srgbClr val="990099"/>
    <a:srgbClr val="0000FF"/>
    <a:srgbClr val="0066FF"/>
    <a:srgbClr val="EE0039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116" autoAdjust="0"/>
    <p:restoredTop sz="94660"/>
  </p:normalViewPr>
  <p:slideViewPr>
    <p:cSldViewPr>
      <p:cViewPr>
        <p:scale>
          <a:sx n="400" d="100"/>
          <a:sy n="400" d="100"/>
        </p:scale>
        <p:origin x="5832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933B8-A4D5-40DA-B74F-A0A13DB032C7}" type="datetimeFigureOut">
              <a:rPr lang="es-PE" smtClean="0"/>
              <a:pPr/>
              <a:t>27/06/2021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25543-3C2A-4E64-A58F-BCB5FF3565A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7.gif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7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7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irl-2848057_19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69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24A831"/>
              </a:gs>
              <a:gs pos="50000">
                <a:srgbClr val="990099">
                  <a:shade val="67500"/>
                  <a:satMod val="115000"/>
                </a:srgbClr>
              </a:gs>
              <a:gs pos="100000">
                <a:srgbClr val="9900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text387540697812802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85720" y="857238"/>
            <a:ext cx="976319" cy="642942"/>
          </a:xfrm>
          <a:prstGeom prst="rect">
            <a:avLst/>
          </a:prstGeom>
        </p:spPr>
      </p:pic>
      <p:pic>
        <p:nvPicPr>
          <p:cNvPr id="7" name="6 Imagen" descr="cooltext387540706142480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1428728" y="857238"/>
            <a:ext cx="2511168" cy="627792"/>
          </a:xfrm>
          <a:prstGeom prst="rect">
            <a:avLst/>
          </a:prstGeom>
        </p:spPr>
      </p:pic>
      <p:pic>
        <p:nvPicPr>
          <p:cNvPr id="8" name="7 Imagen" descr="cooltext387540715919308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357190" y="3714758"/>
            <a:ext cx="1285884" cy="646935"/>
          </a:xfrm>
          <a:prstGeom prst="rect">
            <a:avLst/>
          </a:prstGeom>
        </p:spPr>
      </p:pic>
      <p:pic>
        <p:nvPicPr>
          <p:cNvPr id="9" name="8 Imagen" descr="cooltext387540724721974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1785918" y="3714758"/>
            <a:ext cx="2192111" cy="629568"/>
          </a:xfrm>
          <a:prstGeom prst="rect">
            <a:avLst/>
          </a:prstGeom>
        </p:spPr>
      </p:pic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928662" y="4429138"/>
            <a:ext cx="2171697" cy="285751"/>
          </a:xfrm>
          <a:prstGeom prst="rect">
            <a:avLst/>
          </a:prstGeom>
          <a:noFill/>
        </p:spPr>
      </p:pic>
      <p:pic>
        <p:nvPicPr>
          <p:cNvPr id="10" name="9 Imagen" descr="girl-2848057_19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0"/>
            <a:ext cx="9136940" cy="5143500"/>
          </a:xfrm>
          <a:prstGeom prst="rect">
            <a:avLst/>
          </a:prstGeom>
        </p:spPr>
      </p:pic>
    </p:spTree>
  </p:cSld>
  <p:clrMapOvr>
    <a:masterClrMapping/>
  </p:clrMapOvr>
  <p:transition advClick="0" advTm="23000">
    <p:sndAc>
      <p:stSnd loop="1">
        <p:snd r:embed="rId2" name="Vivan las manos de colo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c819b5008252b1e14f59bdac71c9d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628" y="0"/>
            <a:ext cx="371950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42c71d6675e211bd080c8b8250967f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0034" y="0"/>
            <a:ext cx="370840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14810" y="0"/>
            <a:ext cx="785818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ed5f02c6b83e2a20309c7ce8bed98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0"/>
            <a:ext cx="392908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oXDVDZXgAALMB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72066" y="0"/>
            <a:ext cx="361790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86248" y="0"/>
            <a:ext cx="78581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3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stones-one-flower-SPA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72066" y="571486"/>
            <a:ext cx="33002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Déjame, déjame sumergir el alma en los colores;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déjame tragar la puesta de sol y beber el arco iris</a:t>
            </a:r>
            <a:b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endParaRPr lang="es-PE" sz="1400" b="1" dirty="0" smtClean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Khalil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Gibran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  <a:endParaRPr lang="es-PE" sz="1400" b="1" dirty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15d22223d4a940eb931b02ce5a60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857752" y="0"/>
            <a:ext cx="394971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6333351b2006699479508a456c708d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357158" y="0"/>
            <a:ext cx="371477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071934" y="0"/>
            <a:ext cx="785818" cy="5143500"/>
          </a:xfrm>
          <a:prstGeom prst="rect">
            <a:avLst/>
          </a:prstGeom>
          <a:blipFill>
            <a:blip r:embed="rId4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64177d50272f1b64e424e66f1d1e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4071966" cy="5143500"/>
          </a:xfrm>
          <a:prstGeom prst="rect">
            <a:avLst/>
          </a:prstGeom>
        </p:spPr>
      </p:pic>
      <p:pic>
        <p:nvPicPr>
          <p:cNvPr id="3" name="2 Imagen" descr="9e4b634512fdab2d291e7415b097fce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14942" y="0"/>
            <a:ext cx="360681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429124" y="0"/>
            <a:ext cx="785818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de04305b35267a96e21c11558b4eb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282" y="0"/>
            <a:ext cx="411481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4a07855dae0375e1aa6d1932034fee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143504" y="0"/>
            <a:ext cx="368934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357686" y="0"/>
            <a:ext cx="78581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stones-one-flower-SPA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629" y="357172"/>
            <a:ext cx="37147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entrar en contacto con un color determinado,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éste se sincroniza de inmediato con el espíritu humano,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produciendo un efecto decidido e importante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estado de ánimo</a:t>
            </a: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-Johann 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Wolfgang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von Goethe-</a:t>
            </a:r>
            <a:endParaRPr lang="es-PE" sz="1400" b="1" dirty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a442a92559bd8afd6517ece9159d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857752" y="0"/>
            <a:ext cx="396876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143372" y="0"/>
            <a:ext cx="714380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56dc6d3d16fa7b26ab1d0bee858ca1b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1433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98bc9f3135caa14058c1decf4acea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628" y="0"/>
            <a:ext cx="394971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15c1545e4ddb8971b6a26ecdaabb7b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214282" y="0"/>
            <a:ext cx="421484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00562" y="0"/>
            <a:ext cx="428628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d2321f5d0b29bbc76f61373efb0f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0"/>
            <a:ext cx="378621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</p:pic>
      <p:pic>
        <p:nvPicPr>
          <p:cNvPr id="3" name="2 Imagen" descr="734_10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0"/>
            <a:ext cx="3714776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214810" y="0"/>
            <a:ext cx="785818" cy="5143500"/>
          </a:xfrm>
          <a:prstGeom prst="rect">
            <a:avLst/>
          </a:prstGeom>
          <a:blipFill>
            <a:blip r:embed="rId5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stones-one-flower-SPA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72066" y="500048"/>
            <a:ext cx="385765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color, que, como la música, es una cuestión de vibraciones, llega a lo más general, y por lo tanto más indefinible por naturaleza: su poder interior</a:t>
            </a:r>
            <a:b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400" b="1" dirty="0" smtClean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(Paul Gauguin)</a:t>
            </a:r>
            <a:endParaRPr lang="es-PE" sz="1400" b="1" dirty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618852841_9-oir_mobi-p-blondinka-s-rozami-tsveti-krasivo-foto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3500462" cy="5143500"/>
          </a:xfrm>
          <a:prstGeom prst="rect">
            <a:avLst/>
          </a:prstGeom>
        </p:spPr>
      </p:pic>
      <p:pic>
        <p:nvPicPr>
          <p:cNvPr id="4" name="3 Imagen" descr="500x773_160826154127558525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72066" y="0"/>
            <a:ext cx="341789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4143372" y="0"/>
            <a:ext cx="928694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112be67500fb4aaa649ae1a0e173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0"/>
            <a:ext cx="385765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8ebc280f9c726d390cfa2acf449a52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857752" y="0"/>
            <a:ext cx="394810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14810" y="0"/>
            <a:ext cx="642942" cy="5143500"/>
          </a:xfrm>
          <a:prstGeom prst="rect">
            <a:avLst/>
          </a:prstGeom>
          <a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e9aaa75db6175ec8a23620af7e8c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0"/>
            <a:ext cx="371477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7e66832e15b51a95a9c4a09215cc9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929190" y="0"/>
            <a:ext cx="385765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143372" y="0"/>
            <a:ext cx="78581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3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stones-one-flower-SPA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72066" y="571486"/>
            <a:ext cx="387317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es la tecla. La vista es el macillo. El alma es un piano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muchas cuerdas. El artista es quien, tocando ésta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aquella tecla, y así hace vibrar el alma</a:t>
            </a:r>
            <a:b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400" b="1" dirty="0" smtClean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Wassily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Kandinsky-</a:t>
            </a:r>
            <a:endParaRPr lang="es-PE" sz="1400" b="1" dirty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4357717" cy="5143500"/>
          </a:xfrm>
          <a:prstGeom prst="rect">
            <a:avLst/>
          </a:prstGeom>
        </p:spPr>
      </p:pic>
      <p:pic>
        <p:nvPicPr>
          <p:cNvPr id="3" name="2 Imagen" descr="DydCXsZUUAAIII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14942" y="0"/>
            <a:ext cx="369728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643438" y="0"/>
            <a:ext cx="571504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4b0cb65a668bbbd2d791731c9f6a9f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57158" y="0"/>
            <a:ext cx="392909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50d2a9d3ae7656e61c18e694ce500e4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4786314" y="0"/>
            <a:ext cx="4041787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86248" y="0"/>
            <a:ext cx="500066" cy="5143500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678fdcf8ee0693ae8fef5f830851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0"/>
            <a:ext cx="420371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237292063_02caa5edc2_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383221" y="0"/>
            <a:ext cx="376077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72000" y="0"/>
            <a:ext cx="78581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CC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stones-one-flower-SPA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72066" y="500048"/>
            <a:ext cx="38620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es misterioso, escapa a la definición: es una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experiencia subjetiva, una sensación cerebral que depende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tres factores relacionados y esenciales: luz, un objeto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un observador</a:t>
            </a:r>
            <a:b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400" b="1" dirty="0" smtClean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-Enid 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Verity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400" b="1" dirty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5fb9924a4c67374c23310c8463a2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0"/>
            <a:ext cx="385765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61f322f80666c023cb05f8e05eb600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72066" y="0"/>
            <a:ext cx="367346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14810" y="0"/>
            <a:ext cx="85725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1f7b28fe492838b70a90938199bfa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14876" y="0"/>
            <a:ext cx="410368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55984160813667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357158" y="0"/>
            <a:ext cx="378621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143372" y="0"/>
            <a:ext cx="571504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7275fcfdfe14aa8d7c142b9a6550f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86314" y="0"/>
            <a:ext cx="413066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b0ec624007dda5582fd6e2bde0f898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214282" y="0"/>
            <a:ext cx="407196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86248" y="0"/>
            <a:ext cx="500066" cy="5143500"/>
          </a:xfrm>
          <a:prstGeom prst="rect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stones-one-flower-SPA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929190" y="500048"/>
            <a:ext cx="370806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es perceptual, evocativo, provocativo, nostálgico,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idiosincrático, enigmático, enloquecedor, entretenido.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más se puede pedir?.</a:t>
            </a:r>
            <a:b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-Alexander 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Theroux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400" b="1" dirty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0be0e09ba78787f25f04e9c10176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282" y="0"/>
            <a:ext cx="421484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82k_MmXUAAdqis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14942" y="0"/>
            <a:ext cx="371474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429124" y="0"/>
            <a:ext cx="714380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EE003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7fc4ff51f8e43dd7c5315dfcf8bd6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0"/>
            <a:ext cx="392909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475101a90982a1cd381b169b57533c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929190" y="0"/>
            <a:ext cx="392909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86248" y="0"/>
            <a:ext cx="642942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e7ce495f42465a4ff050fc5fe29c4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282" y="0"/>
            <a:ext cx="400052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ff5b409a05720abae06da3421f8135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00628" y="0"/>
            <a:ext cx="391318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14810" y="0"/>
            <a:ext cx="785818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stones-one-flower-SPA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628" y="642924"/>
            <a:ext cx="3780202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verdadero artista se ha inspirado más por la belleza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las líneas y el color y las relaciones entre ellos que por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tema concreto de la imagen</a:t>
            </a:r>
          </a:p>
          <a:p>
            <a:endParaRPr lang="es-PE" sz="1400" b="1" dirty="0" smtClean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Piet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Mondrian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400" b="1" dirty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_H-XiXQAA3LQ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85720" y="0"/>
            <a:ext cx="414340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k3rneWX0AEBHhk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14942" y="0"/>
            <a:ext cx="364333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429124" y="0"/>
            <a:ext cx="78581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yY2u_RW8AAyk2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0"/>
            <a:ext cx="407196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a13414fe051a6b6b6b6c38bb562917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72066" y="0"/>
            <a:ext cx="388143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00562" y="0"/>
            <a:ext cx="571504" cy="5143500"/>
          </a:xfrm>
          <a:prstGeom prst="rect">
            <a:avLst/>
          </a:prstGeom>
          <a:blipFill>
            <a:blip r:embed="rId4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a28bde68791f11856917059c19b68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14876" y="0"/>
            <a:ext cx="4270387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p7u9agH1oD1winqjgo1_12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214282" y="0"/>
            <a:ext cx="371477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929058" y="0"/>
            <a:ext cx="785818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stones-one-flower-SPA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143504" y="428610"/>
            <a:ext cx="354295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mañana el mundo es una hoja de papel en blanco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esperando que los niños, atraídos por su luminosidad,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vengan a impregnarlo de sus colores</a:t>
            </a:r>
          </a:p>
          <a:p>
            <a:endParaRPr lang="es-PE" sz="1400" b="1" dirty="0" smtClean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Fabrizio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Caramagna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400" b="1" dirty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418b89fb10065d516653a2d8aa41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929190" y="0"/>
            <a:ext cx="394494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nname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285720" y="0"/>
            <a:ext cx="385765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143372" y="0"/>
            <a:ext cx="78581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named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0"/>
            <a:ext cx="364333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857753" y="0"/>
            <a:ext cx="400052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000496" y="0"/>
            <a:ext cx="85725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3f2d841ef38973e3c27754bec0503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3675624" cy="5143500"/>
          </a:xfrm>
          <a:prstGeom prst="rect">
            <a:avLst/>
          </a:prstGeom>
        </p:spPr>
      </p:pic>
      <p:pic>
        <p:nvPicPr>
          <p:cNvPr id="5" name="4 Imagen" descr="e299fc662391f5a23d8d24bf1daa57a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0"/>
            <a:ext cx="292895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429124" y="0"/>
            <a:ext cx="1071570" cy="5143500"/>
          </a:xfrm>
          <a:prstGeom prst="rect">
            <a:avLst/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stones-one-flower-SPA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628" y="571486"/>
            <a:ext cx="38576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y color no son en absoluto distintos. Mientras pintas,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dibujas. Cuanto más armonioso se vuelve el color, </a:t>
            </a:r>
          </a:p>
          <a:p>
            <a:pPr algn="ctr"/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preciso es el diseño</a:t>
            </a:r>
            <a:r>
              <a:rPr lang="es-PE" sz="1400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es-PE" sz="1400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</a:p>
          <a:p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Paul </a:t>
            </a:r>
            <a:r>
              <a:rPr lang="es-PE" sz="1400" b="1" dirty="0" err="1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Cézanne</a:t>
            </a:r>
            <a:r>
              <a:rPr lang="es-PE" sz="1400" b="1" dirty="0" smtClean="0">
                <a:solidFill>
                  <a:srgbClr val="FF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400" b="1" dirty="0">
              <a:solidFill>
                <a:srgbClr val="FF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33CC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text387541029665612.pn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 rot="20865034">
            <a:off x="6178585" y="3254629"/>
            <a:ext cx="1434418" cy="963311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FUERZA DEL COL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FUERZA DEL COLOR</Template>
  <TotalTime>0</TotalTime>
  <Words>314</Words>
  <Application>Microsoft Office PowerPoint</Application>
  <PresentationFormat>Presentación en pantalla (16:9)</PresentationFormat>
  <Paragraphs>42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LA FUERZA DEL COLOR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2021-06-27T16:49:41Z</dcterms:created>
  <dcterms:modified xsi:type="dcterms:W3CDTF">2021-06-27T16:57:24Z</dcterms:modified>
</cp:coreProperties>
</file>