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59" r:id="rId32"/>
    <p:sldId id="292" r:id="rId33"/>
    <p:sldId id="291" r:id="rId34"/>
    <p:sldId id="290" r:id="rId35"/>
    <p:sldId id="289" r:id="rId36"/>
    <p:sldId id="288" r:id="rId37"/>
    <p:sldId id="258" r:id="rId38"/>
    <p:sldId id="293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tZ/WJPSkgA21Jk4G9S2QA==" hashData="TZub3UIH4ELusB5F1bQEQoeJe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89F49-3BEC-44CF-9606-EF2EE4450A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4E3D3-6CAA-4EE4-8F45-C21E364625CA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5C74C-E7C4-40FA-B17E-B2C53578BF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5F2253-5BAC-4381-9BA6-798C047D65A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8600" cy="25908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228600" cy="25908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67200"/>
            <a:ext cx="228600" cy="25908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0"/>
            <a:ext cx="228600" cy="25908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1844824"/>
            <a:ext cx="228600" cy="2590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400" y="4267200"/>
            <a:ext cx="228600" cy="25908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69014" y="-1169014"/>
            <a:ext cx="252772" cy="25908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22214" y="-1169014"/>
            <a:ext cx="252772" cy="25908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64750" y="-1169014"/>
            <a:ext cx="252772" cy="25908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80974" y="-1169014"/>
            <a:ext cx="252772" cy="25908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69014" y="5436214"/>
            <a:ext cx="252772" cy="25908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22214" y="5436214"/>
            <a:ext cx="252772" cy="25908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64750" y="5436214"/>
            <a:ext cx="252772" cy="25908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zzzzzzzzMARCOS\set45fondopla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80974" y="5436214"/>
            <a:ext cx="252772" cy="2590800"/>
          </a:xfrm>
          <a:prstGeom prst="rect">
            <a:avLst/>
          </a:prstGeom>
          <a:noFill/>
        </p:spPr>
      </p:pic>
      <p:pic>
        <p:nvPicPr>
          <p:cNvPr id="50184" name="Picture 8" descr="http://es.bloggif.com/tmp/3b43bca86d7d4ec5250455695529445b/text.gif?13965244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492896"/>
            <a:ext cx="6686550" cy="514351"/>
          </a:xfrm>
          <a:prstGeom prst="rect">
            <a:avLst/>
          </a:prstGeom>
          <a:noFill/>
        </p:spPr>
      </p:pic>
      <p:pic>
        <p:nvPicPr>
          <p:cNvPr id="50186" name="Picture 10" descr="http://es.bloggif.com/tmp/3b43bca86d7d4ec5250455695529445b/text.gif?13965245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221088"/>
            <a:ext cx="3505200" cy="428626"/>
          </a:xfrm>
          <a:prstGeom prst="rect">
            <a:avLst/>
          </a:prstGeom>
          <a:noFill/>
        </p:spPr>
      </p:pic>
      <p:pic>
        <p:nvPicPr>
          <p:cNvPr id="50188" name="Picture 12" descr="http://es.bloggif.com/tmp/3b43bca86d7d4ec5250455695529445b/text.gif?139652452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3429000"/>
            <a:ext cx="400050" cy="409575"/>
          </a:xfrm>
          <a:prstGeom prst="rect">
            <a:avLst/>
          </a:prstGeom>
          <a:noFill/>
        </p:spPr>
      </p:pic>
      <p:pic>
        <p:nvPicPr>
          <p:cNvPr id="50189" name="Picture 13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4725144"/>
            <a:ext cx="1768971" cy="866775"/>
          </a:xfrm>
          <a:prstGeom prst="rect">
            <a:avLst/>
          </a:prstGeom>
          <a:noFill/>
        </p:spPr>
      </p:pic>
      <p:pic>
        <p:nvPicPr>
          <p:cNvPr id="50190" name="Picture 14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476672"/>
            <a:ext cx="3857625" cy="447675"/>
          </a:xfrm>
          <a:prstGeom prst="rect">
            <a:avLst/>
          </a:prstGeom>
          <a:noFill/>
        </p:spPr>
      </p:pic>
      <p:pic>
        <p:nvPicPr>
          <p:cNvPr id="50194" name="Picture 18" descr="http://es.bloggif.com/tmp/3b43bca86d7d4ec5250455695529445b/text.gif?139652468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5877272"/>
            <a:ext cx="2790825" cy="523875"/>
          </a:xfrm>
          <a:prstGeom prst="rect">
            <a:avLst/>
          </a:prstGeom>
          <a:noFill/>
        </p:spPr>
      </p:pic>
      <p:pic>
        <p:nvPicPr>
          <p:cNvPr id="50201" name="Picture 25" descr="C:\Users\Usuario\Desktop\descargas\ZNECESARIO PARA PPS\X7bTMZw0RIyrrio4nMdETkPLNdw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5661248"/>
            <a:ext cx="942975" cy="799901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Kylie Minogue - Cant get you out of my he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59991_aging-changes-appearance-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978276" cy="6858000"/>
          </a:xfrm>
          <a:prstGeom prst="rect">
            <a:avLst/>
          </a:prstGeom>
        </p:spPr>
      </p:pic>
      <p:pic>
        <p:nvPicPr>
          <p:cNvPr id="307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307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03_aging-changes-appearance-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904656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36_aging-changes-appearance-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904656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37_aging-changes-appearance-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832648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39_aging-changes-appearance-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76064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55_aging-changes-appearance-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76_aging-changes-appearance-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832648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79_aging-changes-appearance-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76064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80_aging-changes-appearance-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688632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760088_aging-changes-appearance-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688632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0845" y="0"/>
            <a:ext cx="5602310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5957" y="2626605"/>
            <a:ext cx="6351587" cy="1619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974" y="0"/>
            <a:ext cx="5634051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5957" y="2626605"/>
            <a:ext cx="6351587" cy="1619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869" y="0"/>
            <a:ext cx="4358262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942346" y="2410585"/>
            <a:ext cx="6351587" cy="205172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077925" y="2338573"/>
            <a:ext cx="6351587" cy="21957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5162" y="0"/>
            <a:ext cx="5773676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0"/>
            <a:ext cx="73152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752" y="0"/>
            <a:ext cx="5086496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14354" y="2482593"/>
            <a:ext cx="6351587" cy="190770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257945" y="2518593"/>
            <a:ext cx="6351587" cy="18356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7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488924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86362" y="2554601"/>
            <a:ext cx="6351587" cy="176368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65957" y="2626605"/>
            <a:ext cx="6351587" cy="1619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22366" y="2590605"/>
            <a:ext cx="6351587" cy="169168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29953" y="2590601"/>
            <a:ext cx="6351587" cy="1691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9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5976664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29668" y="2690317"/>
            <a:ext cx="6351587" cy="149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2055" y="0"/>
            <a:ext cx="5539889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94374" y="2662612"/>
            <a:ext cx="6351587" cy="154766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329953" y="2590601"/>
            <a:ext cx="6351587" cy="1691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17737753_tom-cruise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69185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14354" y="2482593"/>
            <a:ext cx="6351587" cy="190770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257945" y="2518593"/>
            <a:ext cx="6351587" cy="18356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17737716_tom-cruis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84576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93c94_43cd8aa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14354" y="2482593"/>
            <a:ext cx="6351587" cy="1907704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0_93c95_7e01db4b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221941" y="2482589"/>
            <a:ext cx="6351587" cy="1907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2050" name="Picture 2" descr="C:\Users\Usuario\Desktop\descargas\ZNECESARIO PARA PPS\imagesBOYDLV1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zzzzzzzzMARCOS\BARRAS PNG\GIF\lijnen_1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87016" y="3356992"/>
            <a:ext cx="6858000" cy="144016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zzzzzzzzMARCOS\0_6a7cf_ee62a16e_orig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40</Words>
  <Application>Microsoft Office PowerPoint</Application>
  <PresentationFormat>Presentación en pantalla (4:3)</PresentationFormat>
  <Paragraphs>15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2014-04-03T10:31:32Z</dcterms:created>
  <dcterms:modified xsi:type="dcterms:W3CDTF">2014-04-03T19:30:28Z</dcterms:modified>
</cp:coreProperties>
</file>