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48"/>
  </p:notesMasterIdLst>
  <p:sldIdLst>
    <p:sldId id="291" r:id="rId3"/>
    <p:sldId id="256" r:id="rId4"/>
    <p:sldId id="303" r:id="rId5"/>
    <p:sldId id="301" r:id="rId6"/>
    <p:sldId id="302" r:id="rId7"/>
    <p:sldId id="266" r:id="rId8"/>
    <p:sldId id="258" r:id="rId9"/>
    <p:sldId id="282" r:id="rId10"/>
    <p:sldId id="281" r:id="rId11"/>
    <p:sldId id="280" r:id="rId12"/>
    <p:sldId id="275" r:id="rId13"/>
    <p:sldId id="274" r:id="rId14"/>
    <p:sldId id="279" r:id="rId15"/>
    <p:sldId id="277" r:id="rId16"/>
    <p:sldId id="278" r:id="rId17"/>
    <p:sldId id="273" r:id="rId18"/>
    <p:sldId id="272" r:id="rId19"/>
    <p:sldId id="296" r:id="rId20"/>
    <p:sldId id="267" r:id="rId21"/>
    <p:sldId id="295" r:id="rId22"/>
    <p:sldId id="276" r:id="rId23"/>
    <p:sldId id="271" r:id="rId24"/>
    <p:sldId id="270" r:id="rId25"/>
    <p:sldId id="265" r:id="rId26"/>
    <p:sldId id="262" r:id="rId27"/>
    <p:sldId id="257" r:id="rId28"/>
    <p:sldId id="264" r:id="rId29"/>
    <p:sldId id="263" r:id="rId30"/>
    <p:sldId id="287" r:id="rId31"/>
    <p:sldId id="289" r:id="rId32"/>
    <p:sldId id="293" r:id="rId33"/>
    <p:sldId id="292" r:id="rId34"/>
    <p:sldId id="269" r:id="rId35"/>
    <p:sldId id="290" r:id="rId36"/>
    <p:sldId id="285" r:id="rId37"/>
    <p:sldId id="288" r:id="rId38"/>
    <p:sldId id="286" r:id="rId39"/>
    <p:sldId id="284" r:id="rId40"/>
    <p:sldId id="283" r:id="rId41"/>
    <p:sldId id="261" r:id="rId42"/>
    <p:sldId id="260" r:id="rId43"/>
    <p:sldId id="259" r:id="rId44"/>
    <p:sldId id="300" r:id="rId45"/>
    <p:sldId id="299" r:id="rId46"/>
    <p:sldId id="304" r:id="rId4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IdlmQR8ItXZ4AWWIXy1Q" hashData="hidfn0Wep/PmbM4p+Zt+d3HOvm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0043"/>
    <a:srgbClr val="B8005C"/>
    <a:srgbClr val="7E005D"/>
    <a:srgbClr val="CC0099"/>
    <a:srgbClr val="FF6600"/>
    <a:srgbClr val="3366FF"/>
    <a:srgbClr val="3A0074"/>
    <a:srgbClr val="009A46"/>
    <a:srgbClr val="E3B24F"/>
    <a:srgbClr val="007E3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654"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B8E7B7-E5F1-4DF3-A556-267FCD85868C}" type="datetimeFigureOut">
              <a:rPr lang="es-ES" smtClean="0"/>
              <a:pPr/>
              <a:t>02/12/2014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3D1400-B742-4815-BCB3-8803EFF0089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D3D1400-B742-4815-BCB3-8803EFF00895}"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D3D1400-B742-4815-BCB3-8803EFF00895}"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C9BA1EB-266A-4A0A-A719-275FF1D5BF7D}" type="datetimeFigureOut">
              <a:rPr lang="es-ES" smtClean="0"/>
              <a:pPr/>
              <a:t>02/12/2014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FA87FBD-9C80-46C4-BB16-B0F1C7FA336D}"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C0773D0-D671-47D9-8F45-56DC0FD7A21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9BA1EB-266A-4A0A-A719-275FF1D5BF7D}" type="datetimeFigureOut">
              <a:rPr lang="es-ES" smtClean="0"/>
              <a:pPr/>
              <a:t>02/12/2014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A87FBD-9C80-46C4-BB16-B0F1C7FA336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6D5B18C-D535-4E2C-97F0-1D5A0417D0D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5.gif"/></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41.jpe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51.jpe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8.jpe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61.jpe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5.jpe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7.png"/><Relationship Id="rId7" Type="http://schemas.openxmlformats.org/officeDocument/2006/relationships/image" Target="../media/image6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0000"/>
              </a:gs>
              <a:gs pos="7001">
                <a:srgbClr val="E6E6E6"/>
              </a:gs>
              <a:gs pos="32001">
                <a:srgbClr val="7D8496"/>
              </a:gs>
              <a:gs pos="47000">
                <a:srgbClr val="E6E6E6"/>
              </a:gs>
              <a:gs pos="85001">
                <a:srgbClr val="7D8496"/>
              </a:gs>
              <a:gs pos="100000">
                <a:srgbClr val="E6E6E6"/>
              </a:gs>
            </a:gsLst>
            <a:lin ang="5400000" scaled="1"/>
            <a:tileRect/>
          </a:gradFill>
        </p:spPr>
        <p:txBody>
          <a:bodyPr/>
          <a:lstStyle/>
          <a:p>
            <a:endParaRPr lang="es-ES" dirty="0"/>
          </a:p>
        </p:txBody>
      </p:sp>
      <p:pic>
        <p:nvPicPr>
          <p:cNvPr id="4" name="3 Imagen" descr="0(34).jpg"/>
          <p:cNvPicPr>
            <a:picLocks noChangeAspect="1"/>
          </p:cNvPicPr>
          <p:nvPr/>
        </p:nvPicPr>
        <p:blipFill>
          <a:blip r:embed="rId4"/>
          <a:stretch>
            <a:fillRect/>
          </a:stretch>
        </p:blipFill>
        <p:spPr>
          <a:xfrm>
            <a:off x="0" y="0"/>
            <a:ext cx="9170789" cy="6858000"/>
          </a:xfrm>
          <a:prstGeom prst="rect">
            <a:avLst/>
          </a:prstGeom>
        </p:spPr>
      </p:pic>
      <p:sp>
        <p:nvSpPr>
          <p:cNvPr id="5" name="4 Luna"/>
          <p:cNvSpPr/>
          <p:nvPr/>
        </p:nvSpPr>
        <p:spPr>
          <a:xfrm rot="16200000">
            <a:off x="2786062" y="-571516"/>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214954" y="-571516"/>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786062" y="-36"/>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214954" y="-36"/>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786062" y="57149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214954" y="57149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786062" y="114297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214954" y="114297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714624" y="1714500"/>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143516" y="1714500"/>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714624" y="2285980"/>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143516" y="2285980"/>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714624" y="2857508"/>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143516" y="2857508"/>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714624" y="3428988"/>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143516" y="3428988"/>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6200000">
            <a:off x="2714624" y="4071954"/>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6200000">
            <a:off x="5143516" y="4071954"/>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6200000">
            <a:off x="2714624" y="4643434"/>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6200000">
            <a:off x="5143516" y="4643434"/>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6200000">
            <a:off x="2714624" y="521496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6200000">
            <a:off x="5143516" y="521496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6200000">
            <a:off x="2714624" y="578644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6200000">
            <a:off x="5143516" y="5786442"/>
            <a:ext cx="1285860" cy="2428892"/>
          </a:xfrm>
          <a:prstGeom prst="moon">
            <a:avLst>
              <a:gd name="adj" fmla="val 31960"/>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7106" name="Picture 2" descr="Rendered Image"/>
          <p:cNvPicPr>
            <a:picLocks noChangeAspect="1" noChangeArrowheads="1"/>
          </p:cNvPicPr>
          <p:nvPr/>
        </p:nvPicPr>
        <p:blipFill>
          <a:blip r:embed="rId5">
            <a:duotone>
              <a:prstClr val="black"/>
              <a:srgbClr val="FF0000">
                <a:tint val="45000"/>
                <a:satMod val="400000"/>
              </a:srgbClr>
            </a:duotone>
            <a:lum contrast="40000"/>
          </a:blip>
          <a:srcRect/>
          <a:stretch>
            <a:fillRect/>
          </a:stretch>
        </p:blipFill>
        <p:spPr bwMode="auto">
          <a:xfrm>
            <a:off x="0" y="357166"/>
            <a:ext cx="1371600" cy="1047751"/>
          </a:xfrm>
          <a:prstGeom prst="rect">
            <a:avLst/>
          </a:prstGeom>
          <a:noFill/>
        </p:spPr>
      </p:pic>
      <p:pic>
        <p:nvPicPr>
          <p:cNvPr id="47108" name="Picture 4" descr="Rendered Image"/>
          <p:cNvPicPr>
            <a:picLocks noChangeAspect="1" noChangeArrowheads="1"/>
          </p:cNvPicPr>
          <p:nvPr/>
        </p:nvPicPr>
        <p:blipFill>
          <a:blip r:embed="rId6">
            <a:duotone>
              <a:prstClr val="black"/>
              <a:srgbClr val="FF0000">
                <a:tint val="45000"/>
                <a:satMod val="400000"/>
              </a:srgbClr>
            </a:duotone>
            <a:lum contrast="40000"/>
          </a:blip>
          <a:srcRect/>
          <a:stretch>
            <a:fillRect/>
          </a:stretch>
        </p:blipFill>
        <p:spPr bwMode="auto">
          <a:xfrm>
            <a:off x="1500166" y="500042"/>
            <a:ext cx="2390775" cy="1609726"/>
          </a:xfrm>
          <a:prstGeom prst="rect">
            <a:avLst/>
          </a:prstGeom>
          <a:noFill/>
        </p:spPr>
      </p:pic>
      <p:pic>
        <p:nvPicPr>
          <p:cNvPr id="47110" name="Picture 6" descr="Rendered Image"/>
          <p:cNvPicPr>
            <a:picLocks noChangeAspect="1" noChangeArrowheads="1"/>
          </p:cNvPicPr>
          <p:nvPr/>
        </p:nvPicPr>
        <p:blipFill>
          <a:blip r:embed="rId7">
            <a:duotone>
              <a:prstClr val="black"/>
              <a:srgbClr val="FF0000">
                <a:tint val="45000"/>
                <a:satMod val="400000"/>
              </a:srgbClr>
            </a:duotone>
            <a:lum contrast="40000"/>
          </a:blip>
          <a:srcRect/>
          <a:stretch>
            <a:fillRect/>
          </a:stretch>
        </p:blipFill>
        <p:spPr bwMode="auto">
          <a:xfrm>
            <a:off x="428596" y="1714488"/>
            <a:ext cx="3400425" cy="1695451"/>
          </a:xfrm>
          <a:prstGeom prst="rect">
            <a:avLst/>
          </a:prstGeom>
          <a:noFill/>
        </p:spPr>
      </p:pic>
      <p:pic>
        <p:nvPicPr>
          <p:cNvPr id="47112" name="Picture 8" descr="Rendered Image"/>
          <p:cNvPicPr>
            <a:picLocks noChangeAspect="1" noChangeArrowheads="1"/>
          </p:cNvPicPr>
          <p:nvPr/>
        </p:nvPicPr>
        <p:blipFill>
          <a:blip r:embed="rId8">
            <a:duotone>
              <a:prstClr val="black"/>
              <a:srgbClr val="FF0000">
                <a:tint val="45000"/>
                <a:satMod val="400000"/>
              </a:srgbClr>
            </a:duotone>
            <a:lum contrast="40000"/>
          </a:blip>
          <a:srcRect/>
          <a:stretch>
            <a:fillRect/>
          </a:stretch>
        </p:blipFill>
        <p:spPr bwMode="auto">
          <a:xfrm>
            <a:off x="857224" y="2857496"/>
            <a:ext cx="2419350" cy="1285876"/>
          </a:xfrm>
          <a:prstGeom prst="rect">
            <a:avLst/>
          </a:prstGeom>
          <a:noFill/>
        </p:spPr>
      </p:pic>
      <p:pic>
        <p:nvPicPr>
          <p:cNvPr id="47114" name="Picture 10" descr="Rendered Image"/>
          <p:cNvPicPr>
            <a:picLocks noChangeAspect="1" noChangeArrowheads="1"/>
          </p:cNvPicPr>
          <p:nvPr/>
        </p:nvPicPr>
        <p:blipFill>
          <a:blip r:embed="rId9">
            <a:duotone>
              <a:prstClr val="black"/>
              <a:srgbClr val="FF0000">
                <a:tint val="45000"/>
                <a:satMod val="400000"/>
              </a:srgbClr>
            </a:duotone>
            <a:lum contrast="40000"/>
          </a:blip>
          <a:srcRect/>
          <a:stretch>
            <a:fillRect/>
          </a:stretch>
        </p:blipFill>
        <p:spPr bwMode="auto">
          <a:xfrm>
            <a:off x="642910" y="4357694"/>
            <a:ext cx="2643206" cy="1724025"/>
          </a:xfrm>
          <a:prstGeom prst="rect">
            <a:avLst/>
          </a:prstGeom>
          <a:noFill/>
        </p:spPr>
      </p:pic>
      <p:sp>
        <p:nvSpPr>
          <p:cNvPr id="35" name="34 CuadroTexto"/>
          <p:cNvSpPr txBox="1"/>
          <p:nvPr/>
        </p:nvSpPr>
        <p:spPr>
          <a:xfrm>
            <a:off x="6862606" y="6072206"/>
            <a:ext cx="2281394" cy="276999"/>
          </a:xfrm>
          <a:prstGeom prst="rect">
            <a:avLst/>
          </a:prstGeom>
          <a:noFill/>
        </p:spPr>
        <p:txBody>
          <a:bodyPr wrap="none" rtlCol="0">
            <a:spAutoFit/>
          </a:bodyPr>
          <a:lstStyle/>
          <a:p>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Tema musical : </a:t>
            </a:r>
            <a:r>
              <a:rPr lang="es-ES_tradnl" sz="12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Flashdance</a:t>
            </a:r>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 - </a:t>
            </a:r>
            <a:r>
              <a:rPr lang="es-ES_tradnl" sz="12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Imagination</a:t>
            </a:r>
            <a:endParaRPr lang="es-ES" sz="12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endParaRPr>
          </a:p>
        </p:txBody>
      </p:sp>
      <p:pic>
        <p:nvPicPr>
          <p:cNvPr id="19466" name="Picture 10" descr="http://www.gif-mania.net/signatures-animees/resultat/x/4016befd.gif"/>
          <p:cNvPicPr>
            <a:picLocks noChangeAspect="1" noChangeArrowheads="1" noCrop="1"/>
          </p:cNvPicPr>
          <p:nvPr/>
        </p:nvPicPr>
        <p:blipFill>
          <a:blip r:embed="rId10">
            <a:lum contrast="20000"/>
          </a:blip>
          <a:srcRect/>
          <a:stretch>
            <a:fillRect/>
          </a:stretch>
        </p:blipFill>
        <p:spPr bwMode="auto">
          <a:xfrm>
            <a:off x="500034" y="5429264"/>
            <a:ext cx="3341824" cy="1000108"/>
          </a:xfrm>
          <a:prstGeom prst="rect">
            <a:avLst/>
          </a:prstGeom>
          <a:noFill/>
        </p:spPr>
      </p:pic>
      <p:pic>
        <p:nvPicPr>
          <p:cNvPr id="40" name="39 Imagen" descr="0(34).jpg"/>
          <p:cNvPicPr>
            <a:picLocks noChangeAspect="1"/>
          </p:cNvPicPr>
          <p:nvPr/>
        </p:nvPicPr>
        <p:blipFill>
          <a:blip r:embed="rId4"/>
          <a:stretch>
            <a:fillRect/>
          </a:stretch>
        </p:blipFill>
        <p:spPr>
          <a:xfrm>
            <a:off x="-642974" y="0"/>
            <a:ext cx="10221648" cy="7643842"/>
          </a:xfrm>
          <a:prstGeom prst="rect">
            <a:avLst/>
          </a:prstGeom>
        </p:spPr>
      </p:pic>
    </p:spTree>
  </p:cSld>
  <p:clrMapOvr>
    <a:masterClrMapping/>
  </p:clrMapOvr>
  <p:transition spd="slow" advTm="23000">
    <p:sndAc>
      <p:stSnd loop="1">
        <p:snd r:embed="rId3" name="Flashdance - Imaginat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3"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vertical)">
                                      <p:cBhvr>
                                        <p:cTn id="106" dur="5000"/>
                                        <p:tgtEl>
                                          <p:spTgt spid="5"/>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5000"/>
                                        <p:tgtEl>
                                          <p:spTgt spid="6"/>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vertical)">
                                      <p:cBhvr>
                                        <p:cTn id="112" dur="5000"/>
                                        <p:tgtEl>
                                          <p:spTgt spid="7"/>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vertical)">
                                      <p:cBhvr>
                                        <p:cTn id="115" dur="5000"/>
                                        <p:tgtEl>
                                          <p:spTgt spid="8"/>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vertical)">
                                      <p:cBhvr>
                                        <p:cTn id="118" dur="5000"/>
                                        <p:tgtEl>
                                          <p:spTgt spid="9"/>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vertical)">
                                      <p:cBhvr>
                                        <p:cTn id="121" dur="5000"/>
                                        <p:tgtEl>
                                          <p:spTgt spid="10"/>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vertical)">
                                      <p:cBhvr>
                                        <p:cTn id="124" dur="5000"/>
                                        <p:tgtEl>
                                          <p:spTgt spid="11"/>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vertical)">
                                      <p:cBhvr>
                                        <p:cTn id="127" dur="5000"/>
                                        <p:tgtEl>
                                          <p:spTgt spid="12"/>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vertical)">
                                      <p:cBhvr>
                                        <p:cTn id="130" dur="5000"/>
                                        <p:tgtEl>
                                          <p:spTgt spid="13"/>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vertical)">
                                      <p:cBhvr>
                                        <p:cTn id="133" dur="5000"/>
                                        <p:tgtEl>
                                          <p:spTgt spid="14"/>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vertical)">
                                      <p:cBhvr>
                                        <p:cTn id="136" dur="5000"/>
                                        <p:tgtEl>
                                          <p:spTgt spid="15"/>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vertical)">
                                      <p:cBhvr>
                                        <p:cTn id="139" dur="5000"/>
                                        <p:tgtEl>
                                          <p:spTgt spid="16"/>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vertical)">
                                      <p:cBhvr>
                                        <p:cTn id="142" dur="5000"/>
                                        <p:tgtEl>
                                          <p:spTgt spid="17"/>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vertical)">
                                      <p:cBhvr>
                                        <p:cTn id="145" dur="5000"/>
                                        <p:tgtEl>
                                          <p:spTgt spid="18"/>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vertical)">
                                      <p:cBhvr>
                                        <p:cTn id="148" dur="5000"/>
                                        <p:tgtEl>
                                          <p:spTgt spid="19"/>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vertical)">
                                      <p:cBhvr>
                                        <p:cTn id="151" dur="5000"/>
                                        <p:tgtEl>
                                          <p:spTgt spid="20"/>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vertical)">
                                      <p:cBhvr>
                                        <p:cTn id="154" dur="5000"/>
                                        <p:tgtEl>
                                          <p:spTgt spid="21"/>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vertical)">
                                      <p:cBhvr>
                                        <p:cTn id="157" dur="5000"/>
                                        <p:tgtEl>
                                          <p:spTgt spid="22"/>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vertical)">
                                      <p:cBhvr>
                                        <p:cTn id="160" dur="5000"/>
                                        <p:tgtEl>
                                          <p:spTgt spid="23"/>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vertical)">
                                      <p:cBhvr>
                                        <p:cTn id="163" dur="5000"/>
                                        <p:tgtEl>
                                          <p:spTgt spid="24"/>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vertical)">
                                      <p:cBhvr>
                                        <p:cTn id="166" dur="5000"/>
                                        <p:tgtEl>
                                          <p:spTgt spid="25"/>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vertical)">
                                      <p:cBhvr>
                                        <p:cTn id="169" dur="5000"/>
                                        <p:tgtEl>
                                          <p:spTgt spid="26"/>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vertical)">
                                      <p:cBhvr>
                                        <p:cTn id="172" dur="5000"/>
                                        <p:tgtEl>
                                          <p:spTgt spid="27"/>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vertical)">
                                      <p:cBhvr>
                                        <p:cTn id="175" dur="5000"/>
                                        <p:tgtEl>
                                          <p:spTgt spid="28"/>
                                        </p:tgtEl>
                                      </p:cBhvr>
                                    </p:animEffect>
                                  </p:childTnLst>
                                </p:cTn>
                              </p:par>
                              <p:par>
                                <p:cTn id="176" presetID="8" presetClass="emph" presetSubtype="0" fill="hold" grpId="2" nodeType="withEffect">
                                  <p:stCondLst>
                                    <p:cond delay="0"/>
                                  </p:stCondLst>
                                  <p:childTnLst>
                                    <p:animRot by="21600000">
                                      <p:cBhvr>
                                        <p:cTn id="177" dur="5000" fill="hold"/>
                                        <p:tgtEl>
                                          <p:spTgt spid="5"/>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7"/>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9"/>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11"/>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13"/>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15"/>
                                        </p:tgtEl>
                                        <p:attrNameLst>
                                          <p:attrName>r</p:attrName>
                                        </p:attrNameLst>
                                      </p:cBhvr>
                                    </p:animRot>
                                  </p:childTnLst>
                                </p:cTn>
                              </p:par>
                              <p:par>
                                <p:cTn id="188" presetID="8" presetClass="emph" presetSubtype="0" fill="hold" grpId="2" nodeType="withEffect">
                                  <p:stCondLst>
                                    <p:cond delay="0"/>
                                  </p:stCondLst>
                                  <p:childTnLst>
                                    <p:animRot by="21600000">
                                      <p:cBhvr>
                                        <p:cTn id="189" dur="5000" fill="hold"/>
                                        <p:tgtEl>
                                          <p:spTgt spid="17"/>
                                        </p:tgtEl>
                                        <p:attrNameLst>
                                          <p:attrName>r</p:attrName>
                                        </p:attrNameLst>
                                      </p:cBhvr>
                                    </p:animRot>
                                  </p:childTnLst>
                                </p:cTn>
                              </p:par>
                              <p:par>
                                <p:cTn id="190" presetID="8" presetClass="emph" presetSubtype="0" fill="hold" grpId="2" nodeType="withEffect">
                                  <p:stCondLst>
                                    <p:cond delay="0"/>
                                  </p:stCondLst>
                                  <p:childTnLst>
                                    <p:animRot by="21600000">
                                      <p:cBhvr>
                                        <p:cTn id="191" dur="5000" fill="hold"/>
                                        <p:tgtEl>
                                          <p:spTgt spid="19"/>
                                        </p:tgtEl>
                                        <p:attrNameLst>
                                          <p:attrName>r</p:attrName>
                                        </p:attrNameLst>
                                      </p:cBhvr>
                                    </p:animRot>
                                  </p:childTnLst>
                                </p:cTn>
                              </p:par>
                              <p:par>
                                <p:cTn id="192" presetID="8" presetClass="emph" presetSubtype="0" fill="hold" grpId="2" nodeType="withEffect">
                                  <p:stCondLst>
                                    <p:cond delay="0"/>
                                  </p:stCondLst>
                                  <p:childTnLst>
                                    <p:animRot by="21600000">
                                      <p:cBhvr>
                                        <p:cTn id="193" dur="5000" fill="hold"/>
                                        <p:tgtEl>
                                          <p:spTgt spid="21"/>
                                        </p:tgtEl>
                                        <p:attrNameLst>
                                          <p:attrName>r</p:attrName>
                                        </p:attrNameLst>
                                      </p:cBhvr>
                                    </p:animRot>
                                  </p:childTnLst>
                                </p:cTn>
                              </p:par>
                              <p:par>
                                <p:cTn id="194" presetID="8" presetClass="emph" presetSubtype="0" fill="hold" grpId="2" nodeType="withEffect">
                                  <p:stCondLst>
                                    <p:cond delay="0"/>
                                  </p:stCondLst>
                                  <p:childTnLst>
                                    <p:animRot by="21600000">
                                      <p:cBhvr>
                                        <p:cTn id="195" dur="5000" fill="hold"/>
                                        <p:tgtEl>
                                          <p:spTgt spid="23"/>
                                        </p:tgtEl>
                                        <p:attrNameLst>
                                          <p:attrName>r</p:attrName>
                                        </p:attrNameLst>
                                      </p:cBhvr>
                                    </p:animRot>
                                  </p:childTnLst>
                                </p:cTn>
                              </p:par>
                              <p:par>
                                <p:cTn id="196" presetID="8" presetClass="emph" presetSubtype="0" fill="hold" grpId="2" nodeType="withEffect">
                                  <p:stCondLst>
                                    <p:cond delay="0"/>
                                  </p:stCondLst>
                                  <p:childTnLst>
                                    <p:animRot by="21600000">
                                      <p:cBhvr>
                                        <p:cTn id="197" dur="5000" fill="hold"/>
                                        <p:tgtEl>
                                          <p:spTgt spid="25"/>
                                        </p:tgtEl>
                                        <p:attrNameLst>
                                          <p:attrName>r</p:attrName>
                                        </p:attrNameLst>
                                      </p:cBhvr>
                                    </p:animRot>
                                  </p:childTnLst>
                                </p:cTn>
                              </p:par>
                              <p:par>
                                <p:cTn id="198" presetID="8" presetClass="emph" presetSubtype="0" fill="hold" grpId="2" nodeType="withEffect">
                                  <p:stCondLst>
                                    <p:cond delay="0"/>
                                  </p:stCondLst>
                                  <p:childTnLst>
                                    <p:animRot by="21600000">
                                      <p:cBhvr>
                                        <p:cTn id="199" dur="5000" fill="hold"/>
                                        <p:tgtEl>
                                          <p:spTgt spid="27"/>
                                        </p:tgtEl>
                                        <p:attrNameLst>
                                          <p:attrName>r</p:attrName>
                                        </p:attrNameLst>
                                      </p:cBhvr>
                                    </p:animRot>
                                  </p:childTnLst>
                                </p:cTn>
                              </p:par>
                              <p:par>
                                <p:cTn id="200" presetID="8" presetClass="emph" presetSubtype="0" fill="hold" grpId="2" nodeType="withEffect">
                                  <p:stCondLst>
                                    <p:cond delay="0"/>
                                  </p:stCondLst>
                                  <p:childTnLst>
                                    <p:animRot by="-21600000">
                                      <p:cBhvr>
                                        <p:cTn id="201" dur="5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5000" fill="hold"/>
                                        <p:tgtEl>
                                          <p:spTgt spid="8"/>
                                        </p:tgtEl>
                                        <p:attrNameLst>
                                          <p:attrName>r</p:attrName>
                                        </p:attrNameLst>
                                      </p:cBhvr>
                                    </p:animRot>
                                  </p:childTnLst>
                                </p:cTn>
                              </p:par>
                              <p:par>
                                <p:cTn id="204" presetID="8" presetClass="emph" presetSubtype="0" fill="hold" grpId="2" nodeType="withEffect">
                                  <p:stCondLst>
                                    <p:cond delay="0"/>
                                  </p:stCondLst>
                                  <p:childTnLst>
                                    <p:animRot by="-21600000">
                                      <p:cBhvr>
                                        <p:cTn id="205" dur="5000" fill="hold"/>
                                        <p:tgtEl>
                                          <p:spTgt spid="10"/>
                                        </p:tgtEl>
                                        <p:attrNameLst>
                                          <p:attrName>r</p:attrName>
                                        </p:attrNameLst>
                                      </p:cBhvr>
                                    </p:animRot>
                                  </p:childTnLst>
                                </p:cTn>
                              </p:par>
                              <p:par>
                                <p:cTn id="206" presetID="8" presetClass="emph" presetSubtype="0" fill="hold" grpId="2" nodeType="withEffect">
                                  <p:stCondLst>
                                    <p:cond delay="0"/>
                                  </p:stCondLst>
                                  <p:childTnLst>
                                    <p:animRot by="-21600000">
                                      <p:cBhvr>
                                        <p:cTn id="207" dur="5000" fill="hold"/>
                                        <p:tgtEl>
                                          <p:spTgt spid="12"/>
                                        </p:tgtEl>
                                        <p:attrNameLst>
                                          <p:attrName>r</p:attrName>
                                        </p:attrNameLst>
                                      </p:cBhvr>
                                    </p:animRot>
                                  </p:childTnLst>
                                </p:cTn>
                              </p:par>
                              <p:par>
                                <p:cTn id="208" presetID="8" presetClass="emph" presetSubtype="0" fill="hold" grpId="2" nodeType="withEffect">
                                  <p:stCondLst>
                                    <p:cond delay="0"/>
                                  </p:stCondLst>
                                  <p:childTnLst>
                                    <p:animRot by="-21600000">
                                      <p:cBhvr>
                                        <p:cTn id="209" dur="5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5000" fill="hold"/>
                                        <p:tgtEl>
                                          <p:spTgt spid="16"/>
                                        </p:tgtEl>
                                        <p:attrNameLst>
                                          <p:attrName>r</p:attrName>
                                        </p:attrNameLst>
                                      </p:cBhvr>
                                    </p:animRot>
                                  </p:childTnLst>
                                </p:cTn>
                              </p:par>
                              <p:par>
                                <p:cTn id="212" presetID="8" presetClass="emph" presetSubtype="0" fill="hold" grpId="2" nodeType="withEffect">
                                  <p:stCondLst>
                                    <p:cond delay="0"/>
                                  </p:stCondLst>
                                  <p:childTnLst>
                                    <p:animRot by="-21600000">
                                      <p:cBhvr>
                                        <p:cTn id="213" dur="5000" fill="hold"/>
                                        <p:tgtEl>
                                          <p:spTgt spid="18"/>
                                        </p:tgtEl>
                                        <p:attrNameLst>
                                          <p:attrName>r</p:attrName>
                                        </p:attrNameLst>
                                      </p:cBhvr>
                                    </p:animRot>
                                  </p:childTnLst>
                                </p:cTn>
                              </p:par>
                              <p:par>
                                <p:cTn id="214" presetID="8" presetClass="emph" presetSubtype="0" fill="hold" grpId="2" nodeType="withEffect">
                                  <p:stCondLst>
                                    <p:cond delay="0"/>
                                  </p:stCondLst>
                                  <p:childTnLst>
                                    <p:animRot by="-21600000">
                                      <p:cBhvr>
                                        <p:cTn id="215" dur="5000" fill="hold"/>
                                        <p:tgtEl>
                                          <p:spTgt spid="20"/>
                                        </p:tgtEl>
                                        <p:attrNameLst>
                                          <p:attrName>r</p:attrName>
                                        </p:attrNameLst>
                                      </p:cBhvr>
                                    </p:animRot>
                                  </p:childTnLst>
                                </p:cTn>
                              </p:par>
                              <p:par>
                                <p:cTn id="216" presetID="8" presetClass="emph" presetSubtype="0" fill="hold" grpId="2" nodeType="withEffect">
                                  <p:stCondLst>
                                    <p:cond delay="0"/>
                                  </p:stCondLst>
                                  <p:childTnLst>
                                    <p:animRot by="-21600000">
                                      <p:cBhvr>
                                        <p:cTn id="217" dur="5000" fill="hold"/>
                                        <p:tgtEl>
                                          <p:spTgt spid="22"/>
                                        </p:tgtEl>
                                        <p:attrNameLst>
                                          <p:attrName>r</p:attrName>
                                        </p:attrNameLst>
                                      </p:cBhvr>
                                    </p:animRot>
                                  </p:childTnLst>
                                </p:cTn>
                              </p:par>
                              <p:par>
                                <p:cTn id="218" presetID="8" presetClass="emph" presetSubtype="0" fill="hold" grpId="2" nodeType="withEffect">
                                  <p:stCondLst>
                                    <p:cond delay="0"/>
                                  </p:stCondLst>
                                  <p:childTnLst>
                                    <p:animRot by="-21600000">
                                      <p:cBhvr>
                                        <p:cTn id="219" dur="5000" fill="hold"/>
                                        <p:tgtEl>
                                          <p:spTgt spid="24"/>
                                        </p:tgtEl>
                                        <p:attrNameLst>
                                          <p:attrName>r</p:attrName>
                                        </p:attrNameLst>
                                      </p:cBhvr>
                                    </p:animRot>
                                  </p:childTnLst>
                                </p:cTn>
                              </p:par>
                              <p:par>
                                <p:cTn id="220" presetID="8" presetClass="emph" presetSubtype="0" fill="hold" grpId="2" nodeType="withEffect">
                                  <p:stCondLst>
                                    <p:cond delay="0"/>
                                  </p:stCondLst>
                                  <p:childTnLst>
                                    <p:animRot by="-21600000">
                                      <p:cBhvr>
                                        <p:cTn id="221" dur="5000" fill="hold"/>
                                        <p:tgtEl>
                                          <p:spTgt spid="26"/>
                                        </p:tgtEl>
                                        <p:attrNameLst>
                                          <p:attrName>r</p:attrName>
                                        </p:attrNameLst>
                                      </p:cBhvr>
                                    </p:animRot>
                                  </p:childTnLst>
                                </p:cTn>
                              </p:par>
                              <p:par>
                                <p:cTn id="222" presetID="8" presetClass="emph" presetSubtype="0" fill="hold" grpId="2" nodeType="withEffect">
                                  <p:stCondLst>
                                    <p:cond delay="0"/>
                                  </p:stCondLst>
                                  <p:childTnLst>
                                    <p:animRot by="-21600000">
                                      <p:cBhvr>
                                        <p:cTn id="223" dur="5000" fill="hold"/>
                                        <p:tgtEl>
                                          <p:spTgt spid="28"/>
                                        </p:tgtEl>
                                        <p:attrNameLst>
                                          <p:attrName>r</p:attrName>
                                        </p:attrNameLst>
                                      </p:cBhvr>
                                    </p:animRot>
                                  </p:childTnLst>
                                </p:cTn>
                              </p:par>
                              <p:par>
                                <p:cTn id="224" presetID="2" presetClass="exit" presetSubtype="2" fill="hold" grpId="3" nodeType="withEffect">
                                  <p:stCondLst>
                                    <p:cond delay="0"/>
                                  </p:stCondLst>
                                  <p:childTnLst>
                                    <p:anim calcmode="lin" valueType="num">
                                      <p:cBhvr additive="base">
                                        <p:cTn id="225" dur="5000"/>
                                        <p:tgtEl>
                                          <p:spTgt spid="5"/>
                                        </p:tgtEl>
                                        <p:attrNameLst>
                                          <p:attrName>ppt_x</p:attrName>
                                        </p:attrNameLst>
                                      </p:cBhvr>
                                      <p:tavLst>
                                        <p:tav tm="0">
                                          <p:val>
                                            <p:strVal val="ppt_x"/>
                                          </p:val>
                                        </p:tav>
                                        <p:tav tm="100000">
                                          <p:val>
                                            <p:strVal val="1+ppt_w/2"/>
                                          </p:val>
                                        </p:tav>
                                      </p:tavLst>
                                    </p:anim>
                                    <p:anim calcmode="lin" valueType="num">
                                      <p:cBhvr additive="base">
                                        <p:cTn id="226" dur="5000"/>
                                        <p:tgtEl>
                                          <p:spTgt spid="5"/>
                                        </p:tgtEl>
                                        <p:attrNameLst>
                                          <p:attrName>ppt_y</p:attrName>
                                        </p:attrNameLst>
                                      </p:cBhvr>
                                      <p:tavLst>
                                        <p:tav tm="0">
                                          <p:val>
                                            <p:strVal val="ppt_y"/>
                                          </p:val>
                                        </p:tav>
                                        <p:tav tm="100000">
                                          <p:val>
                                            <p:strVal val="ppt_y"/>
                                          </p:val>
                                        </p:tav>
                                      </p:tavLst>
                                    </p:anim>
                                    <p:set>
                                      <p:cBhvr>
                                        <p:cTn id="227" dur="1" fill="hold">
                                          <p:stCondLst>
                                            <p:cond delay="4999"/>
                                          </p:stCondLst>
                                        </p:cTn>
                                        <p:tgtEl>
                                          <p:spTgt spid="5"/>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5000"/>
                                        <p:tgtEl>
                                          <p:spTgt spid="7"/>
                                        </p:tgtEl>
                                        <p:attrNameLst>
                                          <p:attrName>ppt_x</p:attrName>
                                        </p:attrNameLst>
                                      </p:cBhvr>
                                      <p:tavLst>
                                        <p:tav tm="0">
                                          <p:val>
                                            <p:strVal val="ppt_x"/>
                                          </p:val>
                                        </p:tav>
                                        <p:tav tm="100000">
                                          <p:val>
                                            <p:strVal val="1+ppt_w/2"/>
                                          </p:val>
                                        </p:tav>
                                      </p:tavLst>
                                    </p:anim>
                                    <p:anim calcmode="lin" valueType="num">
                                      <p:cBhvr additive="base">
                                        <p:cTn id="230" dur="5000"/>
                                        <p:tgtEl>
                                          <p:spTgt spid="7"/>
                                        </p:tgtEl>
                                        <p:attrNameLst>
                                          <p:attrName>ppt_y</p:attrName>
                                        </p:attrNameLst>
                                      </p:cBhvr>
                                      <p:tavLst>
                                        <p:tav tm="0">
                                          <p:val>
                                            <p:strVal val="ppt_y"/>
                                          </p:val>
                                        </p:tav>
                                        <p:tav tm="100000">
                                          <p:val>
                                            <p:strVal val="ppt_y"/>
                                          </p:val>
                                        </p:tav>
                                      </p:tavLst>
                                    </p:anim>
                                    <p:set>
                                      <p:cBhvr>
                                        <p:cTn id="231" dur="1" fill="hold">
                                          <p:stCondLst>
                                            <p:cond delay="4999"/>
                                          </p:stCondLst>
                                        </p:cTn>
                                        <p:tgtEl>
                                          <p:spTgt spid="7"/>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5000"/>
                                        <p:tgtEl>
                                          <p:spTgt spid="9"/>
                                        </p:tgtEl>
                                        <p:attrNameLst>
                                          <p:attrName>ppt_x</p:attrName>
                                        </p:attrNameLst>
                                      </p:cBhvr>
                                      <p:tavLst>
                                        <p:tav tm="0">
                                          <p:val>
                                            <p:strVal val="ppt_x"/>
                                          </p:val>
                                        </p:tav>
                                        <p:tav tm="100000">
                                          <p:val>
                                            <p:strVal val="1+ppt_w/2"/>
                                          </p:val>
                                        </p:tav>
                                      </p:tavLst>
                                    </p:anim>
                                    <p:anim calcmode="lin" valueType="num">
                                      <p:cBhvr additive="base">
                                        <p:cTn id="234" dur="5000"/>
                                        <p:tgtEl>
                                          <p:spTgt spid="9"/>
                                        </p:tgtEl>
                                        <p:attrNameLst>
                                          <p:attrName>ppt_y</p:attrName>
                                        </p:attrNameLst>
                                      </p:cBhvr>
                                      <p:tavLst>
                                        <p:tav tm="0">
                                          <p:val>
                                            <p:strVal val="ppt_y"/>
                                          </p:val>
                                        </p:tav>
                                        <p:tav tm="100000">
                                          <p:val>
                                            <p:strVal val="ppt_y"/>
                                          </p:val>
                                        </p:tav>
                                      </p:tavLst>
                                    </p:anim>
                                    <p:set>
                                      <p:cBhvr>
                                        <p:cTn id="235" dur="1" fill="hold">
                                          <p:stCondLst>
                                            <p:cond delay="4999"/>
                                          </p:stCondLst>
                                        </p:cTn>
                                        <p:tgtEl>
                                          <p:spTgt spid="9"/>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5000"/>
                                        <p:tgtEl>
                                          <p:spTgt spid="11"/>
                                        </p:tgtEl>
                                        <p:attrNameLst>
                                          <p:attrName>ppt_x</p:attrName>
                                        </p:attrNameLst>
                                      </p:cBhvr>
                                      <p:tavLst>
                                        <p:tav tm="0">
                                          <p:val>
                                            <p:strVal val="ppt_x"/>
                                          </p:val>
                                        </p:tav>
                                        <p:tav tm="100000">
                                          <p:val>
                                            <p:strVal val="1+ppt_w/2"/>
                                          </p:val>
                                        </p:tav>
                                      </p:tavLst>
                                    </p:anim>
                                    <p:anim calcmode="lin" valueType="num">
                                      <p:cBhvr additive="base">
                                        <p:cTn id="238" dur="5000"/>
                                        <p:tgtEl>
                                          <p:spTgt spid="11"/>
                                        </p:tgtEl>
                                        <p:attrNameLst>
                                          <p:attrName>ppt_y</p:attrName>
                                        </p:attrNameLst>
                                      </p:cBhvr>
                                      <p:tavLst>
                                        <p:tav tm="0">
                                          <p:val>
                                            <p:strVal val="ppt_y"/>
                                          </p:val>
                                        </p:tav>
                                        <p:tav tm="100000">
                                          <p:val>
                                            <p:strVal val="ppt_y"/>
                                          </p:val>
                                        </p:tav>
                                      </p:tavLst>
                                    </p:anim>
                                    <p:set>
                                      <p:cBhvr>
                                        <p:cTn id="239" dur="1" fill="hold">
                                          <p:stCondLst>
                                            <p:cond delay="4999"/>
                                          </p:stCondLst>
                                        </p:cTn>
                                        <p:tgtEl>
                                          <p:spTgt spid="11"/>
                                        </p:tgtEl>
                                        <p:attrNameLst>
                                          <p:attrName>style.visibility</p:attrName>
                                        </p:attrNameLst>
                                      </p:cBhvr>
                                      <p:to>
                                        <p:strVal val="hidden"/>
                                      </p:to>
                                    </p:set>
                                  </p:childTnLst>
                                </p:cTn>
                              </p:par>
                              <p:par>
                                <p:cTn id="240" presetID="2" presetClass="exit" presetSubtype="2" fill="hold" grpId="3" nodeType="withEffect">
                                  <p:stCondLst>
                                    <p:cond delay="0"/>
                                  </p:stCondLst>
                                  <p:childTnLst>
                                    <p:anim calcmode="lin" valueType="num">
                                      <p:cBhvr additive="base">
                                        <p:cTn id="241" dur="5000"/>
                                        <p:tgtEl>
                                          <p:spTgt spid="13"/>
                                        </p:tgtEl>
                                        <p:attrNameLst>
                                          <p:attrName>ppt_x</p:attrName>
                                        </p:attrNameLst>
                                      </p:cBhvr>
                                      <p:tavLst>
                                        <p:tav tm="0">
                                          <p:val>
                                            <p:strVal val="ppt_x"/>
                                          </p:val>
                                        </p:tav>
                                        <p:tav tm="100000">
                                          <p:val>
                                            <p:strVal val="1+ppt_w/2"/>
                                          </p:val>
                                        </p:tav>
                                      </p:tavLst>
                                    </p:anim>
                                    <p:anim calcmode="lin" valueType="num">
                                      <p:cBhvr additive="base">
                                        <p:cTn id="242" dur="5000"/>
                                        <p:tgtEl>
                                          <p:spTgt spid="13"/>
                                        </p:tgtEl>
                                        <p:attrNameLst>
                                          <p:attrName>ppt_y</p:attrName>
                                        </p:attrNameLst>
                                      </p:cBhvr>
                                      <p:tavLst>
                                        <p:tav tm="0">
                                          <p:val>
                                            <p:strVal val="ppt_y"/>
                                          </p:val>
                                        </p:tav>
                                        <p:tav tm="100000">
                                          <p:val>
                                            <p:strVal val="ppt_y"/>
                                          </p:val>
                                        </p:tav>
                                      </p:tavLst>
                                    </p:anim>
                                    <p:set>
                                      <p:cBhvr>
                                        <p:cTn id="243" dur="1" fill="hold">
                                          <p:stCondLst>
                                            <p:cond delay="4999"/>
                                          </p:stCondLst>
                                        </p:cTn>
                                        <p:tgtEl>
                                          <p:spTgt spid="13"/>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5000"/>
                                        <p:tgtEl>
                                          <p:spTgt spid="15"/>
                                        </p:tgtEl>
                                        <p:attrNameLst>
                                          <p:attrName>ppt_x</p:attrName>
                                        </p:attrNameLst>
                                      </p:cBhvr>
                                      <p:tavLst>
                                        <p:tav tm="0">
                                          <p:val>
                                            <p:strVal val="ppt_x"/>
                                          </p:val>
                                        </p:tav>
                                        <p:tav tm="100000">
                                          <p:val>
                                            <p:strVal val="1+ppt_w/2"/>
                                          </p:val>
                                        </p:tav>
                                      </p:tavLst>
                                    </p:anim>
                                    <p:anim calcmode="lin" valueType="num">
                                      <p:cBhvr additive="base">
                                        <p:cTn id="246" dur="5000"/>
                                        <p:tgtEl>
                                          <p:spTgt spid="15"/>
                                        </p:tgtEl>
                                        <p:attrNameLst>
                                          <p:attrName>ppt_y</p:attrName>
                                        </p:attrNameLst>
                                      </p:cBhvr>
                                      <p:tavLst>
                                        <p:tav tm="0">
                                          <p:val>
                                            <p:strVal val="ppt_y"/>
                                          </p:val>
                                        </p:tav>
                                        <p:tav tm="100000">
                                          <p:val>
                                            <p:strVal val="ppt_y"/>
                                          </p:val>
                                        </p:tav>
                                      </p:tavLst>
                                    </p:anim>
                                    <p:set>
                                      <p:cBhvr>
                                        <p:cTn id="247" dur="1" fill="hold">
                                          <p:stCondLst>
                                            <p:cond delay="4999"/>
                                          </p:stCondLst>
                                        </p:cTn>
                                        <p:tgtEl>
                                          <p:spTgt spid="15"/>
                                        </p:tgtEl>
                                        <p:attrNameLst>
                                          <p:attrName>style.visibility</p:attrName>
                                        </p:attrNameLst>
                                      </p:cBhvr>
                                      <p:to>
                                        <p:strVal val="hidden"/>
                                      </p:to>
                                    </p:set>
                                  </p:childTnLst>
                                </p:cTn>
                              </p:par>
                              <p:par>
                                <p:cTn id="248" presetID="2" presetClass="exit" presetSubtype="2" fill="hold" grpId="3" nodeType="withEffect">
                                  <p:stCondLst>
                                    <p:cond delay="0"/>
                                  </p:stCondLst>
                                  <p:childTnLst>
                                    <p:anim calcmode="lin" valueType="num">
                                      <p:cBhvr additive="base">
                                        <p:cTn id="249" dur="5000"/>
                                        <p:tgtEl>
                                          <p:spTgt spid="17"/>
                                        </p:tgtEl>
                                        <p:attrNameLst>
                                          <p:attrName>ppt_x</p:attrName>
                                        </p:attrNameLst>
                                      </p:cBhvr>
                                      <p:tavLst>
                                        <p:tav tm="0">
                                          <p:val>
                                            <p:strVal val="ppt_x"/>
                                          </p:val>
                                        </p:tav>
                                        <p:tav tm="100000">
                                          <p:val>
                                            <p:strVal val="1+ppt_w/2"/>
                                          </p:val>
                                        </p:tav>
                                      </p:tavLst>
                                    </p:anim>
                                    <p:anim calcmode="lin" valueType="num">
                                      <p:cBhvr additive="base">
                                        <p:cTn id="250" dur="5000"/>
                                        <p:tgtEl>
                                          <p:spTgt spid="17"/>
                                        </p:tgtEl>
                                        <p:attrNameLst>
                                          <p:attrName>ppt_y</p:attrName>
                                        </p:attrNameLst>
                                      </p:cBhvr>
                                      <p:tavLst>
                                        <p:tav tm="0">
                                          <p:val>
                                            <p:strVal val="ppt_y"/>
                                          </p:val>
                                        </p:tav>
                                        <p:tav tm="100000">
                                          <p:val>
                                            <p:strVal val="ppt_y"/>
                                          </p:val>
                                        </p:tav>
                                      </p:tavLst>
                                    </p:anim>
                                    <p:set>
                                      <p:cBhvr>
                                        <p:cTn id="251" dur="1" fill="hold">
                                          <p:stCondLst>
                                            <p:cond delay="4999"/>
                                          </p:stCondLst>
                                        </p:cTn>
                                        <p:tgtEl>
                                          <p:spTgt spid="17"/>
                                        </p:tgtEl>
                                        <p:attrNameLst>
                                          <p:attrName>style.visibility</p:attrName>
                                        </p:attrNameLst>
                                      </p:cBhvr>
                                      <p:to>
                                        <p:strVal val="hidden"/>
                                      </p:to>
                                    </p:set>
                                  </p:childTnLst>
                                </p:cTn>
                              </p:par>
                              <p:par>
                                <p:cTn id="252" presetID="2" presetClass="exit" presetSubtype="2" fill="hold" grpId="3" nodeType="withEffect">
                                  <p:stCondLst>
                                    <p:cond delay="0"/>
                                  </p:stCondLst>
                                  <p:childTnLst>
                                    <p:anim calcmode="lin" valueType="num">
                                      <p:cBhvr additive="base">
                                        <p:cTn id="253" dur="5000"/>
                                        <p:tgtEl>
                                          <p:spTgt spid="19"/>
                                        </p:tgtEl>
                                        <p:attrNameLst>
                                          <p:attrName>ppt_x</p:attrName>
                                        </p:attrNameLst>
                                      </p:cBhvr>
                                      <p:tavLst>
                                        <p:tav tm="0">
                                          <p:val>
                                            <p:strVal val="ppt_x"/>
                                          </p:val>
                                        </p:tav>
                                        <p:tav tm="100000">
                                          <p:val>
                                            <p:strVal val="1+ppt_w/2"/>
                                          </p:val>
                                        </p:tav>
                                      </p:tavLst>
                                    </p:anim>
                                    <p:anim calcmode="lin" valueType="num">
                                      <p:cBhvr additive="base">
                                        <p:cTn id="254" dur="5000"/>
                                        <p:tgtEl>
                                          <p:spTgt spid="19"/>
                                        </p:tgtEl>
                                        <p:attrNameLst>
                                          <p:attrName>ppt_y</p:attrName>
                                        </p:attrNameLst>
                                      </p:cBhvr>
                                      <p:tavLst>
                                        <p:tav tm="0">
                                          <p:val>
                                            <p:strVal val="ppt_y"/>
                                          </p:val>
                                        </p:tav>
                                        <p:tav tm="100000">
                                          <p:val>
                                            <p:strVal val="ppt_y"/>
                                          </p:val>
                                        </p:tav>
                                      </p:tavLst>
                                    </p:anim>
                                    <p:set>
                                      <p:cBhvr>
                                        <p:cTn id="255" dur="1" fill="hold">
                                          <p:stCondLst>
                                            <p:cond delay="4999"/>
                                          </p:stCondLst>
                                        </p:cTn>
                                        <p:tgtEl>
                                          <p:spTgt spid="19"/>
                                        </p:tgtEl>
                                        <p:attrNameLst>
                                          <p:attrName>style.visibility</p:attrName>
                                        </p:attrNameLst>
                                      </p:cBhvr>
                                      <p:to>
                                        <p:strVal val="hidden"/>
                                      </p:to>
                                    </p:set>
                                  </p:childTnLst>
                                </p:cTn>
                              </p:par>
                              <p:par>
                                <p:cTn id="256" presetID="2" presetClass="exit" presetSubtype="2" fill="hold" grpId="3" nodeType="withEffect">
                                  <p:stCondLst>
                                    <p:cond delay="0"/>
                                  </p:stCondLst>
                                  <p:childTnLst>
                                    <p:anim calcmode="lin" valueType="num">
                                      <p:cBhvr additive="base">
                                        <p:cTn id="257" dur="5000"/>
                                        <p:tgtEl>
                                          <p:spTgt spid="21"/>
                                        </p:tgtEl>
                                        <p:attrNameLst>
                                          <p:attrName>ppt_x</p:attrName>
                                        </p:attrNameLst>
                                      </p:cBhvr>
                                      <p:tavLst>
                                        <p:tav tm="0">
                                          <p:val>
                                            <p:strVal val="ppt_x"/>
                                          </p:val>
                                        </p:tav>
                                        <p:tav tm="100000">
                                          <p:val>
                                            <p:strVal val="1+ppt_w/2"/>
                                          </p:val>
                                        </p:tav>
                                      </p:tavLst>
                                    </p:anim>
                                    <p:anim calcmode="lin" valueType="num">
                                      <p:cBhvr additive="base">
                                        <p:cTn id="258" dur="5000"/>
                                        <p:tgtEl>
                                          <p:spTgt spid="21"/>
                                        </p:tgtEl>
                                        <p:attrNameLst>
                                          <p:attrName>ppt_y</p:attrName>
                                        </p:attrNameLst>
                                      </p:cBhvr>
                                      <p:tavLst>
                                        <p:tav tm="0">
                                          <p:val>
                                            <p:strVal val="ppt_y"/>
                                          </p:val>
                                        </p:tav>
                                        <p:tav tm="100000">
                                          <p:val>
                                            <p:strVal val="ppt_y"/>
                                          </p:val>
                                        </p:tav>
                                      </p:tavLst>
                                    </p:anim>
                                    <p:set>
                                      <p:cBhvr>
                                        <p:cTn id="259" dur="1" fill="hold">
                                          <p:stCondLst>
                                            <p:cond delay="4999"/>
                                          </p:stCondLst>
                                        </p:cTn>
                                        <p:tgtEl>
                                          <p:spTgt spid="21"/>
                                        </p:tgtEl>
                                        <p:attrNameLst>
                                          <p:attrName>style.visibility</p:attrName>
                                        </p:attrNameLst>
                                      </p:cBhvr>
                                      <p:to>
                                        <p:strVal val="hidden"/>
                                      </p:to>
                                    </p:set>
                                  </p:childTnLst>
                                </p:cTn>
                              </p:par>
                              <p:par>
                                <p:cTn id="260" presetID="2" presetClass="exit" presetSubtype="2" fill="hold" grpId="3" nodeType="withEffect">
                                  <p:stCondLst>
                                    <p:cond delay="0"/>
                                  </p:stCondLst>
                                  <p:childTnLst>
                                    <p:anim calcmode="lin" valueType="num">
                                      <p:cBhvr additive="base">
                                        <p:cTn id="261" dur="5000"/>
                                        <p:tgtEl>
                                          <p:spTgt spid="23"/>
                                        </p:tgtEl>
                                        <p:attrNameLst>
                                          <p:attrName>ppt_x</p:attrName>
                                        </p:attrNameLst>
                                      </p:cBhvr>
                                      <p:tavLst>
                                        <p:tav tm="0">
                                          <p:val>
                                            <p:strVal val="ppt_x"/>
                                          </p:val>
                                        </p:tav>
                                        <p:tav tm="100000">
                                          <p:val>
                                            <p:strVal val="1+ppt_w/2"/>
                                          </p:val>
                                        </p:tav>
                                      </p:tavLst>
                                    </p:anim>
                                    <p:anim calcmode="lin" valueType="num">
                                      <p:cBhvr additive="base">
                                        <p:cTn id="262" dur="5000"/>
                                        <p:tgtEl>
                                          <p:spTgt spid="23"/>
                                        </p:tgtEl>
                                        <p:attrNameLst>
                                          <p:attrName>ppt_y</p:attrName>
                                        </p:attrNameLst>
                                      </p:cBhvr>
                                      <p:tavLst>
                                        <p:tav tm="0">
                                          <p:val>
                                            <p:strVal val="ppt_y"/>
                                          </p:val>
                                        </p:tav>
                                        <p:tav tm="100000">
                                          <p:val>
                                            <p:strVal val="ppt_y"/>
                                          </p:val>
                                        </p:tav>
                                      </p:tavLst>
                                    </p:anim>
                                    <p:set>
                                      <p:cBhvr>
                                        <p:cTn id="263" dur="1" fill="hold">
                                          <p:stCondLst>
                                            <p:cond delay="4999"/>
                                          </p:stCondLst>
                                        </p:cTn>
                                        <p:tgtEl>
                                          <p:spTgt spid="23"/>
                                        </p:tgtEl>
                                        <p:attrNameLst>
                                          <p:attrName>style.visibility</p:attrName>
                                        </p:attrNameLst>
                                      </p:cBhvr>
                                      <p:to>
                                        <p:strVal val="hidden"/>
                                      </p:to>
                                    </p:set>
                                  </p:childTnLst>
                                </p:cTn>
                              </p:par>
                              <p:par>
                                <p:cTn id="264" presetID="2" presetClass="exit" presetSubtype="2" fill="hold" grpId="3" nodeType="withEffect">
                                  <p:stCondLst>
                                    <p:cond delay="0"/>
                                  </p:stCondLst>
                                  <p:childTnLst>
                                    <p:anim calcmode="lin" valueType="num">
                                      <p:cBhvr additive="base">
                                        <p:cTn id="265" dur="5000"/>
                                        <p:tgtEl>
                                          <p:spTgt spid="25"/>
                                        </p:tgtEl>
                                        <p:attrNameLst>
                                          <p:attrName>ppt_x</p:attrName>
                                        </p:attrNameLst>
                                      </p:cBhvr>
                                      <p:tavLst>
                                        <p:tav tm="0">
                                          <p:val>
                                            <p:strVal val="ppt_x"/>
                                          </p:val>
                                        </p:tav>
                                        <p:tav tm="100000">
                                          <p:val>
                                            <p:strVal val="1+ppt_w/2"/>
                                          </p:val>
                                        </p:tav>
                                      </p:tavLst>
                                    </p:anim>
                                    <p:anim calcmode="lin" valueType="num">
                                      <p:cBhvr additive="base">
                                        <p:cTn id="266" dur="5000"/>
                                        <p:tgtEl>
                                          <p:spTgt spid="25"/>
                                        </p:tgtEl>
                                        <p:attrNameLst>
                                          <p:attrName>ppt_y</p:attrName>
                                        </p:attrNameLst>
                                      </p:cBhvr>
                                      <p:tavLst>
                                        <p:tav tm="0">
                                          <p:val>
                                            <p:strVal val="ppt_y"/>
                                          </p:val>
                                        </p:tav>
                                        <p:tav tm="100000">
                                          <p:val>
                                            <p:strVal val="ppt_y"/>
                                          </p:val>
                                        </p:tav>
                                      </p:tavLst>
                                    </p:anim>
                                    <p:set>
                                      <p:cBhvr>
                                        <p:cTn id="267" dur="1" fill="hold">
                                          <p:stCondLst>
                                            <p:cond delay="4999"/>
                                          </p:stCondLst>
                                        </p:cTn>
                                        <p:tgtEl>
                                          <p:spTgt spid="25"/>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5000"/>
                                        <p:tgtEl>
                                          <p:spTgt spid="27"/>
                                        </p:tgtEl>
                                        <p:attrNameLst>
                                          <p:attrName>ppt_x</p:attrName>
                                        </p:attrNameLst>
                                      </p:cBhvr>
                                      <p:tavLst>
                                        <p:tav tm="0">
                                          <p:val>
                                            <p:strVal val="ppt_x"/>
                                          </p:val>
                                        </p:tav>
                                        <p:tav tm="100000">
                                          <p:val>
                                            <p:strVal val="1+ppt_w/2"/>
                                          </p:val>
                                        </p:tav>
                                      </p:tavLst>
                                    </p:anim>
                                    <p:anim calcmode="lin" valueType="num">
                                      <p:cBhvr additive="base">
                                        <p:cTn id="270" dur="5000"/>
                                        <p:tgtEl>
                                          <p:spTgt spid="27"/>
                                        </p:tgtEl>
                                        <p:attrNameLst>
                                          <p:attrName>ppt_y</p:attrName>
                                        </p:attrNameLst>
                                      </p:cBhvr>
                                      <p:tavLst>
                                        <p:tav tm="0">
                                          <p:val>
                                            <p:strVal val="ppt_y"/>
                                          </p:val>
                                        </p:tav>
                                        <p:tav tm="100000">
                                          <p:val>
                                            <p:strVal val="ppt_y"/>
                                          </p:val>
                                        </p:tav>
                                      </p:tavLst>
                                    </p:anim>
                                    <p:set>
                                      <p:cBhvr>
                                        <p:cTn id="271" dur="1" fill="hold">
                                          <p:stCondLst>
                                            <p:cond delay="4999"/>
                                          </p:stCondLst>
                                        </p:cTn>
                                        <p:tgtEl>
                                          <p:spTgt spid="27"/>
                                        </p:tgtEl>
                                        <p:attrNameLst>
                                          <p:attrName>style.visibility</p:attrName>
                                        </p:attrNameLst>
                                      </p:cBhvr>
                                      <p:to>
                                        <p:strVal val="hidden"/>
                                      </p:to>
                                    </p:set>
                                  </p:childTnLst>
                                </p:cTn>
                              </p:par>
                              <p:par>
                                <p:cTn id="272" presetID="2" presetClass="exit" presetSubtype="8" fill="hold" grpId="3" nodeType="withEffect">
                                  <p:stCondLst>
                                    <p:cond delay="0"/>
                                  </p:stCondLst>
                                  <p:childTnLst>
                                    <p:anim calcmode="lin" valueType="num">
                                      <p:cBhvr additive="base">
                                        <p:cTn id="273" dur="5000"/>
                                        <p:tgtEl>
                                          <p:spTgt spid="6"/>
                                        </p:tgtEl>
                                        <p:attrNameLst>
                                          <p:attrName>ppt_x</p:attrName>
                                        </p:attrNameLst>
                                      </p:cBhvr>
                                      <p:tavLst>
                                        <p:tav tm="0">
                                          <p:val>
                                            <p:strVal val="ppt_x"/>
                                          </p:val>
                                        </p:tav>
                                        <p:tav tm="100000">
                                          <p:val>
                                            <p:strVal val="0-ppt_w/2"/>
                                          </p:val>
                                        </p:tav>
                                      </p:tavLst>
                                    </p:anim>
                                    <p:anim calcmode="lin" valueType="num">
                                      <p:cBhvr additive="base">
                                        <p:cTn id="274" dur="5000"/>
                                        <p:tgtEl>
                                          <p:spTgt spid="6"/>
                                        </p:tgtEl>
                                        <p:attrNameLst>
                                          <p:attrName>ppt_y</p:attrName>
                                        </p:attrNameLst>
                                      </p:cBhvr>
                                      <p:tavLst>
                                        <p:tav tm="0">
                                          <p:val>
                                            <p:strVal val="ppt_y"/>
                                          </p:val>
                                        </p:tav>
                                        <p:tav tm="100000">
                                          <p:val>
                                            <p:strVal val="ppt_y"/>
                                          </p:val>
                                        </p:tav>
                                      </p:tavLst>
                                    </p:anim>
                                    <p:set>
                                      <p:cBhvr>
                                        <p:cTn id="275" dur="1" fill="hold">
                                          <p:stCondLst>
                                            <p:cond delay="4999"/>
                                          </p:stCondLst>
                                        </p:cTn>
                                        <p:tgtEl>
                                          <p:spTgt spid="6"/>
                                        </p:tgtEl>
                                        <p:attrNameLst>
                                          <p:attrName>style.visibility</p:attrName>
                                        </p:attrNameLst>
                                      </p:cBhvr>
                                      <p:to>
                                        <p:strVal val="hidden"/>
                                      </p:to>
                                    </p:set>
                                  </p:childTnLst>
                                </p:cTn>
                              </p:par>
                              <p:par>
                                <p:cTn id="276" presetID="2" presetClass="exit" presetSubtype="8" fill="hold" grpId="3" nodeType="withEffect">
                                  <p:stCondLst>
                                    <p:cond delay="0"/>
                                  </p:stCondLst>
                                  <p:childTnLst>
                                    <p:anim calcmode="lin" valueType="num">
                                      <p:cBhvr additive="base">
                                        <p:cTn id="277" dur="5000"/>
                                        <p:tgtEl>
                                          <p:spTgt spid="8"/>
                                        </p:tgtEl>
                                        <p:attrNameLst>
                                          <p:attrName>ppt_x</p:attrName>
                                        </p:attrNameLst>
                                      </p:cBhvr>
                                      <p:tavLst>
                                        <p:tav tm="0">
                                          <p:val>
                                            <p:strVal val="ppt_x"/>
                                          </p:val>
                                        </p:tav>
                                        <p:tav tm="100000">
                                          <p:val>
                                            <p:strVal val="0-ppt_w/2"/>
                                          </p:val>
                                        </p:tav>
                                      </p:tavLst>
                                    </p:anim>
                                    <p:anim calcmode="lin" valueType="num">
                                      <p:cBhvr additive="base">
                                        <p:cTn id="278" dur="5000"/>
                                        <p:tgtEl>
                                          <p:spTgt spid="8"/>
                                        </p:tgtEl>
                                        <p:attrNameLst>
                                          <p:attrName>ppt_y</p:attrName>
                                        </p:attrNameLst>
                                      </p:cBhvr>
                                      <p:tavLst>
                                        <p:tav tm="0">
                                          <p:val>
                                            <p:strVal val="ppt_y"/>
                                          </p:val>
                                        </p:tav>
                                        <p:tav tm="100000">
                                          <p:val>
                                            <p:strVal val="ppt_y"/>
                                          </p:val>
                                        </p:tav>
                                      </p:tavLst>
                                    </p:anim>
                                    <p:set>
                                      <p:cBhvr>
                                        <p:cTn id="279" dur="1" fill="hold">
                                          <p:stCondLst>
                                            <p:cond delay="4999"/>
                                          </p:stCondLst>
                                        </p:cTn>
                                        <p:tgtEl>
                                          <p:spTgt spid="8"/>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5000"/>
                                        <p:tgtEl>
                                          <p:spTgt spid="10"/>
                                        </p:tgtEl>
                                        <p:attrNameLst>
                                          <p:attrName>ppt_x</p:attrName>
                                        </p:attrNameLst>
                                      </p:cBhvr>
                                      <p:tavLst>
                                        <p:tav tm="0">
                                          <p:val>
                                            <p:strVal val="ppt_x"/>
                                          </p:val>
                                        </p:tav>
                                        <p:tav tm="100000">
                                          <p:val>
                                            <p:strVal val="0-ppt_w/2"/>
                                          </p:val>
                                        </p:tav>
                                      </p:tavLst>
                                    </p:anim>
                                    <p:anim calcmode="lin" valueType="num">
                                      <p:cBhvr additive="base">
                                        <p:cTn id="282" dur="5000"/>
                                        <p:tgtEl>
                                          <p:spTgt spid="10"/>
                                        </p:tgtEl>
                                        <p:attrNameLst>
                                          <p:attrName>ppt_y</p:attrName>
                                        </p:attrNameLst>
                                      </p:cBhvr>
                                      <p:tavLst>
                                        <p:tav tm="0">
                                          <p:val>
                                            <p:strVal val="ppt_y"/>
                                          </p:val>
                                        </p:tav>
                                        <p:tav tm="100000">
                                          <p:val>
                                            <p:strVal val="ppt_y"/>
                                          </p:val>
                                        </p:tav>
                                      </p:tavLst>
                                    </p:anim>
                                    <p:set>
                                      <p:cBhvr>
                                        <p:cTn id="283" dur="1" fill="hold">
                                          <p:stCondLst>
                                            <p:cond delay="4999"/>
                                          </p:stCondLst>
                                        </p:cTn>
                                        <p:tgtEl>
                                          <p:spTgt spid="10"/>
                                        </p:tgtEl>
                                        <p:attrNameLst>
                                          <p:attrName>style.visibility</p:attrName>
                                        </p:attrNameLst>
                                      </p:cBhvr>
                                      <p:to>
                                        <p:strVal val="hidden"/>
                                      </p:to>
                                    </p:set>
                                  </p:childTnLst>
                                </p:cTn>
                              </p:par>
                              <p:par>
                                <p:cTn id="284" presetID="2" presetClass="exit" presetSubtype="8" fill="hold" grpId="3" nodeType="withEffect">
                                  <p:stCondLst>
                                    <p:cond delay="0"/>
                                  </p:stCondLst>
                                  <p:childTnLst>
                                    <p:anim calcmode="lin" valueType="num">
                                      <p:cBhvr additive="base">
                                        <p:cTn id="285" dur="5000"/>
                                        <p:tgtEl>
                                          <p:spTgt spid="12"/>
                                        </p:tgtEl>
                                        <p:attrNameLst>
                                          <p:attrName>ppt_x</p:attrName>
                                        </p:attrNameLst>
                                      </p:cBhvr>
                                      <p:tavLst>
                                        <p:tav tm="0">
                                          <p:val>
                                            <p:strVal val="ppt_x"/>
                                          </p:val>
                                        </p:tav>
                                        <p:tav tm="100000">
                                          <p:val>
                                            <p:strVal val="0-ppt_w/2"/>
                                          </p:val>
                                        </p:tav>
                                      </p:tavLst>
                                    </p:anim>
                                    <p:anim calcmode="lin" valueType="num">
                                      <p:cBhvr additive="base">
                                        <p:cTn id="286" dur="5000"/>
                                        <p:tgtEl>
                                          <p:spTgt spid="12"/>
                                        </p:tgtEl>
                                        <p:attrNameLst>
                                          <p:attrName>ppt_y</p:attrName>
                                        </p:attrNameLst>
                                      </p:cBhvr>
                                      <p:tavLst>
                                        <p:tav tm="0">
                                          <p:val>
                                            <p:strVal val="ppt_y"/>
                                          </p:val>
                                        </p:tav>
                                        <p:tav tm="100000">
                                          <p:val>
                                            <p:strVal val="ppt_y"/>
                                          </p:val>
                                        </p:tav>
                                      </p:tavLst>
                                    </p:anim>
                                    <p:set>
                                      <p:cBhvr>
                                        <p:cTn id="287" dur="1" fill="hold">
                                          <p:stCondLst>
                                            <p:cond delay="4999"/>
                                          </p:stCondLst>
                                        </p:cTn>
                                        <p:tgtEl>
                                          <p:spTgt spid="12"/>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5000"/>
                                        <p:tgtEl>
                                          <p:spTgt spid="14"/>
                                        </p:tgtEl>
                                        <p:attrNameLst>
                                          <p:attrName>ppt_x</p:attrName>
                                        </p:attrNameLst>
                                      </p:cBhvr>
                                      <p:tavLst>
                                        <p:tav tm="0">
                                          <p:val>
                                            <p:strVal val="ppt_x"/>
                                          </p:val>
                                        </p:tav>
                                        <p:tav tm="100000">
                                          <p:val>
                                            <p:strVal val="0-ppt_w/2"/>
                                          </p:val>
                                        </p:tav>
                                      </p:tavLst>
                                    </p:anim>
                                    <p:anim calcmode="lin" valueType="num">
                                      <p:cBhvr additive="base">
                                        <p:cTn id="290" dur="5000"/>
                                        <p:tgtEl>
                                          <p:spTgt spid="14"/>
                                        </p:tgtEl>
                                        <p:attrNameLst>
                                          <p:attrName>ppt_y</p:attrName>
                                        </p:attrNameLst>
                                      </p:cBhvr>
                                      <p:tavLst>
                                        <p:tav tm="0">
                                          <p:val>
                                            <p:strVal val="ppt_y"/>
                                          </p:val>
                                        </p:tav>
                                        <p:tav tm="100000">
                                          <p:val>
                                            <p:strVal val="ppt_y"/>
                                          </p:val>
                                        </p:tav>
                                      </p:tavLst>
                                    </p:anim>
                                    <p:set>
                                      <p:cBhvr>
                                        <p:cTn id="291" dur="1" fill="hold">
                                          <p:stCondLst>
                                            <p:cond delay="4999"/>
                                          </p:stCondLst>
                                        </p:cTn>
                                        <p:tgtEl>
                                          <p:spTgt spid="14"/>
                                        </p:tgtEl>
                                        <p:attrNameLst>
                                          <p:attrName>style.visibility</p:attrName>
                                        </p:attrNameLst>
                                      </p:cBhvr>
                                      <p:to>
                                        <p:strVal val="hidden"/>
                                      </p:to>
                                    </p:set>
                                  </p:childTnLst>
                                </p:cTn>
                              </p:par>
                              <p:par>
                                <p:cTn id="292" presetID="2" presetClass="exit" presetSubtype="8" fill="hold" grpId="3" nodeType="withEffect">
                                  <p:stCondLst>
                                    <p:cond delay="0"/>
                                  </p:stCondLst>
                                  <p:childTnLst>
                                    <p:anim calcmode="lin" valueType="num">
                                      <p:cBhvr additive="base">
                                        <p:cTn id="293" dur="5000"/>
                                        <p:tgtEl>
                                          <p:spTgt spid="16"/>
                                        </p:tgtEl>
                                        <p:attrNameLst>
                                          <p:attrName>ppt_x</p:attrName>
                                        </p:attrNameLst>
                                      </p:cBhvr>
                                      <p:tavLst>
                                        <p:tav tm="0">
                                          <p:val>
                                            <p:strVal val="ppt_x"/>
                                          </p:val>
                                        </p:tav>
                                        <p:tav tm="100000">
                                          <p:val>
                                            <p:strVal val="0-ppt_w/2"/>
                                          </p:val>
                                        </p:tav>
                                      </p:tavLst>
                                    </p:anim>
                                    <p:anim calcmode="lin" valueType="num">
                                      <p:cBhvr additive="base">
                                        <p:cTn id="294" dur="5000"/>
                                        <p:tgtEl>
                                          <p:spTgt spid="16"/>
                                        </p:tgtEl>
                                        <p:attrNameLst>
                                          <p:attrName>ppt_y</p:attrName>
                                        </p:attrNameLst>
                                      </p:cBhvr>
                                      <p:tavLst>
                                        <p:tav tm="0">
                                          <p:val>
                                            <p:strVal val="ppt_y"/>
                                          </p:val>
                                        </p:tav>
                                        <p:tav tm="100000">
                                          <p:val>
                                            <p:strVal val="ppt_y"/>
                                          </p:val>
                                        </p:tav>
                                      </p:tavLst>
                                    </p:anim>
                                    <p:set>
                                      <p:cBhvr>
                                        <p:cTn id="295" dur="1" fill="hold">
                                          <p:stCondLst>
                                            <p:cond delay="4999"/>
                                          </p:stCondLst>
                                        </p:cTn>
                                        <p:tgtEl>
                                          <p:spTgt spid="16"/>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5000"/>
                                        <p:tgtEl>
                                          <p:spTgt spid="18"/>
                                        </p:tgtEl>
                                        <p:attrNameLst>
                                          <p:attrName>ppt_x</p:attrName>
                                        </p:attrNameLst>
                                      </p:cBhvr>
                                      <p:tavLst>
                                        <p:tav tm="0">
                                          <p:val>
                                            <p:strVal val="ppt_x"/>
                                          </p:val>
                                        </p:tav>
                                        <p:tav tm="100000">
                                          <p:val>
                                            <p:strVal val="0-ppt_w/2"/>
                                          </p:val>
                                        </p:tav>
                                      </p:tavLst>
                                    </p:anim>
                                    <p:anim calcmode="lin" valueType="num">
                                      <p:cBhvr additive="base">
                                        <p:cTn id="298" dur="5000"/>
                                        <p:tgtEl>
                                          <p:spTgt spid="18"/>
                                        </p:tgtEl>
                                        <p:attrNameLst>
                                          <p:attrName>ppt_y</p:attrName>
                                        </p:attrNameLst>
                                      </p:cBhvr>
                                      <p:tavLst>
                                        <p:tav tm="0">
                                          <p:val>
                                            <p:strVal val="ppt_y"/>
                                          </p:val>
                                        </p:tav>
                                        <p:tav tm="100000">
                                          <p:val>
                                            <p:strVal val="ppt_y"/>
                                          </p:val>
                                        </p:tav>
                                      </p:tavLst>
                                    </p:anim>
                                    <p:set>
                                      <p:cBhvr>
                                        <p:cTn id="299" dur="1" fill="hold">
                                          <p:stCondLst>
                                            <p:cond delay="4999"/>
                                          </p:stCondLst>
                                        </p:cTn>
                                        <p:tgtEl>
                                          <p:spTgt spid="18"/>
                                        </p:tgtEl>
                                        <p:attrNameLst>
                                          <p:attrName>style.visibility</p:attrName>
                                        </p:attrNameLst>
                                      </p:cBhvr>
                                      <p:to>
                                        <p:strVal val="hidden"/>
                                      </p:to>
                                    </p:set>
                                  </p:childTnLst>
                                </p:cTn>
                              </p:par>
                              <p:par>
                                <p:cTn id="300" presetID="2" presetClass="exit" presetSubtype="8" fill="hold" grpId="3" nodeType="withEffect">
                                  <p:stCondLst>
                                    <p:cond delay="0"/>
                                  </p:stCondLst>
                                  <p:childTnLst>
                                    <p:anim calcmode="lin" valueType="num">
                                      <p:cBhvr additive="base">
                                        <p:cTn id="301" dur="5000"/>
                                        <p:tgtEl>
                                          <p:spTgt spid="20"/>
                                        </p:tgtEl>
                                        <p:attrNameLst>
                                          <p:attrName>ppt_x</p:attrName>
                                        </p:attrNameLst>
                                      </p:cBhvr>
                                      <p:tavLst>
                                        <p:tav tm="0">
                                          <p:val>
                                            <p:strVal val="ppt_x"/>
                                          </p:val>
                                        </p:tav>
                                        <p:tav tm="100000">
                                          <p:val>
                                            <p:strVal val="0-ppt_w/2"/>
                                          </p:val>
                                        </p:tav>
                                      </p:tavLst>
                                    </p:anim>
                                    <p:anim calcmode="lin" valueType="num">
                                      <p:cBhvr additive="base">
                                        <p:cTn id="302" dur="5000"/>
                                        <p:tgtEl>
                                          <p:spTgt spid="20"/>
                                        </p:tgtEl>
                                        <p:attrNameLst>
                                          <p:attrName>ppt_y</p:attrName>
                                        </p:attrNameLst>
                                      </p:cBhvr>
                                      <p:tavLst>
                                        <p:tav tm="0">
                                          <p:val>
                                            <p:strVal val="ppt_y"/>
                                          </p:val>
                                        </p:tav>
                                        <p:tav tm="100000">
                                          <p:val>
                                            <p:strVal val="ppt_y"/>
                                          </p:val>
                                        </p:tav>
                                      </p:tavLst>
                                    </p:anim>
                                    <p:set>
                                      <p:cBhvr>
                                        <p:cTn id="303" dur="1" fill="hold">
                                          <p:stCondLst>
                                            <p:cond delay="4999"/>
                                          </p:stCondLst>
                                        </p:cTn>
                                        <p:tgtEl>
                                          <p:spTgt spid="20"/>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5000"/>
                                        <p:tgtEl>
                                          <p:spTgt spid="22"/>
                                        </p:tgtEl>
                                        <p:attrNameLst>
                                          <p:attrName>ppt_x</p:attrName>
                                        </p:attrNameLst>
                                      </p:cBhvr>
                                      <p:tavLst>
                                        <p:tav tm="0">
                                          <p:val>
                                            <p:strVal val="ppt_x"/>
                                          </p:val>
                                        </p:tav>
                                        <p:tav tm="100000">
                                          <p:val>
                                            <p:strVal val="0-ppt_w/2"/>
                                          </p:val>
                                        </p:tav>
                                      </p:tavLst>
                                    </p:anim>
                                    <p:anim calcmode="lin" valueType="num">
                                      <p:cBhvr additive="base">
                                        <p:cTn id="306" dur="5000"/>
                                        <p:tgtEl>
                                          <p:spTgt spid="22"/>
                                        </p:tgtEl>
                                        <p:attrNameLst>
                                          <p:attrName>ppt_y</p:attrName>
                                        </p:attrNameLst>
                                      </p:cBhvr>
                                      <p:tavLst>
                                        <p:tav tm="0">
                                          <p:val>
                                            <p:strVal val="ppt_y"/>
                                          </p:val>
                                        </p:tav>
                                        <p:tav tm="100000">
                                          <p:val>
                                            <p:strVal val="ppt_y"/>
                                          </p:val>
                                        </p:tav>
                                      </p:tavLst>
                                    </p:anim>
                                    <p:set>
                                      <p:cBhvr>
                                        <p:cTn id="307" dur="1" fill="hold">
                                          <p:stCondLst>
                                            <p:cond delay="4999"/>
                                          </p:stCondLst>
                                        </p:cTn>
                                        <p:tgtEl>
                                          <p:spTgt spid="22"/>
                                        </p:tgtEl>
                                        <p:attrNameLst>
                                          <p:attrName>style.visibility</p:attrName>
                                        </p:attrNameLst>
                                      </p:cBhvr>
                                      <p:to>
                                        <p:strVal val="hidden"/>
                                      </p:to>
                                    </p:set>
                                  </p:childTnLst>
                                </p:cTn>
                              </p:par>
                              <p:par>
                                <p:cTn id="308" presetID="2" presetClass="exit" presetSubtype="8" fill="hold" grpId="3" nodeType="withEffect">
                                  <p:stCondLst>
                                    <p:cond delay="0"/>
                                  </p:stCondLst>
                                  <p:childTnLst>
                                    <p:anim calcmode="lin" valueType="num">
                                      <p:cBhvr additive="base">
                                        <p:cTn id="309" dur="5000"/>
                                        <p:tgtEl>
                                          <p:spTgt spid="24"/>
                                        </p:tgtEl>
                                        <p:attrNameLst>
                                          <p:attrName>ppt_x</p:attrName>
                                        </p:attrNameLst>
                                      </p:cBhvr>
                                      <p:tavLst>
                                        <p:tav tm="0">
                                          <p:val>
                                            <p:strVal val="ppt_x"/>
                                          </p:val>
                                        </p:tav>
                                        <p:tav tm="100000">
                                          <p:val>
                                            <p:strVal val="0-ppt_w/2"/>
                                          </p:val>
                                        </p:tav>
                                      </p:tavLst>
                                    </p:anim>
                                    <p:anim calcmode="lin" valueType="num">
                                      <p:cBhvr additive="base">
                                        <p:cTn id="310" dur="5000"/>
                                        <p:tgtEl>
                                          <p:spTgt spid="24"/>
                                        </p:tgtEl>
                                        <p:attrNameLst>
                                          <p:attrName>ppt_y</p:attrName>
                                        </p:attrNameLst>
                                      </p:cBhvr>
                                      <p:tavLst>
                                        <p:tav tm="0">
                                          <p:val>
                                            <p:strVal val="ppt_y"/>
                                          </p:val>
                                        </p:tav>
                                        <p:tav tm="100000">
                                          <p:val>
                                            <p:strVal val="ppt_y"/>
                                          </p:val>
                                        </p:tav>
                                      </p:tavLst>
                                    </p:anim>
                                    <p:set>
                                      <p:cBhvr>
                                        <p:cTn id="311" dur="1" fill="hold">
                                          <p:stCondLst>
                                            <p:cond delay="4999"/>
                                          </p:stCondLst>
                                        </p:cTn>
                                        <p:tgtEl>
                                          <p:spTgt spid="24"/>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5000"/>
                                        <p:tgtEl>
                                          <p:spTgt spid="26"/>
                                        </p:tgtEl>
                                        <p:attrNameLst>
                                          <p:attrName>ppt_x</p:attrName>
                                        </p:attrNameLst>
                                      </p:cBhvr>
                                      <p:tavLst>
                                        <p:tav tm="0">
                                          <p:val>
                                            <p:strVal val="ppt_x"/>
                                          </p:val>
                                        </p:tav>
                                        <p:tav tm="100000">
                                          <p:val>
                                            <p:strVal val="0-ppt_w/2"/>
                                          </p:val>
                                        </p:tav>
                                      </p:tavLst>
                                    </p:anim>
                                    <p:anim calcmode="lin" valueType="num">
                                      <p:cBhvr additive="base">
                                        <p:cTn id="314" dur="5000"/>
                                        <p:tgtEl>
                                          <p:spTgt spid="26"/>
                                        </p:tgtEl>
                                        <p:attrNameLst>
                                          <p:attrName>ppt_y</p:attrName>
                                        </p:attrNameLst>
                                      </p:cBhvr>
                                      <p:tavLst>
                                        <p:tav tm="0">
                                          <p:val>
                                            <p:strVal val="ppt_y"/>
                                          </p:val>
                                        </p:tav>
                                        <p:tav tm="100000">
                                          <p:val>
                                            <p:strVal val="ppt_y"/>
                                          </p:val>
                                        </p:tav>
                                      </p:tavLst>
                                    </p:anim>
                                    <p:set>
                                      <p:cBhvr>
                                        <p:cTn id="315" dur="1" fill="hold">
                                          <p:stCondLst>
                                            <p:cond delay="4999"/>
                                          </p:stCondLst>
                                        </p:cTn>
                                        <p:tgtEl>
                                          <p:spTgt spid="26"/>
                                        </p:tgtEl>
                                        <p:attrNameLst>
                                          <p:attrName>style.visibility</p:attrName>
                                        </p:attrNameLst>
                                      </p:cBhvr>
                                      <p:to>
                                        <p:strVal val="hidden"/>
                                      </p:to>
                                    </p:set>
                                  </p:childTnLst>
                                </p:cTn>
                              </p:par>
                              <p:par>
                                <p:cTn id="316" presetID="2" presetClass="exit" presetSubtype="8" fill="hold" grpId="3" nodeType="withEffect">
                                  <p:stCondLst>
                                    <p:cond delay="0"/>
                                  </p:stCondLst>
                                  <p:childTnLst>
                                    <p:anim calcmode="lin" valueType="num">
                                      <p:cBhvr additive="base">
                                        <p:cTn id="317" dur="5000"/>
                                        <p:tgtEl>
                                          <p:spTgt spid="28"/>
                                        </p:tgtEl>
                                        <p:attrNameLst>
                                          <p:attrName>ppt_x</p:attrName>
                                        </p:attrNameLst>
                                      </p:cBhvr>
                                      <p:tavLst>
                                        <p:tav tm="0">
                                          <p:val>
                                            <p:strVal val="ppt_x"/>
                                          </p:val>
                                        </p:tav>
                                        <p:tav tm="100000">
                                          <p:val>
                                            <p:strVal val="0-ppt_w/2"/>
                                          </p:val>
                                        </p:tav>
                                      </p:tavLst>
                                    </p:anim>
                                    <p:anim calcmode="lin" valueType="num">
                                      <p:cBhvr additive="base">
                                        <p:cTn id="318" dur="5000"/>
                                        <p:tgtEl>
                                          <p:spTgt spid="28"/>
                                        </p:tgtEl>
                                        <p:attrNameLst>
                                          <p:attrName>ppt_y</p:attrName>
                                        </p:attrNameLst>
                                      </p:cBhvr>
                                      <p:tavLst>
                                        <p:tav tm="0">
                                          <p:val>
                                            <p:strVal val="ppt_y"/>
                                          </p:val>
                                        </p:tav>
                                        <p:tav tm="100000">
                                          <p:val>
                                            <p:strVal val="ppt_y"/>
                                          </p:val>
                                        </p:tav>
                                      </p:tavLst>
                                    </p:anim>
                                    <p:set>
                                      <p:cBhvr>
                                        <p:cTn id="319" dur="1" fill="hold">
                                          <p:stCondLst>
                                            <p:cond delay="4999"/>
                                          </p:stCondLst>
                                        </p:cTn>
                                        <p:tgtEl>
                                          <p:spTgt spid="28"/>
                                        </p:tgtEl>
                                        <p:attrNameLst>
                                          <p:attrName>style.visibility</p:attrName>
                                        </p:attrNameLst>
                                      </p:cBhvr>
                                      <p:to>
                                        <p:strVal val="hidden"/>
                                      </p:to>
                                    </p:set>
                                  </p:childTnLst>
                                </p:cTn>
                              </p:par>
                              <p:par>
                                <p:cTn id="320" presetID="8" presetClass="emph" presetSubtype="0" fill="hold" grpId="4" nodeType="withEffect">
                                  <p:stCondLst>
                                    <p:cond delay="0"/>
                                  </p:stCondLst>
                                  <p:childTnLst>
                                    <p:animRot by="-21600000">
                                      <p:cBhvr>
                                        <p:cTn id="321" dur="5000" fill="hold"/>
                                        <p:tgtEl>
                                          <p:spTgt spid="6"/>
                                        </p:tgtEl>
                                        <p:attrNameLst>
                                          <p:attrName>r</p:attrName>
                                        </p:attrNameLst>
                                      </p:cBhvr>
                                    </p:animRot>
                                  </p:childTnLst>
                                </p:cTn>
                              </p:par>
                              <p:par>
                                <p:cTn id="322" presetID="8" presetClass="emph" presetSubtype="0" fill="hold" grpId="4" nodeType="withEffect">
                                  <p:stCondLst>
                                    <p:cond delay="0"/>
                                  </p:stCondLst>
                                  <p:childTnLst>
                                    <p:animRot by="-21600000">
                                      <p:cBhvr>
                                        <p:cTn id="323" dur="5000" fill="hold"/>
                                        <p:tgtEl>
                                          <p:spTgt spid="8"/>
                                        </p:tgtEl>
                                        <p:attrNameLst>
                                          <p:attrName>r</p:attrName>
                                        </p:attrNameLst>
                                      </p:cBhvr>
                                    </p:animRot>
                                  </p:childTnLst>
                                </p:cTn>
                              </p:par>
                              <p:par>
                                <p:cTn id="324" presetID="8" presetClass="emph" presetSubtype="0" fill="hold" grpId="4" nodeType="withEffect">
                                  <p:stCondLst>
                                    <p:cond delay="0"/>
                                  </p:stCondLst>
                                  <p:childTnLst>
                                    <p:animRot by="-21600000">
                                      <p:cBhvr>
                                        <p:cTn id="325" dur="5000" fill="hold"/>
                                        <p:tgtEl>
                                          <p:spTgt spid="10"/>
                                        </p:tgtEl>
                                        <p:attrNameLst>
                                          <p:attrName>r</p:attrName>
                                        </p:attrNameLst>
                                      </p:cBhvr>
                                    </p:animRot>
                                  </p:childTnLst>
                                </p:cTn>
                              </p:par>
                              <p:par>
                                <p:cTn id="326" presetID="8" presetClass="emph" presetSubtype="0" fill="hold" grpId="4" nodeType="withEffect">
                                  <p:stCondLst>
                                    <p:cond delay="0"/>
                                  </p:stCondLst>
                                  <p:childTnLst>
                                    <p:animRot by="-21600000">
                                      <p:cBhvr>
                                        <p:cTn id="327" dur="5000" fill="hold"/>
                                        <p:tgtEl>
                                          <p:spTgt spid="12"/>
                                        </p:tgtEl>
                                        <p:attrNameLst>
                                          <p:attrName>r</p:attrName>
                                        </p:attrNameLst>
                                      </p:cBhvr>
                                    </p:animRot>
                                  </p:childTnLst>
                                </p:cTn>
                              </p:par>
                              <p:par>
                                <p:cTn id="328" presetID="8" presetClass="emph" presetSubtype="0" fill="hold" grpId="4" nodeType="withEffect">
                                  <p:stCondLst>
                                    <p:cond delay="0"/>
                                  </p:stCondLst>
                                  <p:childTnLst>
                                    <p:animRot by="-21600000">
                                      <p:cBhvr>
                                        <p:cTn id="329" dur="5000" fill="hold"/>
                                        <p:tgtEl>
                                          <p:spTgt spid="14"/>
                                        </p:tgtEl>
                                        <p:attrNameLst>
                                          <p:attrName>r</p:attrName>
                                        </p:attrNameLst>
                                      </p:cBhvr>
                                    </p:animRot>
                                  </p:childTnLst>
                                </p:cTn>
                              </p:par>
                              <p:par>
                                <p:cTn id="330" presetID="8" presetClass="emph" presetSubtype="0" fill="hold" grpId="4" nodeType="withEffect">
                                  <p:stCondLst>
                                    <p:cond delay="0"/>
                                  </p:stCondLst>
                                  <p:childTnLst>
                                    <p:animRot by="-21600000">
                                      <p:cBhvr>
                                        <p:cTn id="331" dur="5000" fill="hold"/>
                                        <p:tgtEl>
                                          <p:spTgt spid="16"/>
                                        </p:tgtEl>
                                        <p:attrNameLst>
                                          <p:attrName>r</p:attrName>
                                        </p:attrNameLst>
                                      </p:cBhvr>
                                    </p:animRot>
                                  </p:childTnLst>
                                </p:cTn>
                              </p:par>
                              <p:par>
                                <p:cTn id="332" presetID="8" presetClass="emph" presetSubtype="0" fill="hold" grpId="4" nodeType="withEffect">
                                  <p:stCondLst>
                                    <p:cond delay="0"/>
                                  </p:stCondLst>
                                  <p:childTnLst>
                                    <p:animRot by="-21600000">
                                      <p:cBhvr>
                                        <p:cTn id="333" dur="5000" fill="hold"/>
                                        <p:tgtEl>
                                          <p:spTgt spid="18"/>
                                        </p:tgtEl>
                                        <p:attrNameLst>
                                          <p:attrName>r</p:attrName>
                                        </p:attrNameLst>
                                      </p:cBhvr>
                                    </p:animRot>
                                  </p:childTnLst>
                                </p:cTn>
                              </p:par>
                              <p:par>
                                <p:cTn id="334" presetID="8" presetClass="emph" presetSubtype="0" fill="hold" grpId="4" nodeType="withEffect">
                                  <p:stCondLst>
                                    <p:cond delay="0"/>
                                  </p:stCondLst>
                                  <p:childTnLst>
                                    <p:animRot by="-21600000">
                                      <p:cBhvr>
                                        <p:cTn id="335" dur="5000" fill="hold"/>
                                        <p:tgtEl>
                                          <p:spTgt spid="20"/>
                                        </p:tgtEl>
                                        <p:attrNameLst>
                                          <p:attrName>r</p:attrName>
                                        </p:attrNameLst>
                                      </p:cBhvr>
                                    </p:animRot>
                                  </p:childTnLst>
                                </p:cTn>
                              </p:par>
                              <p:par>
                                <p:cTn id="336" presetID="8" presetClass="emph" presetSubtype="0" fill="hold" grpId="4" nodeType="withEffect">
                                  <p:stCondLst>
                                    <p:cond delay="0"/>
                                  </p:stCondLst>
                                  <p:childTnLst>
                                    <p:animRot by="-21600000">
                                      <p:cBhvr>
                                        <p:cTn id="337" dur="5000" fill="hold"/>
                                        <p:tgtEl>
                                          <p:spTgt spid="22"/>
                                        </p:tgtEl>
                                        <p:attrNameLst>
                                          <p:attrName>r</p:attrName>
                                        </p:attrNameLst>
                                      </p:cBhvr>
                                    </p:animRot>
                                  </p:childTnLst>
                                </p:cTn>
                              </p:par>
                              <p:par>
                                <p:cTn id="338" presetID="8" presetClass="emph" presetSubtype="0" fill="hold" grpId="4" nodeType="withEffect">
                                  <p:stCondLst>
                                    <p:cond delay="0"/>
                                  </p:stCondLst>
                                  <p:childTnLst>
                                    <p:animRot by="-21600000">
                                      <p:cBhvr>
                                        <p:cTn id="339" dur="5000" fill="hold"/>
                                        <p:tgtEl>
                                          <p:spTgt spid="24"/>
                                        </p:tgtEl>
                                        <p:attrNameLst>
                                          <p:attrName>r</p:attrName>
                                        </p:attrNameLst>
                                      </p:cBhvr>
                                    </p:animRot>
                                  </p:childTnLst>
                                </p:cTn>
                              </p:par>
                              <p:par>
                                <p:cTn id="340" presetID="8" presetClass="emph" presetSubtype="0" fill="hold" grpId="4" nodeType="withEffect">
                                  <p:stCondLst>
                                    <p:cond delay="0"/>
                                  </p:stCondLst>
                                  <p:childTnLst>
                                    <p:animRot by="-21600000">
                                      <p:cBhvr>
                                        <p:cTn id="341" dur="5000" fill="hold"/>
                                        <p:tgtEl>
                                          <p:spTgt spid="26"/>
                                        </p:tgtEl>
                                        <p:attrNameLst>
                                          <p:attrName>r</p:attrName>
                                        </p:attrNameLst>
                                      </p:cBhvr>
                                    </p:animRot>
                                  </p:childTnLst>
                                </p:cTn>
                              </p:par>
                              <p:par>
                                <p:cTn id="342" presetID="8" presetClass="emph" presetSubtype="0" fill="hold" grpId="4" nodeType="withEffect">
                                  <p:stCondLst>
                                    <p:cond delay="0"/>
                                  </p:stCondLst>
                                  <p:childTnLst>
                                    <p:animRot by="-21600000">
                                      <p:cBhvr>
                                        <p:cTn id="343" dur="5000" fill="hold"/>
                                        <p:tgtEl>
                                          <p:spTgt spid="28"/>
                                        </p:tgtEl>
                                        <p:attrNameLst>
                                          <p:attrName>r</p:attrName>
                                        </p:attrNameLst>
                                      </p:cBhvr>
                                    </p:animRot>
                                  </p:childTnLst>
                                </p:cTn>
                              </p:par>
                              <p:par>
                                <p:cTn id="344" presetID="8" presetClass="emph" presetSubtype="0" fill="hold" grpId="4" nodeType="withEffect">
                                  <p:stCondLst>
                                    <p:cond delay="0"/>
                                  </p:stCondLst>
                                  <p:childTnLst>
                                    <p:animRot by="21600000">
                                      <p:cBhvr>
                                        <p:cTn id="345" dur="5000" fill="hold"/>
                                        <p:tgtEl>
                                          <p:spTgt spid="5"/>
                                        </p:tgtEl>
                                        <p:attrNameLst>
                                          <p:attrName>r</p:attrName>
                                        </p:attrNameLst>
                                      </p:cBhvr>
                                    </p:animRot>
                                  </p:childTnLst>
                                </p:cTn>
                              </p:par>
                              <p:par>
                                <p:cTn id="346" presetID="8" presetClass="emph" presetSubtype="0" fill="hold" grpId="4" nodeType="withEffect">
                                  <p:stCondLst>
                                    <p:cond delay="0"/>
                                  </p:stCondLst>
                                  <p:childTnLst>
                                    <p:animRot by="21600000">
                                      <p:cBhvr>
                                        <p:cTn id="347" dur="5000" fill="hold"/>
                                        <p:tgtEl>
                                          <p:spTgt spid="7"/>
                                        </p:tgtEl>
                                        <p:attrNameLst>
                                          <p:attrName>r</p:attrName>
                                        </p:attrNameLst>
                                      </p:cBhvr>
                                    </p:animRot>
                                  </p:childTnLst>
                                </p:cTn>
                              </p:par>
                              <p:par>
                                <p:cTn id="348" presetID="8" presetClass="emph" presetSubtype="0" fill="hold" grpId="4" nodeType="withEffect">
                                  <p:stCondLst>
                                    <p:cond delay="0"/>
                                  </p:stCondLst>
                                  <p:childTnLst>
                                    <p:animRot by="21600000">
                                      <p:cBhvr>
                                        <p:cTn id="349" dur="5000" fill="hold"/>
                                        <p:tgtEl>
                                          <p:spTgt spid="9"/>
                                        </p:tgtEl>
                                        <p:attrNameLst>
                                          <p:attrName>r</p:attrName>
                                        </p:attrNameLst>
                                      </p:cBhvr>
                                    </p:animRot>
                                  </p:childTnLst>
                                </p:cTn>
                              </p:par>
                              <p:par>
                                <p:cTn id="350" presetID="8" presetClass="emph" presetSubtype="0" fill="hold" grpId="4" nodeType="withEffect">
                                  <p:stCondLst>
                                    <p:cond delay="0"/>
                                  </p:stCondLst>
                                  <p:childTnLst>
                                    <p:animRot by="21600000">
                                      <p:cBhvr>
                                        <p:cTn id="351" dur="5000" fill="hold"/>
                                        <p:tgtEl>
                                          <p:spTgt spid="11"/>
                                        </p:tgtEl>
                                        <p:attrNameLst>
                                          <p:attrName>r</p:attrName>
                                        </p:attrNameLst>
                                      </p:cBhvr>
                                    </p:animRot>
                                  </p:childTnLst>
                                </p:cTn>
                              </p:par>
                              <p:par>
                                <p:cTn id="352" presetID="8" presetClass="emph" presetSubtype="0" fill="hold" grpId="4" nodeType="withEffect">
                                  <p:stCondLst>
                                    <p:cond delay="0"/>
                                  </p:stCondLst>
                                  <p:childTnLst>
                                    <p:animRot by="21600000">
                                      <p:cBhvr>
                                        <p:cTn id="353" dur="5000" fill="hold"/>
                                        <p:tgtEl>
                                          <p:spTgt spid="13"/>
                                        </p:tgtEl>
                                        <p:attrNameLst>
                                          <p:attrName>r</p:attrName>
                                        </p:attrNameLst>
                                      </p:cBhvr>
                                    </p:animRot>
                                  </p:childTnLst>
                                </p:cTn>
                              </p:par>
                              <p:par>
                                <p:cTn id="354" presetID="8" presetClass="emph" presetSubtype="0" fill="hold" grpId="4" nodeType="withEffect">
                                  <p:stCondLst>
                                    <p:cond delay="0"/>
                                  </p:stCondLst>
                                  <p:childTnLst>
                                    <p:animRot by="21600000">
                                      <p:cBhvr>
                                        <p:cTn id="355" dur="5000" fill="hold"/>
                                        <p:tgtEl>
                                          <p:spTgt spid="15"/>
                                        </p:tgtEl>
                                        <p:attrNameLst>
                                          <p:attrName>r</p:attrName>
                                        </p:attrNameLst>
                                      </p:cBhvr>
                                    </p:animRot>
                                  </p:childTnLst>
                                </p:cTn>
                              </p:par>
                              <p:par>
                                <p:cTn id="356" presetID="8" presetClass="emph" presetSubtype="0" fill="hold" grpId="4" nodeType="withEffect">
                                  <p:stCondLst>
                                    <p:cond delay="0"/>
                                  </p:stCondLst>
                                  <p:childTnLst>
                                    <p:animRot by="21600000">
                                      <p:cBhvr>
                                        <p:cTn id="357" dur="5000" fill="hold"/>
                                        <p:tgtEl>
                                          <p:spTgt spid="17"/>
                                        </p:tgtEl>
                                        <p:attrNameLst>
                                          <p:attrName>r</p:attrName>
                                        </p:attrNameLst>
                                      </p:cBhvr>
                                    </p:animRot>
                                  </p:childTnLst>
                                </p:cTn>
                              </p:par>
                              <p:par>
                                <p:cTn id="358" presetID="8" presetClass="emph" presetSubtype="0" fill="hold" grpId="4" nodeType="withEffect">
                                  <p:stCondLst>
                                    <p:cond delay="0"/>
                                  </p:stCondLst>
                                  <p:childTnLst>
                                    <p:animRot by="21600000">
                                      <p:cBhvr>
                                        <p:cTn id="359" dur="5000" fill="hold"/>
                                        <p:tgtEl>
                                          <p:spTgt spid="19"/>
                                        </p:tgtEl>
                                        <p:attrNameLst>
                                          <p:attrName>r</p:attrName>
                                        </p:attrNameLst>
                                      </p:cBhvr>
                                    </p:animRot>
                                  </p:childTnLst>
                                </p:cTn>
                              </p:par>
                              <p:par>
                                <p:cTn id="360" presetID="8" presetClass="emph" presetSubtype="0" fill="hold" grpId="4" nodeType="withEffect">
                                  <p:stCondLst>
                                    <p:cond delay="0"/>
                                  </p:stCondLst>
                                  <p:childTnLst>
                                    <p:animRot by="21600000">
                                      <p:cBhvr>
                                        <p:cTn id="361" dur="5000" fill="hold"/>
                                        <p:tgtEl>
                                          <p:spTgt spid="21"/>
                                        </p:tgtEl>
                                        <p:attrNameLst>
                                          <p:attrName>r</p:attrName>
                                        </p:attrNameLst>
                                      </p:cBhvr>
                                    </p:animRot>
                                  </p:childTnLst>
                                </p:cTn>
                              </p:par>
                              <p:par>
                                <p:cTn id="362" presetID="8" presetClass="emph" presetSubtype="0" fill="hold" grpId="4" nodeType="withEffect">
                                  <p:stCondLst>
                                    <p:cond delay="0"/>
                                  </p:stCondLst>
                                  <p:childTnLst>
                                    <p:animRot by="21600000">
                                      <p:cBhvr>
                                        <p:cTn id="363" dur="5000" fill="hold"/>
                                        <p:tgtEl>
                                          <p:spTgt spid="23"/>
                                        </p:tgtEl>
                                        <p:attrNameLst>
                                          <p:attrName>r</p:attrName>
                                        </p:attrNameLst>
                                      </p:cBhvr>
                                    </p:animRot>
                                  </p:childTnLst>
                                </p:cTn>
                              </p:par>
                              <p:par>
                                <p:cTn id="364" presetID="8" presetClass="emph" presetSubtype="0" fill="hold" grpId="4" nodeType="withEffect">
                                  <p:stCondLst>
                                    <p:cond delay="0"/>
                                  </p:stCondLst>
                                  <p:childTnLst>
                                    <p:animRot by="21600000">
                                      <p:cBhvr>
                                        <p:cTn id="365" dur="5000" fill="hold"/>
                                        <p:tgtEl>
                                          <p:spTgt spid="25"/>
                                        </p:tgtEl>
                                        <p:attrNameLst>
                                          <p:attrName>r</p:attrName>
                                        </p:attrNameLst>
                                      </p:cBhvr>
                                    </p:animRot>
                                  </p:childTnLst>
                                </p:cTn>
                              </p:par>
                              <p:par>
                                <p:cTn id="366" presetID="8" presetClass="emph" presetSubtype="0" fill="hold" grpId="4" nodeType="withEffect">
                                  <p:stCondLst>
                                    <p:cond delay="0"/>
                                  </p:stCondLst>
                                  <p:childTnLst>
                                    <p:animRot by="21600000">
                                      <p:cBhvr>
                                        <p:cTn id="367" dur="5000" fill="hold"/>
                                        <p:tgtEl>
                                          <p:spTgt spid="27"/>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5000" fill="hold"/>
                                        <p:tgtEl>
                                          <p:spTgt spid="4"/>
                                        </p:tgtEl>
                                        <p:attrNameLst>
                                          <p:attrName>ppt_w</p:attrName>
                                        </p:attrNameLst>
                                      </p:cBhvr>
                                      <p:tavLst>
                                        <p:tav tm="0">
                                          <p:val>
                                            <p:strVal val="4/3*#ppt_w"/>
                                          </p:val>
                                        </p:tav>
                                        <p:tav tm="100000">
                                          <p:val>
                                            <p:strVal val="#ppt_w"/>
                                          </p:val>
                                        </p:tav>
                                      </p:tavLst>
                                    </p:anim>
                                    <p:anim calcmode="lin" valueType="num">
                                      <p:cBhvr>
                                        <p:cTn id="371" dur="5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Vertical)">
                                      <p:cBhvr>
                                        <p:cTn id="374" dur="5000"/>
                                        <p:tgtEl>
                                          <p:spTgt spid="4"/>
                                        </p:tgtEl>
                                      </p:cBhvr>
                                    </p:animEffect>
                                  </p:childTnLst>
                                </p:cTn>
                              </p:par>
                            </p:childTnLst>
                          </p:cTn>
                        </p:par>
                        <p:par>
                          <p:cTn id="375" fill="hold">
                            <p:stCondLst>
                              <p:cond delay="5000"/>
                            </p:stCondLst>
                            <p:childTnLst>
                              <p:par>
                                <p:cTn id="376" presetID="31" presetClass="entr" presetSubtype="0" fill="hold" nodeType="afterEffect">
                                  <p:stCondLst>
                                    <p:cond delay="2500"/>
                                  </p:stCondLst>
                                  <p:iterate type="lt">
                                    <p:tmPct val="5000"/>
                                  </p:iterate>
                                  <p:childTnLst>
                                    <p:set>
                                      <p:cBhvr>
                                        <p:cTn id="377" dur="1" fill="hold">
                                          <p:stCondLst>
                                            <p:cond delay="0"/>
                                          </p:stCondLst>
                                        </p:cTn>
                                        <p:tgtEl>
                                          <p:spTgt spid="47106"/>
                                        </p:tgtEl>
                                        <p:attrNameLst>
                                          <p:attrName>style.visibility</p:attrName>
                                        </p:attrNameLst>
                                      </p:cBhvr>
                                      <p:to>
                                        <p:strVal val="visible"/>
                                      </p:to>
                                    </p:set>
                                    <p:anim calcmode="lin" valueType="num">
                                      <p:cBhvr>
                                        <p:cTn id="378" dur="2000" fill="hold"/>
                                        <p:tgtEl>
                                          <p:spTgt spid="47106"/>
                                        </p:tgtEl>
                                        <p:attrNameLst>
                                          <p:attrName>ppt_w</p:attrName>
                                        </p:attrNameLst>
                                      </p:cBhvr>
                                      <p:tavLst>
                                        <p:tav tm="0">
                                          <p:val>
                                            <p:fltVal val="0"/>
                                          </p:val>
                                        </p:tav>
                                        <p:tav tm="100000">
                                          <p:val>
                                            <p:strVal val="#ppt_w"/>
                                          </p:val>
                                        </p:tav>
                                      </p:tavLst>
                                    </p:anim>
                                    <p:anim calcmode="lin" valueType="num">
                                      <p:cBhvr>
                                        <p:cTn id="379" dur="2000" fill="hold"/>
                                        <p:tgtEl>
                                          <p:spTgt spid="47106"/>
                                        </p:tgtEl>
                                        <p:attrNameLst>
                                          <p:attrName>ppt_h</p:attrName>
                                        </p:attrNameLst>
                                      </p:cBhvr>
                                      <p:tavLst>
                                        <p:tav tm="0">
                                          <p:val>
                                            <p:fltVal val="0"/>
                                          </p:val>
                                        </p:tav>
                                        <p:tav tm="100000">
                                          <p:val>
                                            <p:strVal val="#ppt_h"/>
                                          </p:val>
                                        </p:tav>
                                      </p:tavLst>
                                    </p:anim>
                                    <p:anim calcmode="lin" valueType="num">
                                      <p:cBhvr>
                                        <p:cTn id="380" dur="2000" fill="hold"/>
                                        <p:tgtEl>
                                          <p:spTgt spid="47106"/>
                                        </p:tgtEl>
                                        <p:attrNameLst>
                                          <p:attrName>style.rotation</p:attrName>
                                        </p:attrNameLst>
                                      </p:cBhvr>
                                      <p:tavLst>
                                        <p:tav tm="0">
                                          <p:val>
                                            <p:fltVal val="90"/>
                                          </p:val>
                                        </p:tav>
                                        <p:tav tm="100000">
                                          <p:val>
                                            <p:fltVal val="0"/>
                                          </p:val>
                                        </p:tav>
                                      </p:tavLst>
                                    </p:anim>
                                    <p:animEffect transition="in" filter="fade">
                                      <p:cBhvr>
                                        <p:cTn id="381" dur="2000"/>
                                        <p:tgtEl>
                                          <p:spTgt spid="47106"/>
                                        </p:tgtEl>
                                      </p:cBhvr>
                                    </p:animEffect>
                                  </p:childTnLst>
                                </p:cTn>
                              </p:par>
                              <p:par>
                                <p:cTn id="382" presetID="31" presetClass="entr" presetSubtype="0" fill="hold" nodeType="withEffect">
                                  <p:stCondLst>
                                    <p:cond delay="2500"/>
                                  </p:stCondLst>
                                  <p:iterate type="lt">
                                    <p:tmPct val="5000"/>
                                  </p:iterate>
                                  <p:childTnLst>
                                    <p:set>
                                      <p:cBhvr>
                                        <p:cTn id="383" dur="1" fill="hold">
                                          <p:stCondLst>
                                            <p:cond delay="0"/>
                                          </p:stCondLst>
                                        </p:cTn>
                                        <p:tgtEl>
                                          <p:spTgt spid="47108"/>
                                        </p:tgtEl>
                                        <p:attrNameLst>
                                          <p:attrName>style.visibility</p:attrName>
                                        </p:attrNameLst>
                                      </p:cBhvr>
                                      <p:to>
                                        <p:strVal val="visible"/>
                                      </p:to>
                                    </p:set>
                                    <p:anim calcmode="lin" valueType="num">
                                      <p:cBhvr>
                                        <p:cTn id="384" dur="2000" fill="hold"/>
                                        <p:tgtEl>
                                          <p:spTgt spid="47108"/>
                                        </p:tgtEl>
                                        <p:attrNameLst>
                                          <p:attrName>ppt_w</p:attrName>
                                        </p:attrNameLst>
                                      </p:cBhvr>
                                      <p:tavLst>
                                        <p:tav tm="0">
                                          <p:val>
                                            <p:fltVal val="0"/>
                                          </p:val>
                                        </p:tav>
                                        <p:tav tm="100000">
                                          <p:val>
                                            <p:strVal val="#ppt_w"/>
                                          </p:val>
                                        </p:tav>
                                      </p:tavLst>
                                    </p:anim>
                                    <p:anim calcmode="lin" valueType="num">
                                      <p:cBhvr>
                                        <p:cTn id="385" dur="2000" fill="hold"/>
                                        <p:tgtEl>
                                          <p:spTgt spid="47108"/>
                                        </p:tgtEl>
                                        <p:attrNameLst>
                                          <p:attrName>ppt_h</p:attrName>
                                        </p:attrNameLst>
                                      </p:cBhvr>
                                      <p:tavLst>
                                        <p:tav tm="0">
                                          <p:val>
                                            <p:fltVal val="0"/>
                                          </p:val>
                                        </p:tav>
                                        <p:tav tm="100000">
                                          <p:val>
                                            <p:strVal val="#ppt_h"/>
                                          </p:val>
                                        </p:tav>
                                      </p:tavLst>
                                    </p:anim>
                                    <p:anim calcmode="lin" valueType="num">
                                      <p:cBhvr>
                                        <p:cTn id="386" dur="2000" fill="hold"/>
                                        <p:tgtEl>
                                          <p:spTgt spid="47108"/>
                                        </p:tgtEl>
                                        <p:attrNameLst>
                                          <p:attrName>style.rotation</p:attrName>
                                        </p:attrNameLst>
                                      </p:cBhvr>
                                      <p:tavLst>
                                        <p:tav tm="0">
                                          <p:val>
                                            <p:fltVal val="90"/>
                                          </p:val>
                                        </p:tav>
                                        <p:tav tm="100000">
                                          <p:val>
                                            <p:fltVal val="0"/>
                                          </p:val>
                                        </p:tav>
                                      </p:tavLst>
                                    </p:anim>
                                    <p:animEffect transition="in" filter="fade">
                                      <p:cBhvr>
                                        <p:cTn id="387" dur="2000"/>
                                        <p:tgtEl>
                                          <p:spTgt spid="47108"/>
                                        </p:tgtEl>
                                      </p:cBhvr>
                                    </p:animEffect>
                                  </p:childTnLst>
                                </p:cTn>
                              </p:par>
                              <p:par>
                                <p:cTn id="388" presetID="31" presetClass="entr" presetSubtype="0" fill="hold" nodeType="withEffect">
                                  <p:stCondLst>
                                    <p:cond delay="2500"/>
                                  </p:stCondLst>
                                  <p:iterate type="lt">
                                    <p:tmPct val="5000"/>
                                  </p:iterate>
                                  <p:childTnLst>
                                    <p:set>
                                      <p:cBhvr>
                                        <p:cTn id="389" dur="1" fill="hold">
                                          <p:stCondLst>
                                            <p:cond delay="0"/>
                                          </p:stCondLst>
                                        </p:cTn>
                                        <p:tgtEl>
                                          <p:spTgt spid="47110"/>
                                        </p:tgtEl>
                                        <p:attrNameLst>
                                          <p:attrName>style.visibility</p:attrName>
                                        </p:attrNameLst>
                                      </p:cBhvr>
                                      <p:to>
                                        <p:strVal val="visible"/>
                                      </p:to>
                                    </p:set>
                                    <p:anim calcmode="lin" valueType="num">
                                      <p:cBhvr>
                                        <p:cTn id="390" dur="2000" fill="hold"/>
                                        <p:tgtEl>
                                          <p:spTgt spid="47110"/>
                                        </p:tgtEl>
                                        <p:attrNameLst>
                                          <p:attrName>ppt_w</p:attrName>
                                        </p:attrNameLst>
                                      </p:cBhvr>
                                      <p:tavLst>
                                        <p:tav tm="0">
                                          <p:val>
                                            <p:fltVal val="0"/>
                                          </p:val>
                                        </p:tav>
                                        <p:tav tm="100000">
                                          <p:val>
                                            <p:strVal val="#ppt_w"/>
                                          </p:val>
                                        </p:tav>
                                      </p:tavLst>
                                    </p:anim>
                                    <p:anim calcmode="lin" valueType="num">
                                      <p:cBhvr>
                                        <p:cTn id="391" dur="2000" fill="hold"/>
                                        <p:tgtEl>
                                          <p:spTgt spid="47110"/>
                                        </p:tgtEl>
                                        <p:attrNameLst>
                                          <p:attrName>ppt_h</p:attrName>
                                        </p:attrNameLst>
                                      </p:cBhvr>
                                      <p:tavLst>
                                        <p:tav tm="0">
                                          <p:val>
                                            <p:fltVal val="0"/>
                                          </p:val>
                                        </p:tav>
                                        <p:tav tm="100000">
                                          <p:val>
                                            <p:strVal val="#ppt_h"/>
                                          </p:val>
                                        </p:tav>
                                      </p:tavLst>
                                    </p:anim>
                                    <p:anim calcmode="lin" valueType="num">
                                      <p:cBhvr>
                                        <p:cTn id="392" dur="2000" fill="hold"/>
                                        <p:tgtEl>
                                          <p:spTgt spid="47110"/>
                                        </p:tgtEl>
                                        <p:attrNameLst>
                                          <p:attrName>style.rotation</p:attrName>
                                        </p:attrNameLst>
                                      </p:cBhvr>
                                      <p:tavLst>
                                        <p:tav tm="0">
                                          <p:val>
                                            <p:fltVal val="90"/>
                                          </p:val>
                                        </p:tav>
                                        <p:tav tm="100000">
                                          <p:val>
                                            <p:fltVal val="0"/>
                                          </p:val>
                                        </p:tav>
                                      </p:tavLst>
                                    </p:anim>
                                    <p:animEffect transition="in" filter="fade">
                                      <p:cBhvr>
                                        <p:cTn id="393" dur="2000"/>
                                        <p:tgtEl>
                                          <p:spTgt spid="47110"/>
                                        </p:tgtEl>
                                      </p:cBhvr>
                                    </p:animEffect>
                                  </p:childTnLst>
                                </p:cTn>
                              </p:par>
                              <p:par>
                                <p:cTn id="394" presetID="31" presetClass="entr" presetSubtype="0" fill="hold" nodeType="withEffect">
                                  <p:stCondLst>
                                    <p:cond delay="2500"/>
                                  </p:stCondLst>
                                  <p:iterate type="lt">
                                    <p:tmPct val="5000"/>
                                  </p:iterate>
                                  <p:childTnLst>
                                    <p:set>
                                      <p:cBhvr>
                                        <p:cTn id="395" dur="1" fill="hold">
                                          <p:stCondLst>
                                            <p:cond delay="0"/>
                                          </p:stCondLst>
                                        </p:cTn>
                                        <p:tgtEl>
                                          <p:spTgt spid="47112"/>
                                        </p:tgtEl>
                                        <p:attrNameLst>
                                          <p:attrName>style.visibility</p:attrName>
                                        </p:attrNameLst>
                                      </p:cBhvr>
                                      <p:to>
                                        <p:strVal val="visible"/>
                                      </p:to>
                                    </p:set>
                                    <p:anim calcmode="lin" valueType="num">
                                      <p:cBhvr>
                                        <p:cTn id="396" dur="2000" fill="hold"/>
                                        <p:tgtEl>
                                          <p:spTgt spid="47112"/>
                                        </p:tgtEl>
                                        <p:attrNameLst>
                                          <p:attrName>ppt_w</p:attrName>
                                        </p:attrNameLst>
                                      </p:cBhvr>
                                      <p:tavLst>
                                        <p:tav tm="0">
                                          <p:val>
                                            <p:fltVal val="0"/>
                                          </p:val>
                                        </p:tav>
                                        <p:tav tm="100000">
                                          <p:val>
                                            <p:strVal val="#ppt_w"/>
                                          </p:val>
                                        </p:tav>
                                      </p:tavLst>
                                    </p:anim>
                                    <p:anim calcmode="lin" valueType="num">
                                      <p:cBhvr>
                                        <p:cTn id="397" dur="2000" fill="hold"/>
                                        <p:tgtEl>
                                          <p:spTgt spid="47112"/>
                                        </p:tgtEl>
                                        <p:attrNameLst>
                                          <p:attrName>ppt_h</p:attrName>
                                        </p:attrNameLst>
                                      </p:cBhvr>
                                      <p:tavLst>
                                        <p:tav tm="0">
                                          <p:val>
                                            <p:fltVal val="0"/>
                                          </p:val>
                                        </p:tav>
                                        <p:tav tm="100000">
                                          <p:val>
                                            <p:strVal val="#ppt_h"/>
                                          </p:val>
                                        </p:tav>
                                      </p:tavLst>
                                    </p:anim>
                                    <p:anim calcmode="lin" valueType="num">
                                      <p:cBhvr>
                                        <p:cTn id="398" dur="2000" fill="hold"/>
                                        <p:tgtEl>
                                          <p:spTgt spid="47112"/>
                                        </p:tgtEl>
                                        <p:attrNameLst>
                                          <p:attrName>style.rotation</p:attrName>
                                        </p:attrNameLst>
                                      </p:cBhvr>
                                      <p:tavLst>
                                        <p:tav tm="0">
                                          <p:val>
                                            <p:fltVal val="90"/>
                                          </p:val>
                                        </p:tav>
                                        <p:tav tm="100000">
                                          <p:val>
                                            <p:fltVal val="0"/>
                                          </p:val>
                                        </p:tav>
                                      </p:tavLst>
                                    </p:anim>
                                    <p:animEffect transition="in" filter="fade">
                                      <p:cBhvr>
                                        <p:cTn id="399" dur="2000"/>
                                        <p:tgtEl>
                                          <p:spTgt spid="47112"/>
                                        </p:tgtEl>
                                      </p:cBhvr>
                                    </p:animEffect>
                                  </p:childTnLst>
                                </p:cTn>
                              </p:par>
                              <p:par>
                                <p:cTn id="400" presetID="31" presetClass="entr" presetSubtype="0" fill="hold" nodeType="withEffect">
                                  <p:stCondLst>
                                    <p:cond delay="2500"/>
                                  </p:stCondLst>
                                  <p:iterate type="lt">
                                    <p:tmPct val="5000"/>
                                  </p:iterate>
                                  <p:childTnLst>
                                    <p:set>
                                      <p:cBhvr>
                                        <p:cTn id="401" dur="1" fill="hold">
                                          <p:stCondLst>
                                            <p:cond delay="0"/>
                                          </p:stCondLst>
                                        </p:cTn>
                                        <p:tgtEl>
                                          <p:spTgt spid="47114"/>
                                        </p:tgtEl>
                                        <p:attrNameLst>
                                          <p:attrName>style.visibility</p:attrName>
                                        </p:attrNameLst>
                                      </p:cBhvr>
                                      <p:to>
                                        <p:strVal val="visible"/>
                                      </p:to>
                                    </p:set>
                                    <p:anim calcmode="lin" valueType="num">
                                      <p:cBhvr>
                                        <p:cTn id="402" dur="2000" fill="hold"/>
                                        <p:tgtEl>
                                          <p:spTgt spid="47114"/>
                                        </p:tgtEl>
                                        <p:attrNameLst>
                                          <p:attrName>ppt_w</p:attrName>
                                        </p:attrNameLst>
                                      </p:cBhvr>
                                      <p:tavLst>
                                        <p:tav tm="0">
                                          <p:val>
                                            <p:fltVal val="0"/>
                                          </p:val>
                                        </p:tav>
                                        <p:tav tm="100000">
                                          <p:val>
                                            <p:strVal val="#ppt_w"/>
                                          </p:val>
                                        </p:tav>
                                      </p:tavLst>
                                    </p:anim>
                                    <p:anim calcmode="lin" valueType="num">
                                      <p:cBhvr>
                                        <p:cTn id="403" dur="2000" fill="hold"/>
                                        <p:tgtEl>
                                          <p:spTgt spid="47114"/>
                                        </p:tgtEl>
                                        <p:attrNameLst>
                                          <p:attrName>ppt_h</p:attrName>
                                        </p:attrNameLst>
                                      </p:cBhvr>
                                      <p:tavLst>
                                        <p:tav tm="0">
                                          <p:val>
                                            <p:fltVal val="0"/>
                                          </p:val>
                                        </p:tav>
                                        <p:tav tm="100000">
                                          <p:val>
                                            <p:strVal val="#ppt_h"/>
                                          </p:val>
                                        </p:tav>
                                      </p:tavLst>
                                    </p:anim>
                                    <p:anim calcmode="lin" valueType="num">
                                      <p:cBhvr>
                                        <p:cTn id="404" dur="2000" fill="hold"/>
                                        <p:tgtEl>
                                          <p:spTgt spid="47114"/>
                                        </p:tgtEl>
                                        <p:attrNameLst>
                                          <p:attrName>style.rotation</p:attrName>
                                        </p:attrNameLst>
                                      </p:cBhvr>
                                      <p:tavLst>
                                        <p:tav tm="0">
                                          <p:val>
                                            <p:fltVal val="90"/>
                                          </p:val>
                                        </p:tav>
                                        <p:tav tm="100000">
                                          <p:val>
                                            <p:fltVal val="0"/>
                                          </p:val>
                                        </p:tav>
                                      </p:tavLst>
                                    </p:anim>
                                    <p:animEffect transition="in" filter="fade">
                                      <p:cBhvr>
                                        <p:cTn id="405" dur="2000"/>
                                        <p:tgtEl>
                                          <p:spTgt spid="47114"/>
                                        </p:tgtEl>
                                      </p:cBhvr>
                                    </p:animEffect>
                                  </p:childTnLst>
                                </p:cTn>
                              </p:par>
                            </p:childTnLst>
                          </p:cTn>
                        </p:par>
                        <p:par>
                          <p:cTn id="406" fill="hold">
                            <p:stCondLst>
                              <p:cond delay="9500"/>
                            </p:stCondLst>
                            <p:childTnLst>
                              <p:par>
                                <p:cTn id="407" presetID="29" presetClass="entr" presetSubtype="0" fill="hold" nodeType="afterEffect">
                                  <p:stCondLst>
                                    <p:cond delay="0"/>
                                  </p:stCondLst>
                                  <p:childTnLst>
                                    <p:set>
                                      <p:cBhvr>
                                        <p:cTn id="408" dur="1" fill="hold">
                                          <p:stCondLst>
                                            <p:cond delay="0"/>
                                          </p:stCondLst>
                                        </p:cTn>
                                        <p:tgtEl>
                                          <p:spTgt spid="35">
                                            <p:txEl>
                                              <p:pRg st="0" end="0"/>
                                            </p:txEl>
                                          </p:spTgt>
                                        </p:tgtEl>
                                        <p:attrNameLst>
                                          <p:attrName>style.visibility</p:attrName>
                                        </p:attrNameLst>
                                      </p:cBhvr>
                                      <p:to>
                                        <p:strVal val="visible"/>
                                      </p:to>
                                    </p:set>
                                    <p:anim calcmode="lin" valueType="num">
                                      <p:cBhvr>
                                        <p:cTn id="409" dur="2000" fill="hold"/>
                                        <p:tgtEl>
                                          <p:spTgt spid="35">
                                            <p:txEl>
                                              <p:pRg st="0" end="0"/>
                                            </p:txEl>
                                          </p:spTgt>
                                        </p:tgtEl>
                                        <p:attrNameLst>
                                          <p:attrName>ppt_x</p:attrName>
                                        </p:attrNameLst>
                                      </p:cBhvr>
                                      <p:tavLst>
                                        <p:tav tm="0">
                                          <p:val>
                                            <p:strVal val="#ppt_x-.2"/>
                                          </p:val>
                                        </p:tav>
                                        <p:tav tm="100000">
                                          <p:val>
                                            <p:strVal val="#ppt_x"/>
                                          </p:val>
                                        </p:tav>
                                      </p:tavLst>
                                    </p:anim>
                                    <p:anim calcmode="lin" valueType="num">
                                      <p:cBhvr>
                                        <p:cTn id="410" dur="2000" fill="hold"/>
                                        <p:tgtEl>
                                          <p:spTgt spid="3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11" dur="2000"/>
                                        <p:tgtEl>
                                          <p:spTgt spid="35">
                                            <p:txEl>
                                              <p:pRg st="0" end="0"/>
                                            </p:txEl>
                                          </p:spTgt>
                                        </p:tgtEl>
                                      </p:cBhvr>
                                    </p:animEffect>
                                  </p:childTnLst>
                                </p:cTn>
                              </p:par>
                            </p:childTnLst>
                          </p:cTn>
                        </p:par>
                        <p:par>
                          <p:cTn id="412" fill="hold">
                            <p:stCondLst>
                              <p:cond delay="11500"/>
                            </p:stCondLst>
                            <p:childTnLst>
                              <p:par>
                                <p:cTn id="413" presetID="29" presetClass="entr" presetSubtype="0" fill="hold" nodeType="afterEffect">
                                  <p:stCondLst>
                                    <p:cond delay="0"/>
                                  </p:stCondLst>
                                  <p:childTnLst>
                                    <p:set>
                                      <p:cBhvr>
                                        <p:cTn id="414" dur="1" fill="hold">
                                          <p:stCondLst>
                                            <p:cond delay="0"/>
                                          </p:stCondLst>
                                        </p:cTn>
                                        <p:tgtEl>
                                          <p:spTgt spid="19466"/>
                                        </p:tgtEl>
                                        <p:attrNameLst>
                                          <p:attrName>style.visibility</p:attrName>
                                        </p:attrNameLst>
                                      </p:cBhvr>
                                      <p:to>
                                        <p:strVal val="visible"/>
                                      </p:to>
                                    </p:set>
                                    <p:anim calcmode="lin" valueType="num">
                                      <p:cBhvr>
                                        <p:cTn id="415" dur="2000" fill="hold"/>
                                        <p:tgtEl>
                                          <p:spTgt spid="19466"/>
                                        </p:tgtEl>
                                        <p:attrNameLst>
                                          <p:attrName>ppt_x</p:attrName>
                                        </p:attrNameLst>
                                      </p:cBhvr>
                                      <p:tavLst>
                                        <p:tav tm="0">
                                          <p:val>
                                            <p:strVal val="#ppt_x-.2"/>
                                          </p:val>
                                        </p:tav>
                                        <p:tav tm="100000">
                                          <p:val>
                                            <p:strVal val="#ppt_x"/>
                                          </p:val>
                                        </p:tav>
                                      </p:tavLst>
                                    </p:anim>
                                    <p:anim calcmode="lin" valueType="num">
                                      <p:cBhvr>
                                        <p:cTn id="416" dur="2000" fill="hold"/>
                                        <p:tgtEl>
                                          <p:spTgt spid="19466"/>
                                        </p:tgtEl>
                                        <p:attrNameLst>
                                          <p:attrName>ppt_y</p:attrName>
                                        </p:attrNameLst>
                                      </p:cBhvr>
                                      <p:tavLst>
                                        <p:tav tm="0">
                                          <p:val>
                                            <p:strVal val="#ppt_y"/>
                                          </p:val>
                                        </p:tav>
                                        <p:tav tm="100000">
                                          <p:val>
                                            <p:strVal val="#ppt_y"/>
                                          </p:val>
                                        </p:tav>
                                      </p:tavLst>
                                    </p:anim>
                                    <p:animEffect transition="in" filter="wipe(right)" prLst="gradientSize: 0.1">
                                      <p:cBhvr>
                                        <p:cTn id="417" dur="20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5" name="4 Imagen" descr="0(2).jpg"/>
          <p:cNvPicPr>
            <a:picLocks noChangeAspect="1"/>
          </p:cNvPicPr>
          <p:nvPr/>
        </p:nvPicPr>
        <p:blipFill>
          <a:blip r:embed="rId2"/>
          <a:stretch>
            <a:fillRect/>
          </a:stretch>
        </p:blipFill>
        <p:spPr>
          <a:xfrm>
            <a:off x="0" y="0"/>
            <a:ext cx="9144000" cy="6858000"/>
          </a:xfrm>
          <a:prstGeom prst="rect">
            <a:avLst/>
          </a:prstGeom>
        </p:spPr>
      </p:pic>
      <p:pic>
        <p:nvPicPr>
          <p:cNvPr id="8" name="7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3214678" y="2004728"/>
            <a:ext cx="2786082" cy="2873589"/>
          </a:xfrm>
          <a:prstGeom prst="rect">
            <a:avLst/>
          </a:prstGeom>
        </p:spPr>
      </p:pic>
      <p:pic>
        <p:nvPicPr>
          <p:cNvPr id="9" name="8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4000496" y="357166"/>
            <a:ext cx="1357322" cy="1533698"/>
          </a:xfrm>
          <a:prstGeom prst="rect">
            <a:avLst/>
          </a:prstGeom>
        </p:spPr>
      </p:pic>
      <p:pic>
        <p:nvPicPr>
          <p:cNvPr id="10" name="9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3857620" y="4857760"/>
            <a:ext cx="1357322" cy="1533698"/>
          </a:xfrm>
          <a:prstGeom prst="rect">
            <a:avLst/>
          </a:prstGeom>
        </p:spPr>
      </p:pic>
      <p:pic>
        <p:nvPicPr>
          <p:cNvPr id="11" name="10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rot="4757906">
            <a:off x="5201502" y="828201"/>
            <a:ext cx="1357322" cy="1533698"/>
          </a:xfrm>
          <a:prstGeom prst="rect">
            <a:avLst/>
          </a:prstGeom>
        </p:spPr>
      </p:pic>
      <p:pic>
        <p:nvPicPr>
          <p:cNvPr id="12" name="11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2714612" y="714356"/>
            <a:ext cx="1357322" cy="1533698"/>
          </a:xfrm>
          <a:prstGeom prst="rect">
            <a:avLst/>
          </a:prstGeom>
        </p:spPr>
      </p:pic>
      <p:pic>
        <p:nvPicPr>
          <p:cNvPr id="13" name="12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1928794" y="1857364"/>
            <a:ext cx="1357322" cy="1533698"/>
          </a:xfrm>
          <a:prstGeom prst="rect">
            <a:avLst/>
          </a:prstGeom>
        </p:spPr>
      </p:pic>
      <p:pic>
        <p:nvPicPr>
          <p:cNvPr id="14" name="13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rot="17145959">
            <a:off x="1743903" y="3166449"/>
            <a:ext cx="1357322" cy="1533698"/>
          </a:xfrm>
          <a:prstGeom prst="rect">
            <a:avLst/>
          </a:prstGeom>
        </p:spPr>
      </p:pic>
      <p:pic>
        <p:nvPicPr>
          <p:cNvPr id="15" name="14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rot="15249386">
            <a:off x="2458884" y="4381644"/>
            <a:ext cx="1357322" cy="1533698"/>
          </a:xfrm>
          <a:prstGeom prst="rect">
            <a:avLst/>
          </a:prstGeom>
        </p:spPr>
      </p:pic>
      <p:pic>
        <p:nvPicPr>
          <p:cNvPr id="16" name="15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3429000"/>
            <a:ext cx="1357322" cy="1533698"/>
          </a:xfrm>
          <a:prstGeom prst="rect">
            <a:avLst/>
          </a:prstGeom>
        </p:spPr>
      </p:pic>
      <p:pic>
        <p:nvPicPr>
          <p:cNvPr id="17" name="16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1928802"/>
            <a:ext cx="1357322" cy="1533698"/>
          </a:xfrm>
          <a:prstGeom prst="rect">
            <a:avLst/>
          </a:prstGeom>
        </p:spPr>
      </p:pic>
      <p:pic>
        <p:nvPicPr>
          <p:cNvPr id="18" name="17 Imagen" descr="spiral-149349_640.png"/>
          <p:cNvPicPr>
            <a:picLocks noChangeAspect="1"/>
          </p:cNvPicPr>
          <p:nvPr/>
        </p:nvPicPr>
        <p:blipFill>
          <a:blip r:embed="rId3">
            <a:duotone>
              <a:prstClr val="black"/>
              <a:schemeClr val="accent6">
                <a:tint val="45000"/>
                <a:satMod val="400000"/>
              </a:schemeClr>
            </a:duotone>
            <a:lum contrast="40000"/>
          </a:blip>
          <a:stretch>
            <a:fillRect/>
          </a:stretch>
        </p:blipFill>
        <p:spPr>
          <a:xfrm>
            <a:off x="5143504" y="4429132"/>
            <a:ext cx="1357322" cy="1533698"/>
          </a:xfrm>
          <a:prstGeom prst="rect">
            <a:avLst/>
          </a:prstGeom>
        </p:spPr>
      </p:pic>
      <p:sp>
        <p:nvSpPr>
          <p:cNvPr id="19" name="18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p:val>
                                            <p:fltVal val="0"/>
                                          </p:val>
                                        </p:tav>
                                        <p:tav tm="100000">
                                          <p:val>
                                            <p:strVal val="#ppt_w"/>
                                          </p:val>
                                        </p:tav>
                                      </p:tavLst>
                                    </p:anim>
                                    <p:anim calcmode="lin" valueType="num">
                                      <p:cBhvr>
                                        <p:cTn id="11" dur="3000" fill="hold"/>
                                        <p:tgtEl>
                                          <p:spTgt spid="9"/>
                                        </p:tgtEl>
                                        <p:attrNameLst>
                                          <p:attrName>ppt_h</p:attrName>
                                        </p:attrNameLst>
                                      </p:cBhvr>
                                      <p:tavLst>
                                        <p:tav tm="0">
                                          <p:val>
                                            <p:fltVal val="0"/>
                                          </p:val>
                                        </p:tav>
                                        <p:tav tm="100000">
                                          <p:val>
                                            <p:strVal val="#ppt_h"/>
                                          </p:val>
                                        </p:tav>
                                      </p:tavLst>
                                    </p:anim>
                                    <p:anim calcmode="lin" valueType="num">
                                      <p:cBhvr>
                                        <p:cTn id="12" dur="3000" fill="hold"/>
                                        <p:tgtEl>
                                          <p:spTgt spid="9"/>
                                        </p:tgtEl>
                                        <p:attrNameLst>
                                          <p:attrName>ppt_x</p:attrName>
                                        </p:attrNameLst>
                                      </p:cBhvr>
                                      <p:tavLst>
                                        <p:tav tm="0">
                                          <p:val>
                                            <p:fltVal val="0.5"/>
                                          </p:val>
                                        </p:tav>
                                        <p:tav tm="100000">
                                          <p:val>
                                            <p:strVal val="#ppt_x"/>
                                          </p:val>
                                        </p:tav>
                                      </p:tavLst>
                                    </p:anim>
                                    <p:anim calcmode="lin" valueType="num">
                                      <p:cBhvr>
                                        <p:cTn id="13" dur="3000" fill="hold"/>
                                        <p:tgtEl>
                                          <p:spTgt spid="9"/>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0" fill="hold"/>
                                        <p:tgtEl>
                                          <p:spTgt spid="10"/>
                                        </p:tgtEl>
                                        <p:attrNameLst>
                                          <p:attrName>ppt_w</p:attrName>
                                        </p:attrNameLst>
                                      </p:cBhvr>
                                      <p:tavLst>
                                        <p:tav tm="0">
                                          <p:val>
                                            <p:fltVal val="0"/>
                                          </p:val>
                                        </p:tav>
                                        <p:tav tm="100000">
                                          <p:val>
                                            <p:strVal val="#ppt_w"/>
                                          </p:val>
                                        </p:tav>
                                      </p:tavLst>
                                    </p:anim>
                                    <p:anim calcmode="lin" valueType="num">
                                      <p:cBhvr>
                                        <p:cTn id="17" dur="3000" fill="hold"/>
                                        <p:tgtEl>
                                          <p:spTgt spid="10"/>
                                        </p:tgtEl>
                                        <p:attrNameLst>
                                          <p:attrName>ppt_h</p:attrName>
                                        </p:attrNameLst>
                                      </p:cBhvr>
                                      <p:tavLst>
                                        <p:tav tm="0">
                                          <p:val>
                                            <p:fltVal val="0"/>
                                          </p:val>
                                        </p:tav>
                                        <p:tav tm="100000">
                                          <p:val>
                                            <p:strVal val="#ppt_h"/>
                                          </p:val>
                                        </p:tav>
                                      </p:tavLst>
                                    </p:anim>
                                    <p:anim calcmode="lin" valueType="num">
                                      <p:cBhvr>
                                        <p:cTn id="18" dur="3000" fill="hold"/>
                                        <p:tgtEl>
                                          <p:spTgt spid="10"/>
                                        </p:tgtEl>
                                        <p:attrNameLst>
                                          <p:attrName>ppt_x</p:attrName>
                                        </p:attrNameLst>
                                      </p:cBhvr>
                                      <p:tavLst>
                                        <p:tav tm="0">
                                          <p:val>
                                            <p:fltVal val="0.5"/>
                                          </p:val>
                                        </p:tav>
                                        <p:tav tm="100000">
                                          <p:val>
                                            <p:strVal val="#ppt_x"/>
                                          </p:val>
                                        </p:tav>
                                      </p:tavLst>
                                    </p:anim>
                                    <p:anim calcmode="lin" valueType="num">
                                      <p:cBhvr>
                                        <p:cTn id="19" dur="3000" fill="hold"/>
                                        <p:tgtEl>
                                          <p:spTgt spid="10"/>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fltVal val="0"/>
                                          </p:val>
                                        </p:tav>
                                        <p:tav tm="100000">
                                          <p:val>
                                            <p:strVal val="#ppt_w"/>
                                          </p:val>
                                        </p:tav>
                                      </p:tavLst>
                                    </p:anim>
                                    <p:anim calcmode="lin" valueType="num">
                                      <p:cBhvr>
                                        <p:cTn id="23" dur="3000" fill="hold"/>
                                        <p:tgtEl>
                                          <p:spTgt spid="11"/>
                                        </p:tgtEl>
                                        <p:attrNameLst>
                                          <p:attrName>ppt_h</p:attrName>
                                        </p:attrNameLst>
                                      </p:cBhvr>
                                      <p:tavLst>
                                        <p:tav tm="0">
                                          <p:val>
                                            <p:fltVal val="0"/>
                                          </p:val>
                                        </p:tav>
                                        <p:tav tm="100000">
                                          <p:val>
                                            <p:strVal val="#ppt_h"/>
                                          </p:val>
                                        </p:tav>
                                      </p:tavLst>
                                    </p:anim>
                                    <p:anim calcmode="lin" valueType="num">
                                      <p:cBhvr>
                                        <p:cTn id="24" dur="3000" fill="hold"/>
                                        <p:tgtEl>
                                          <p:spTgt spid="11"/>
                                        </p:tgtEl>
                                        <p:attrNameLst>
                                          <p:attrName>ppt_x</p:attrName>
                                        </p:attrNameLst>
                                      </p:cBhvr>
                                      <p:tavLst>
                                        <p:tav tm="0">
                                          <p:val>
                                            <p:fltVal val="0.5"/>
                                          </p:val>
                                        </p:tav>
                                        <p:tav tm="100000">
                                          <p:val>
                                            <p:strVal val="#ppt_x"/>
                                          </p:val>
                                        </p:tav>
                                      </p:tavLst>
                                    </p:anim>
                                    <p:anim calcmode="lin" valueType="num">
                                      <p:cBhvr>
                                        <p:cTn id="25" dur="3000" fill="hold"/>
                                        <p:tgtEl>
                                          <p:spTgt spid="11"/>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000" fill="hold"/>
                                        <p:tgtEl>
                                          <p:spTgt spid="12"/>
                                        </p:tgtEl>
                                        <p:attrNameLst>
                                          <p:attrName>ppt_w</p:attrName>
                                        </p:attrNameLst>
                                      </p:cBhvr>
                                      <p:tavLst>
                                        <p:tav tm="0">
                                          <p:val>
                                            <p:fltVal val="0"/>
                                          </p:val>
                                        </p:tav>
                                        <p:tav tm="100000">
                                          <p:val>
                                            <p:strVal val="#ppt_w"/>
                                          </p:val>
                                        </p:tav>
                                      </p:tavLst>
                                    </p:anim>
                                    <p:anim calcmode="lin" valueType="num">
                                      <p:cBhvr>
                                        <p:cTn id="29" dur="3000" fill="hold"/>
                                        <p:tgtEl>
                                          <p:spTgt spid="12"/>
                                        </p:tgtEl>
                                        <p:attrNameLst>
                                          <p:attrName>ppt_h</p:attrName>
                                        </p:attrNameLst>
                                      </p:cBhvr>
                                      <p:tavLst>
                                        <p:tav tm="0">
                                          <p:val>
                                            <p:fltVal val="0"/>
                                          </p:val>
                                        </p:tav>
                                        <p:tav tm="100000">
                                          <p:val>
                                            <p:strVal val="#ppt_h"/>
                                          </p:val>
                                        </p:tav>
                                      </p:tavLst>
                                    </p:anim>
                                    <p:anim calcmode="lin" valueType="num">
                                      <p:cBhvr>
                                        <p:cTn id="30" dur="3000" fill="hold"/>
                                        <p:tgtEl>
                                          <p:spTgt spid="12"/>
                                        </p:tgtEl>
                                        <p:attrNameLst>
                                          <p:attrName>ppt_x</p:attrName>
                                        </p:attrNameLst>
                                      </p:cBhvr>
                                      <p:tavLst>
                                        <p:tav tm="0">
                                          <p:val>
                                            <p:fltVal val="0.5"/>
                                          </p:val>
                                        </p:tav>
                                        <p:tav tm="100000">
                                          <p:val>
                                            <p:strVal val="#ppt_x"/>
                                          </p:val>
                                        </p:tav>
                                      </p:tavLst>
                                    </p:anim>
                                    <p:anim calcmode="lin" valueType="num">
                                      <p:cBhvr>
                                        <p:cTn id="31" dur="3000" fill="hold"/>
                                        <p:tgtEl>
                                          <p:spTgt spid="12"/>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p:val>
                                            <p:fltVal val="0"/>
                                          </p:val>
                                        </p:tav>
                                        <p:tav tm="100000">
                                          <p:val>
                                            <p:strVal val="#ppt_w"/>
                                          </p:val>
                                        </p:tav>
                                      </p:tavLst>
                                    </p:anim>
                                    <p:anim calcmode="lin" valueType="num">
                                      <p:cBhvr>
                                        <p:cTn id="35" dur="3000" fill="hold"/>
                                        <p:tgtEl>
                                          <p:spTgt spid="13"/>
                                        </p:tgtEl>
                                        <p:attrNameLst>
                                          <p:attrName>ppt_h</p:attrName>
                                        </p:attrNameLst>
                                      </p:cBhvr>
                                      <p:tavLst>
                                        <p:tav tm="0">
                                          <p:val>
                                            <p:fltVal val="0"/>
                                          </p:val>
                                        </p:tav>
                                        <p:tav tm="100000">
                                          <p:val>
                                            <p:strVal val="#ppt_h"/>
                                          </p:val>
                                        </p:tav>
                                      </p:tavLst>
                                    </p:anim>
                                    <p:anim calcmode="lin" valueType="num">
                                      <p:cBhvr>
                                        <p:cTn id="36" dur="3000" fill="hold"/>
                                        <p:tgtEl>
                                          <p:spTgt spid="13"/>
                                        </p:tgtEl>
                                        <p:attrNameLst>
                                          <p:attrName>ppt_x</p:attrName>
                                        </p:attrNameLst>
                                      </p:cBhvr>
                                      <p:tavLst>
                                        <p:tav tm="0">
                                          <p:val>
                                            <p:fltVal val="0.5"/>
                                          </p:val>
                                        </p:tav>
                                        <p:tav tm="100000">
                                          <p:val>
                                            <p:strVal val="#ppt_x"/>
                                          </p:val>
                                        </p:tav>
                                      </p:tavLst>
                                    </p:anim>
                                    <p:anim calcmode="lin" valueType="num">
                                      <p:cBhvr>
                                        <p:cTn id="37" dur="3000" fill="hold"/>
                                        <p:tgtEl>
                                          <p:spTgt spid="13"/>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3000" fill="hold"/>
                                        <p:tgtEl>
                                          <p:spTgt spid="14"/>
                                        </p:tgtEl>
                                        <p:attrNameLst>
                                          <p:attrName>ppt_w</p:attrName>
                                        </p:attrNameLst>
                                      </p:cBhvr>
                                      <p:tavLst>
                                        <p:tav tm="0">
                                          <p:val>
                                            <p:fltVal val="0"/>
                                          </p:val>
                                        </p:tav>
                                        <p:tav tm="100000">
                                          <p:val>
                                            <p:strVal val="#ppt_w"/>
                                          </p:val>
                                        </p:tav>
                                      </p:tavLst>
                                    </p:anim>
                                    <p:anim calcmode="lin" valueType="num">
                                      <p:cBhvr>
                                        <p:cTn id="41" dur="3000" fill="hold"/>
                                        <p:tgtEl>
                                          <p:spTgt spid="14"/>
                                        </p:tgtEl>
                                        <p:attrNameLst>
                                          <p:attrName>ppt_h</p:attrName>
                                        </p:attrNameLst>
                                      </p:cBhvr>
                                      <p:tavLst>
                                        <p:tav tm="0">
                                          <p:val>
                                            <p:fltVal val="0"/>
                                          </p:val>
                                        </p:tav>
                                        <p:tav tm="100000">
                                          <p:val>
                                            <p:strVal val="#ppt_h"/>
                                          </p:val>
                                        </p:tav>
                                      </p:tavLst>
                                    </p:anim>
                                    <p:anim calcmode="lin" valueType="num">
                                      <p:cBhvr>
                                        <p:cTn id="42" dur="3000" fill="hold"/>
                                        <p:tgtEl>
                                          <p:spTgt spid="14"/>
                                        </p:tgtEl>
                                        <p:attrNameLst>
                                          <p:attrName>ppt_x</p:attrName>
                                        </p:attrNameLst>
                                      </p:cBhvr>
                                      <p:tavLst>
                                        <p:tav tm="0">
                                          <p:val>
                                            <p:fltVal val="0.5"/>
                                          </p:val>
                                        </p:tav>
                                        <p:tav tm="100000">
                                          <p:val>
                                            <p:strVal val="#ppt_x"/>
                                          </p:val>
                                        </p:tav>
                                      </p:tavLst>
                                    </p:anim>
                                    <p:anim calcmode="lin" valueType="num">
                                      <p:cBhvr>
                                        <p:cTn id="43" dur="3000" fill="hold"/>
                                        <p:tgtEl>
                                          <p:spTgt spid="14"/>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ppt_w</p:attrName>
                                        </p:attrNameLst>
                                      </p:cBhvr>
                                      <p:tavLst>
                                        <p:tav tm="0">
                                          <p:val>
                                            <p:fltVal val="0"/>
                                          </p:val>
                                        </p:tav>
                                        <p:tav tm="100000">
                                          <p:val>
                                            <p:strVal val="#ppt_w"/>
                                          </p:val>
                                        </p:tav>
                                      </p:tavLst>
                                    </p:anim>
                                    <p:anim calcmode="lin" valueType="num">
                                      <p:cBhvr>
                                        <p:cTn id="47" dur="3000" fill="hold"/>
                                        <p:tgtEl>
                                          <p:spTgt spid="15"/>
                                        </p:tgtEl>
                                        <p:attrNameLst>
                                          <p:attrName>ppt_h</p:attrName>
                                        </p:attrNameLst>
                                      </p:cBhvr>
                                      <p:tavLst>
                                        <p:tav tm="0">
                                          <p:val>
                                            <p:fltVal val="0"/>
                                          </p:val>
                                        </p:tav>
                                        <p:tav tm="100000">
                                          <p:val>
                                            <p:strVal val="#ppt_h"/>
                                          </p:val>
                                        </p:tav>
                                      </p:tavLst>
                                    </p:anim>
                                    <p:anim calcmode="lin" valueType="num">
                                      <p:cBhvr>
                                        <p:cTn id="48" dur="3000" fill="hold"/>
                                        <p:tgtEl>
                                          <p:spTgt spid="15"/>
                                        </p:tgtEl>
                                        <p:attrNameLst>
                                          <p:attrName>ppt_x</p:attrName>
                                        </p:attrNameLst>
                                      </p:cBhvr>
                                      <p:tavLst>
                                        <p:tav tm="0">
                                          <p:val>
                                            <p:fltVal val="0.5"/>
                                          </p:val>
                                        </p:tav>
                                        <p:tav tm="100000">
                                          <p:val>
                                            <p:strVal val="#ppt_x"/>
                                          </p:val>
                                        </p:tav>
                                      </p:tavLst>
                                    </p:anim>
                                    <p:anim calcmode="lin" valueType="num">
                                      <p:cBhvr>
                                        <p:cTn id="49" dur="3000" fill="hold"/>
                                        <p:tgtEl>
                                          <p:spTgt spid="15"/>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3000" fill="hold"/>
                                        <p:tgtEl>
                                          <p:spTgt spid="16"/>
                                        </p:tgtEl>
                                        <p:attrNameLst>
                                          <p:attrName>ppt_w</p:attrName>
                                        </p:attrNameLst>
                                      </p:cBhvr>
                                      <p:tavLst>
                                        <p:tav tm="0">
                                          <p:val>
                                            <p:fltVal val="0"/>
                                          </p:val>
                                        </p:tav>
                                        <p:tav tm="100000">
                                          <p:val>
                                            <p:strVal val="#ppt_w"/>
                                          </p:val>
                                        </p:tav>
                                      </p:tavLst>
                                    </p:anim>
                                    <p:anim calcmode="lin" valueType="num">
                                      <p:cBhvr>
                                        <p:cTn id="53" dur="3000" fill="hold"/>
                                        <p:tgtEl>
                                          <p:spTgt spid="16"/>
                                        </p:tgtEl>
                                        <p:attrNameLst>
                                          <p:attrName>ppt_h</p:attrName>
                                        </p:attrNameLst>
                                      </p:cBhvr>
                                      <p:tavLst>
                                        <p:tav tm="0">
                                          <p:val>
                                            <p:fltVal val="0"/>
                                          </p:val>
                                        </p:tav>
                                        <p:tav tm="100000">
                                          <p:val>
                                            <p:strVal val="#ppt_h"/>
                                          </p:val>
                                        </p:tav>
                                      </p:tavLst>
                                    </p:anim>
                                    <p:anim calcmode="lin" valueType="num">
                                      <p:cBhvr>
                                        <p:cTn id="54" dur="3000" fill="hold"/>
                                        <p:tgtEl>
                                          <p:spTgt spid="16"/>
                                        </p:tgtEl>
                                        <p:attrNameLst>
                                          <p:attrName>ppt_x</p:attrName>
                                        </p:attrNameLst>
                                      </p:cBhvr>
                                      <p:tavLst>
                                        <p:tav tm="0">
                                          <p:val>
                                            <p:fltVal val="0.5"/>
                                          </p:val>
                                        </p:tav>
                                        <p:tav tm="100000">
                                          <p:val>
                                            <p:strVal val="#ppt_x"/>
                                          </p:val>
                                        </p:tav>
                                      </p:tavLst>
                                    </p:anim>
                                    <p:anim calcmode="lin" valueType="num">
                                      <p:cBhvr>
                                        <p:cTn id="55" dur="3000" fill="hold"/>
                                        <p:tgtEl>
                                          <p:spTgt spid="16"/>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fltVal val="0"/>
                                          </p:val>
                                        </p:tav>
                                        <p:tav tm="100000">
                                          <p:val>
                                            <p:strVal val="#ppt_w"/>
                                          </p:val>
                                        </p:tav>
                                      </p:tavLst>
                                    </p:anim>
                                    <p:anim calcmode="lin" valueType="num">
                                      <p:cBhvr>
                                        <p:cTn id="59" dur="3000" fill="hold"/>
                                        <p:tgtEl>
                                          <p:spTgt spid="17"/>
                                        </p:tgtEl>
                                        <p:attrNameLst>
                                          <p:attrName>ppt_h</p:attrName>
                                        </p:attrNameLst>
                                      </p:cBhvr>
                                      <p:tavLst>
                                        <p:tav tm="0">
                                          <p:val>
                                            <p:fltVal val="0"/>
                                          </p:val>
                                        </p:tav>
                                        <p:tav tm="100000">
                                          <p:val>
                                            <p:strVal val="#ppt_h"/>
                                          </p:val>
                                        </p:tav>
                                      </p:tavLst>
                                    </p:anim>
                                    <p:anim calcmode="lin" valueType="num">
                                      <p:cBhvr>
                                        <p:cTn id="60" dur="3000" fill="hold"/>
                                        <p:tgtEl>
                                          <p:spTgt spid="17"/>
                                        </p:tgtEl>
                                        <p:attrNameLst>
                                          <p:attrName>ppt_x</p:attrName>
                                        </p:attrNameLst>
                                      </p:cBhvr>
                                      <p:tavLst>
                                        <p:tav tm="0">
                                          <p:val>
                                            <p:fltVal val="0.5"/>
                                          </p:val>
                                        </p:tav>
                                        <p:tav tm="100000">
                                          <p:val>
                                            <p:strVal val="#ppt_x"/>
                                          </p:val>
                                        </p:tav>
                                      </p:tavLst>
                                    </p:anim>
                                    <p:anim calcmode="lin" valueType="num">
                                      <p:cBhvr>
                                        <p:cTn id="61" dur="3000" fill="hold"/>
                                        <p:tgtEl>
                                          <p:spTgt spid="17"/>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3000" fill="hold"/>
                                        <p:tgtEl>
                                          <p:spTgt spid="18"/>
                                        </p:tgtEl>
                                        <p:attrNameLst>
                                          <p:attrName>ppt_w</p:attrName>
                                        </p:attrNameLst>
                                      </p:cBhvr>
                                      <p:tavLst>
                                        <p:tav tm="0">
                                          <p:val>
                                            <p:fltVal val="0"/>
                                          </p:val>
                                        </p:tav>
                                        <p:tav tm="100000">
                                          <p:val>
                                            <p:strVal val="#ppt_w"/>
                                          </p:val>
                                        </p:tav>
                                      </p:tavLst>
                                    </p:anim>
                                    <p:anim calcmode="lin" valueType="num">
                                      <p:cBhvr>
                                        <p:cTn id="65" dur="3000" fill="hold"/>
                                        <p:tgtEl>
                                          <p:spTgt spid="18"/>
                                        </p:tgtEl>
                                        <p:attrNameLst>
                                          <p:attrName>ppt_h</p:attrName>
                                        </p:attrNameLst>
                                      </p:cBhvr>
                                      <p:tavLst>
                                        <p:tav tm="0">
                                          <p:val>
                                            <p:fltVal val="0"/>
                                          </p:val>
                                        </p:tav>
                                        <p:tav tm="100000">
                                          <p:val>
                                            <p:strVal val="#ppt_h"/>
                                          </p:val>
                                        </p:tav>
                                      </p:tavLst>
                                    </p:anim>
                                    <p:anim calcmode="lin" valueType="num">
                                      <p:cBhvr>
                                        <p:cTn id="66" dur="3000" fill="hold"/>
                                        <p:tgtEl>
                                          <p:spTgt spid="18"/>
                                        </p:tgtEl>
                                        <p:attrNameLst>
                                          <p:attrName>ppt_x</p:attrName>
                                        </p:attrNameLst>
                                      </p:cBhvr>
                                      <p:tavLst>
                                        <p:tav tm="0">
                                          <p:val>
                                            <p:fltVal val="0.5"/>
                                          </p:val>
                                        </p:tav>
                                        <p:tav tm="100000">
                                          <p:val>
                                            <p:strVal val="#ppt_x"/>
                                          </p:val>
                                        </p:tav>
                                      </p:tavLst>
                                    </p:anim>
                                    <p:anim calcmode="lin" valueType="num">
                                      <p:cBhvr>
                                        <p:cTn id="67" dur="3000" fill="hold"/>
                                        <p:tgtEl>
                                          <p:spTgt spid="18"/>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8"/>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fltVal val="0"/>
                                          </p:val>
                                        </p:tav>
                                        <p:tav tm="100000">
                                          <p:val>
                                            <p:strVal val="#ppt_w"/>
                                          </p:val>
                                        </p:tav>
                                      </p:tavLst>
                                    </p:anim>
                                    <p:anim calcmode="lin" valueType="num">
                                      <p:cBhvr>
                                        <p:cTn id="91" dur="3000" fill="hold"/>
                                        <p:tgtEl>
                                          <p:spTgt spid="8"/>
                                        </p:tgtEl>
                                        <p:attrNameLst>
                                          <p:attrName>ppt_h</p:attrName>
                                        </p:attrNameLst>
                                      </p:cBhvr>
                                      <p:tavLst>
                                        <p:tav tm="0">
                                          <p:val>
                                            <p:fltVal val="0"/>
                                          </p:val>
                                        </p:tav>
                                        <p:tav tm="100000">
                                          <p:val>
                                            <p:strVal val="#ppt_h"/>
                                          </p:val>
                                        </p:tav>
                                      </p:tavLst>
                                    </p:anim>
                                    <p:anim calcmode="lin" valueType="num">
                                      <p:cBhvr>
                                        <p:cTn id="92" dur="3000" fill="hold"/>
                                        <p:tgtEl>
                                          <p:spTgt spid="8"/>
                                        </p:tgtEl>
                                        <p:attrNameLst>
                                          <p:attrName>ppt_x</p:attrName>
                                        </p:attrNameLst>
                                      </p:cBhvr>
                                      <p:tavLst>
                                        <p:tav tm="0">
                                          <p:val>
                                            <p:fltVal val="0.5"/>
                                          </p:val>
                                        </p:tav>
                                        <p:tav tm="100000">
                                          <p:val>
                                            <p:strVal val="#ppt_x"/>
                                          </p:val>
                                        </p:tav>
                                      </p:tavLst>
                                    </p:anim>
                                    <p:anim calcmode="lin" valueType="num">
                                      <p:cBhvr>
                                        <p:cTn id="93" dur="3000" fill="hold"/>
                                        <p:tgtEl>
                                          <p:spTgt spid="8"/>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000" fill="hold"/>
                                        <p:tgtEl>
                                          <p:spTgt spid="8"/>
                                        </p:tgtEl>
                                        <p:attrNameLst>
                                          <p:attrName>r</p:attrName>
                                        </p:attrNameLst>
                                      </p:cBhvr>
                                    </p:animRot>
                                  </p:childTnLst>
                                </p:cTn>
                              </p:par>
                            </p:childTnLst>
                          </p:cTn>
                        </p:par>
                        <p:par>
                          <p:cTn id="96" fill="hold">
                            <p:stCondLst>
                              <p:cond delay="3000"/>
                            </p:stCondLst>
                            <p:childTnLst>
                              <p:par>
                                <p:cTn id="97" presetID="23" presetClass="exit" presetSubtype="544" fill="hold" nodeType="after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13"/>
                                        </p:tgtEl>
                                        <p:attrNameLst>
                                          <p:attrName>ppt_w</p:attrName>
                                        </p:attrNameLst>
                                      </p:cBhvr>
                                      <p:tavLst>
                                        <p:tav tm="0">
                                          <p:val>
                                            <p:strVal val="ppt_w"/>
                                          </p:val>
                                        </p:tav>
                                        <p:tav tm="100000">
                                          <p:val>
                                            <p:fltVal val="0"/>
                                          </p:val>
                                        </p:tav>
                                      </p:tavLst>
                                    </p:anim>
                                    <p:anim calcmode="lin" valueType="num">
                                      <p:cBhvr>
                                        <p:cTn id="123" dur="3000"/>
                                        <p:tgtEl>
                                          <p:spTgt spid="13"/>
                                        </p:tgtEl>
                                        <p:attrNameLst>
                                          <p:attrName>ppt_h</p:attrName>
                                        </p:attrNameLst>
                                      </p:cBhvr>
                                      <p:tavLst>
                                        <p:tav tm="0">
                                          <p:val>
                                            <p:strVal val="ppt_h"/>
                                          </p:val>
                                        </p:tav>
                                        <p:tav tm="100000">
                                          <p:val>
                                            <p:fltVal val="0"/>
                                          </p:val>
                                        </p:tav>
                                      </p:tavLst>
                                    </p:anim>
                                    <p:anim calcmode="lin" valueType="num">
                                      <p:cBhvr>
                                        <p:cTn id="124" dur="3000"/>
                                        <p:tgtEl>
                                          <p:spTgt spid="13"/>
                                        </p:tgtEl>
                                        <p:attrNameLst>
                                          <p:attrName>ppt_x</p:attrName>
                                        </p:attrNameLst>
                                      </p:cBhvr>
                                      <p:tavLst>
                                        <p:tav tm="0">
                                          <p:val>
                                            <p:strVal val="ppt_x"/>
                                          </p:val>
                                        </p:tav>
                                        <p:tav tm="100000">
                                          <p:val>
                                            <p:fltVal val="0.5"/>
                                          </p:val>
                                        </p:tav>
                                      </p:tavLst>
                                    </p:anim>
                                    <p:anim calcmode="lin" valueType="num">
                                      <p:cBhvr>
                                        <p:cTn id="125" dur="3000"/>
                                        <p:tgtEl>
                                          <p:spTgt spid="13"/>
                                        </p:tgtEl>
                                        <p:attrNameLst>
                                          <p:attrName>ppt_y</p:attrName>
                                        </p:attrNameLst>
                                      </p:cBhvr>
                                      <p:tavLst>
                                        <p:tav tm="0">
                                          <p:val>
                                            <p:strVal val="ppt_y"/>
                                          </p:val>
                                        </p:tav>
                                        <p:tav tm="100000">
                                          <p:val>
                                            <p:fltVal val="0.5"/>
                                          </p:val>
                                        </p:tav>
                                      </p:tavLst>
                                    </p:anim>
                                    <p:set>
                                      <p:cBhvr>
                                        <p:cTn id="126" dur="1" fill="hold">
                                          <p:stCondLst>
                                            <p:cond delay="2999"/>
                                          </p:stCondLst>
                                        </p:cTn>
                                        <p:tgtEl>
                                          <p:spTgt spid="13"/>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4"/>
                                        </p:tgtEl>
                                        <p:attrNameLst>
                                          <p:attrName>ppt_w</p:attrName>
                                        </p:attrNameLst>
                                      </p:cBhvr>
                                      <p:tavLst>
                                        <p:tav tm="0">
                                          <p:val>
                                            <p:strVal val="ppt_w"/>
                                          </p:val>
                                        </p:tav>
                                        <p:tav tm="100000">
                                          <p:val>
                                            <p:fltVal val="0"/>
                                          </p:val>
                                        </p:tav>
                                      </p:tavLst>
                                    </p:anim>
                                    <p:anim calcmode="lin" valueType="num">
                                      <p:cBhvr>
                                        <p:cTn id="129" dur="3000"/>
                                        <p:tgtEl>
                                          <p:spTgt spid="14"/>
                                        </p:tgtEl>
                                        <p:attrNameLst>
                                          <p:attrName>ppt_h</p:attrName>
                                        </p:attrNameLst>
                                      </p:cBhvr>
                                      <p:tavLst>
                                        <p:tav tm="0">
                                          <p:val>
                                            <p:strVal val="ppt_h"/>
                                          </p:val>
                                        </p:tav>
                                        <p:tav tm="100000">
                                          <p:val>
                                            <p:fltVal val="0"/>
                                          </p:val>
                                        </p:tav>
                                      </p:tavLst>
                                    </p:anim>
                                    <p:anim calcmode="lin" valueType="num">
                                      <p:cBhvr>
                                        <p:cTn id="130" dur="3000"/>
                                        <p:tgtEl>
                                          <p:spTgt spid="14"/>
                                        </p:tgtEl>
                                        <p:attrNameLst>
                                          <p:attrName>ppt_x</p:attrName>
                                        </p:attrNameLst>
                                      </p:cBhvr>
                                      <p:tavLst>
                                        <p:tav tm="0">
                                          <p:val>
                                            <p:strVal val="ppt_x"/>
                                          </p:val>
                                        </p:tav>
                                        <p:tav tm="100000">
                                          <p:val>
                                            <p:fltVal val="0.5"/>
                                          </p:val>
                                        </p:tav>
                                      </p:tavLst>
                                    </p:anim>
                                    <p:anim calcmode="lin" valueType="num">
                                      <p:cBhvr>
                                        <p:cTn id="131" dur="3000"/>
                                        <p:tgtEl>
                                          <p:spTgt spid="14"/>
                                        </p:tgtEl>
                                        <p:attrNameLst>
                                          <p:attrName>ppt_y</p:attrName>
                                        </p:attrNameLst>
                                      </p:cBhvr>
                                      <p:tavLst>
                                        <p:tav tm="0">
                                          <p:val>
                                            <p:strVal val="ppt_y"/>
                                          </p:val>
                                        </p:tav>
                                        <p:tav tm="100000">
                                          <p:val>
                                            <p:fltVal val="0.5"/>
                                          </p:val>
                                        </p:tav>
                                      </p:tavLst>
                                    </p:anim>
                                    <p:set>
                                      <p:cBhvr>
                                        <p:cTn id="132" dur="1" fill="hold">
                                          <p:stCondLst>
                                            <p:cond delay="2999"/>
                                          </p:stCondLst>
                                        </p:cTn>
                                        <p:tgtEl>
                                          <p:spTgt spid="14"/>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5"/>
                                        </p:tgtEl>
                                        <p:attrNameLst>
                                          <p:attrName>ppt_w</p:attrName>
                                        </p:attrNameLst>
                                      </p:cBhvr>
                                      <p:tavLst>
                                        <p:tav tm="0">
                                          <p:val>
                                            <p:strVal val="ppt_w"/>
                                          </p:val>
                                        </p:tav>
                                        <p:tav tm="100000">
                                          <p:val>
                                            <p:fltVal val="0"/>
                                          </p:val>
                                        </p:tav>
                                      </p:tavLst>
                                    </p:anim>
                                    <p:anim calcmode="lin" valueType="num">
                                      <p:cBhvr>
                                        <p:cTn id="135" dur="3000"/>
                                        <p:tgtEl>
                                          <p:spTgt spid="15"/>
                                        </p:tgtEl>
                                        <p:attrNameLst>
                                          <p:attrName>ppt_h</p:attrName>
                                        </p:attrNameLst>
                                      </p:cBhvr>
                                      <p:tavLst>
                                        <p:tav tm="0">
                                          <p:val>
                                            <p:strVal val="ppt_h"/>
                                          </p:val>
                                        </p:tav>
                                        <p:tav tm="100000">
                                          <p:val>
                                            <p:fltVal val="0"/>
                                          </p:val>
                                        </p:tav>
                                      </p:tavLst>
                                    </p:anim>
                                    <p:anim calcmode="lin" valueType="num">
                                      <p:cBhvr>
                                        <p:cTn id="136" dur="3000"/>
                                        <p:tgtEl>
                                          <p:spTgt spid="15"/>
                                        </p:tgtEl>
                                        <p:attrNameLst>
                                          <p:attrName>ppt_x</p:attrName>
                                        </p:attrNameLst>
                                      </p:cBhvr>
                                      <p:tavLst>
                                        <p:tav tm="0">
                                          <p:val>
                                            <p:strVal val="ppt_x"/>
                                          </p:val>
                                        </p:tav>
                                        <p:tav tm="100000">
                                          <p:val>
                                            <p:fltVal val="0.5"/>
                                          </p:val>
                                        </p:tav>
                                      </p:tavLst>
                                    </p:anim>
                                    <p:anim calcmode="lin" valueType="num">
                                      <p:cBhvr>
                                        <p:cTn id="137" dur="3000"/>
                                        <p:tgtEl>
                                          <p:spTgt spid="15"/>
                                        </p:tgtEl>
                                        <p:attrNameLst>
                                          <p:attrName>ppt_y</p:attrName>
                                        </p:attrNameLst>
                                      </p:cBhvr>
                                      <p:tavLst>
                                        <p:tav tm="0">
                                          <p:val>
                                            <p:strVal val="ppt_y"/>
                                          </p:val>
                                        </p:tav>
                                        <p:tav tm="100000">
                                          <p:val>
                                            <p:fltVal val="0.5"/>
                                          </p:val>
                                        </p:tav>
                                      </p:tavLst>
                                    </p:anim>
                                    <p:set>
                                      <p:cBhvr>
                                        <p:cTn id="138" dur="1" fill="hold">
                                          <p:stCondLst>
                                            <p:cond delay="2999"/>
                                          </p:stCondLst>
                                        </p:cTn>
                                        <p:tgtEl>
                                          <p:spTgt spid="15"/>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6"/>
                                        </p:tgtEl>
                                        <p:attrNameLst>
                                          <p:attrName>ppt_w</p:attrName>
                                        </p:attrNameLst>
                                      </p:cBhvr>
                                      <p:tavLst>
                                        <p:tav tm="0">
                                          <p:val>
                                            <p:strVal val="ppt_w"/>
                                          </p:val>
                                        </p:tav>
                                        <p:tav tm="100000">
                                          <p:val>
                                            <p:fltVal val="0"/>
                                          </p:val>
                                        </p:tav>
                                      </p:tavLst>
                                    </p:anim>
                                    <p:anim calcmode="lin" valueType="num">
                                      <p:cBhvr>
                                        <p:cTn id="141" dur="3000"/>
                                        <p:tgtEl>
                                          <p:spTgt spid="16"/>
                                        </p:tgtEl>
                                        <p:attrNameLst>
                                          <p:attrName>ppt_h</p:attrName>
                                        </p:attrNameLst>
                                      </p:cBhvr>
                                      <p:tavLst>
                                        <p:tav tm="0">
                                          <p:val>
                                            <p:strVal val="ppt_h"/>
                                          </p:val>
                                        </p:tav>
                                        <p:tav tm="100000">
                                          <p:val>
                                            <p:fltVal val="0"/>
                                          </p:val>
                                        </p:tav>
                                      </p:tavLst>
                                    </p:anim>
                                    <p:anim calcmode="lin" valueType="num">
                                      <p:cBhvr>
                                        <p:cTn id="142" dur="3000"/>
                                        <p:tgtEl>
                                          <p:spTgt spid="16"/>
                                        </p:tgtEl>
                                        <p:attrNameLst>
                                          <p:attrName>ppt_x</p:attrName>
                                        </p:attrNameLst>
                                      </p:cBhvr>
                                      <p:tavLst>
                                        <p:tav tm="0">
                                          <p:val>
                                            <p:strVal val="ppt_x"/>
                                          </p:val>
                                        </p:tav>
                                        <p:tav tm="100000">
                                          <p:val>
                                            <p:fltVal val="0.5"/>
                                          </p:val>
                                        </p:tav>
                                      </p:tavLst>
                                    </p:anim>
                                    <p:anim calcmode="lin" valueType="num">
                                      <p:cBhvr>
                                        <p:cTn id="143" dur="3000"/>
                                        <p:tgtEl>
                                          <p:spTgt spid="16"/>
                                        </p:tgtEl>
                                        <p:attrNameLst>
                                          <p:attrName>ppt_y</p:attrName>
                                        </p:attrNameLst>
                                      </p:cBhvr>
                                      <p:tavLst>
                                        <p:tav tm="0">
                                          <p:val>
                                            <p:strVal val="ppt_y"/>
                                          </p:val>
                                        </p:tav>
                                        <p:tav tm="100000">
                                          <p:val>
                                            <p:fltVal val="0.5"/>
                                          </p:val>
                                        </p:tav>
                                      </p:tavLst>
                                    </p:anim>
                                    <p:set>
                                      <p:cBhvr>
                                        <p:cTn id="144" dur="1" fill="hold">
                                          <p:stCondLst>
                                            <p:cond delay="2999"/>
                                          </p:stCondLst>
                                        </p:cTn>
                                        <p:tgtEl>
                                          <p:spTgt spid="16"/>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7"/>
                                        </p:tgtEl>
                                        <p:attrNameLst>
                                          <p:attrName>ppt_w</p:attrName>
                                        </p:attrNameLst>
                                      </p:cBhvr>
                                      <p:tavLst>
                                        <p:tav tm="0">
                                          <p:val>
                                            <p:strVal val="ppt_w"/>
                                          </p:val>
                                        </p:tav>
                                        <p:tav tm="100000">
                                          <p:val>
                                            <p:fltVal val="0"/>
                                          </p:val>
                                        </p:tav>
                                      </p:tavLst>
                                    </p:anim>
                                    <p:anim calcmode="lin" valueType="num">
                                      <p:cBhvr>
                                        <p:cTn id="147" dur="3000"/>
                                        <p:tgtEl>
                                          <p:spTgt spid="17"/>
                                        </p:tgtEl>
                                        <p:attrNameLst>
                                          <p:attrName>ppt_h</p:attrName>
                                        </p:attrNameLst>
                                      </p:cBhvr>
                                      <p:tavLst>
                                        <p:tav tm="0">
                                          <p:val>
                                            <p:strVal val="ppt_h"/>
                                          </p:val>
                                        </p:tav>
                                        <p:tav tm="100000">
                                          <p:val>
                                            <p:fltVal val="0"/>
                                          </p:val>
                                        </p:tav>
                                      </p:tavLst>
                                    </p:anim>
                                    <p:anim calcmode="lin" valueType="num">
                                      <p:cBhvr>
                                        <p:cTn id="148" dur="3000"/>
                                        <p:tgtEl>
                                          <p:spTgt spid="17"/>
                                        </p:tgtEl>
                                        <p:attrNameLst>
                                          <p:attrName>ppt_x</p:attrName>
                                        </p:attrNameLst>
                                      </p:cBhvr>
                                      <p:tavLst>
                                        <p:tav tm="0">
                                          <p:val>
                                            <p:strVal val="ppt_x"/>
                                          </p:val>
                                        </p:tav>
                                        <p:tav tm="100000">
                                          <p:val>
                                            <p:fltVal val="0.5"/>
                                          </p:val>
                                        </p:tav>
                                      </p:tavLst>
                                    </p:anim>
                                    <p:anim calcmode="lin" valueType="num">
                                      <p:cBhvr>
                                        <p:cTn id="149" dur="3000"/>
                                        <p:tgtEl>
                                          <p:spTgt spid="17"/>
                                        </p:tgtEl>
                                        <p:attrNameLst>
                                          <p:attrName>ppt_y</p:attrName>
                                        </p:attrNameLst>
                                      </p:cBhvr>
                                      <p:tavLst>
                                        <p:tav tm="0">
                                          <p:val>
                                            <p:strVal val="ppt_y"/>
                                          </p:val>
                                        </p:tav>
                                        <p:tav tm="100000">
                                          <p:val>
                                            <p:fltVal val="0.5"/>
                                          </p:val>
                                        </p:tav>
                                      </p:tavLst>
                                    </p:anim>
                                    <p:set>
                                      <p:cBhvr>
                                        <p:cTn id="150" dur="1" fill="hold">
                                          <p:stCondLst>
                                            <p:cond delay="2999"/>
                                          </p:stCondLst>
                                        </p:cTn>
                                        <p:tgtEl>
                                          <p:spTgt spid="17"/>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8"/>
                                        </p:tgtEl>
                                        <p:attrNameLst>
                                          <p:attrName>ppt_w</p:attrName>
                                        </p:attrNameLst>
                                      </p:cBhvr>
                                      <p:tavLst>
                                        <p:tav tm="0">
                                          <p:val>
                                            <p:strVal val="ppt_w"/>
                                          </p:val>
                                        </p:tav>
                                        <p:tav tm="100000">
                                          <p:val>
                                            <p:fltVal val="0"/>
                                          </p:val>
                                        </p:tav>
                                      </p:tavLst>
                                    </p:anim>
                                    <p:anim calcmode="lin" valueType="num">
                                      <p:cBhvr>
                                        <p:cTn id="153" dur="3000"/>
                                        <p:tgtEl>
                                          <p:spTgt spid="18"/>
                                        </p:tgtEl>
                                        <p:attrNameLst>
                                          <p:attrName>ppt_h</p:attrName>
                                        </p:attrNameLst>
                                      </p:cBhvr>
                                      <p:tavLst>
                                        <p:tav tm="0">
                                          <p:val>
                                            <p:strVal val="ppt_h"/>
                                          </p:val>
                                        </p:tav>
                                        <p:tav tm="100000">
                                          <p:val>
                                            <p:fltVal val="0"/>
                                          </p:val>
                                        </p:tav>
                                      </p:tavLst>
                                    </p:anim>
                                    <p:anim calcmode="lin" valueType="num">
                                      <p:cBhvr>
                                        <p:cTn id="154" dur="3000"/>
                                        <p:tgtEl>
                                          <p:spTgt spid="18"/>
                                        </p:tgtEl>
                                        <p:attrNameLst>
                                          <p:attrName>ppt_x</p:attrName>
                                        </p:attrNameLst>
                                      </p:cBhvr>
                                      <p:tavLst>
                                        <p:tav tm="0">
                                          <p:val>
                                            <p:strVal val="ppt_x"/>
                                          </p:val>
                                        </p:tav>
                                        <p:tav tm="100000">
                                          <p:val>
                                            <p:fltVal val="0.5"/>
                                          </p:val>
                                        </p:tav>
                                      </p:tavLst>
                                    </p:anim>
                                    <p:anim calcmode="lin" valueType="num">
                                      <p:cBhvr>
                                        <p:cTn id="155" dur="3000"/>
                                        <p:tgtEl>
                                          <p:spTgt spid="18"/>
                                        </p:tgtEl>
                                        <p:attrNameLst>
                                          <p:attrName>ppt_y</p:attrName>
                                        </p:attrNameLst>
                                      </p:cBhvr>
                                      <p:tavLst>
                                        <p:tav tm="0">
                                          <p:val>
                                            <p:strVal val="ppt_y"/>
                                          </p:val>
                                        </p:tav>
                                        <p:tav tm="100000">
                                          <p:val>
                                            <p:fltVal val="0.5"/>
                                          </p:val>
                                        </p:tav>
                                      </p:tavLst>
                                    </p:anim>
                                    <p:set>
                                      <p:cBhvr>
                                        <p:cTn id="156" dur="1" fill="hold">
                                          <p:stCondLst>
                                            <p:cond delay="2999"/>
                                          </p:stCondLst>
                                        </p:cTn>
                                        <p:tgtEl>
                                          <p:spTgt spid="18"/>
                                        </p:tgtEl>
                                        <p:attrNameLst>
                                          <p:attrName>style.visibility</p:attrName>
                                        </p:attrNameLst>
                                      </p:cBhvr>
                                      <p:to>
                                        <p:strVal val="hidden"/>
                                      </p:to>
                                    </p:set>
                                  </p:childTnLst>
                                </p:cTn>
                              </p:par>
                              <p:par>
                                <p:cTn id="157" presetID="8" presetClass="emph" presetSubtype="0" fill="hold"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0"/>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1"/>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2"/>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3"/>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4"/>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5"/>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6"/>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7"/>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8"/>
                                        </p:tgtEl>
                                        <p:attrNameLst>
                                          <p:attrName>ppt_w</p:attrName>
                                        </p:attrNameLst>
                                      </p:cBhvr>
                                      <p:tavLst>
                                        <p:tav tm="0">
                                          <p:val>
                                            <p:strVal val="ppt_w"/>
                                          </p:val>
                                        </p:tav>
                                        <p:tav tm="100000">
                                          <p:val>
                                            <p:fltVal val="0"/>
                                          </p:val>
                                        </p:tav>
                                      </p:tavLst>
                                    </p:anim>
                                    <p:anim calcmode="lin" valueType="num">
                                      <p:cBhvr>
                                        <p:cTn id="179" dur="3000"/>
                                        <p:tgtEl>
                                          <p:spTgt spid="8"/>
                                        </p:tgtEl>
                                        <p:attrNameLst>
                                          <p:attrName>ppt_h</p:attrName>
                                        </p:attrNameLst>
                                      </p:cBhvr>
                                      <p:tavLst>
                                        <p:tav tm="0">
                                          <p:val>
                                            <p:strVal val="ppt_h"/>
                                          </p:val>
                                        </p:tav>
                                        <p:tav tm="100000">
                                          <p:val>
                                            <p:fltVal val="0"/>
                                          </p:val>
                                        </p:tav>
                                      </p:tavLst>
                                    </p:anim>
                                    <p:anim calcmode="lin" valueType="num">
                                      <p:cBhvr>
                                        <p:cTn id="180" dur="3000"/>
                                        <p:tgtEl>
                                          <p:spTgt spid="8"/>
                                        </p:tgtEl>
                                        <p:attrNameLst>
                                          <p:attrName>ppt_x</p:attrName>
                                        </p:attrNameLst>
                                      </p:cBhvr>
                                      <p:tavLst>
                                        <p:tav tm="0">
                                          <p:val>
                                            <p:strVal val="ppt_x"/>
                                          </p:val>
                                        </p:tav>
                                        <p:tav tm="100000">
                                          <p:val>
                                            <p:fltVal val="0.5"/>
                                          </p:val>
                                        </p:tav>
                                      </p:tavLst>
                                    </p:anim>
                                    <p:anim calcmode="lin" valueType="num">
                                      <p:cBhvr>
                                        <p:cTn id="181" dur="3000"/>
                                        <p:tgtEl>
                                          <p:spTgt spid="8"/>
                                        </p:tgtEl>
                                        <p:attrNameLst>
                                          <p:attrName>ppt_y</p:attrName>
                                        </p:attrNameLst>
                                      </p:cBhvr>
                                      <p:tavLst>
                                        <p:tav tm="0">
                                          <p:val>
                                            <p:strVal val="ppt_y"/>
                                          </p:val>
                                        </p:tav>
                                        <p:tav tm="100000">
                                          <p:val>
                                            <p:fltVal val="0.5"/>
                                          </p:val>
                                        </p:tav>
                                      </p:tavLst>
                                    </p:anim>
                                    <p:set>
                                      <p:cBhvr>
                                        <p:cTn id="182" dur="1" fill="hold">
                                          <p:stCondLst>
                                            <p:cond delay="2999"/>
                                          </p:stCondLst>
                                        </p:cTn>
                                        <p:tgtEl>
                                          <p:spTgt spid="8"/>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5"/>
                                        </p:tgtEl>
                                        <p:attrNameLst>
                                          <p:attrName>style.visibility</p:attrName>
                                        </p:attrNameLst>
                                      </p:cBhvr>
                                      <p:to>
                                        <p:strVal val="visible"/>
                                      </p:to>
                                    </p:set>
                                    <p:anim calcmode="lin" valueType="num">
                                      <p:cBhvr>
                                        <p:cTn id="187" dur="3000" fill="hold"/>
                                        <p:tgtEl>
                                          <p:spTgt spid="5"/>
                                        </p:tgtEl>
                                        <p:attrNameLst>
                                          <p:attrName>ppt_w</p:attrName>
                                        </p:attrNameLst>
                                      </p:cBhvr>
                                      <p:tavLst>
                                        <p:tav tm="0">
                                          <p:val>
                                            <p:strVal val="4/3*#ppt_w"/>
                                          </p:val>
                                        </p:tav>
                                        <p:tav tm="100000">
                                          <p:val>
                                            <p:strVal val="#ppt_w"/>
                                          </p:val>
                                        </p:tav>
                                      </p:tavLst>
                                    </p:anim>
                                    <p:anim calcmode="lin" valueType="num">
                                      <p:cBhvr>
                                        <p:cTn id="18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5" name="4 Marco"/>
          <p:cNvSpPr/>
          <p:nvPr/>
        </p:nvSpPr>
        <p:spPr>
          <a:xfrm>
            <a:off x="0" y="0"/>
            <a:ext cx="9144000" cy="6858000"/>
          </a:xfrm>
          <a:prstGeom prst="frame">
            <a:avLst>
              <a:gd name="adj1" fmla="val 259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285720" y="285728"/>
            <a:ext cx="8572560" cy="6286544"/>
          </a:xfrm>
          <a:prstGeom prst="rect">
            <a:avLst/>
          </a:prstGeom>
          <a:solidFill>
            <a:srgbClr val="860043"/>
          </a:solidFill>
          <a:ln>
            <a:noFill/>
          </a:ln>
          <a:scene3d>
            <a:camera prst="orthographicFront"/>
            <a:lightRig rig="threePt" dir="t"/>
          </a:scene3d>
          <a:sp3d>
            <a:bevelT w="15875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14348" y="1000108"/>
            <a:ext cx="4429156" cy="507831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Expresión Corporal busca el desarrollo de la imaginación, el placer por el juego, la improvisación, la espontaneidad y la creatividad. El resultado de lo anterior, es el  enriquecimiento de las actividades cotidianas  y del crecimiento personal. Por otra parte, enseña a encontrar formas de comunicación más profundas e íntegras, lo que repercute en el contacto con los demás. El ser humano  se ha expresado a través del movimiento y la danza desde su aparición en la Tierra, y de esta manera ha manifestado alegrías, tristezas, </a:t>
            </a:r>
            <a:r>
              <a:rPr lang="es-ES" dirty="0" smtClean="0">
                <a:effectLst>
                  <a:outerShdw blurRad="38100" dist="38100" dir="2700000" algn="tl">
                    <a:srgbClr val="000000">
                      <a:alpha val="43137"/>
                    </a:srgbClr>
                  </a:outerShdw>
                </a:effectLst>
                <a:latin typeface="Agency FB" pitchFamily="34" charset="0"/>
              </a:rPr>
              <a:t>emociones, y </a:t>
            </a:r>
            <a:r>
              <a:rPr lang="es-ES" dirty="0" smtClean="0">
                <a:effectLst>
                  <a:outerShdw blurRad="38100" dist="38100" dir="2700000" algn="tl">
                    <a:srgbClr val="000000">
                      <a:alpha val="43137"/>
                    </a:srgbClr>
                  </a:outerShdw>
                </a:effectLst>
                <a:latin typeface="Agency FB" pitchFamily="34" charset="0"/>
              </a:rPr>
              <a:t>agradecimientos. Así,  nos llegan desde tiempos inmemoriales sus artes -y de su mano- sus costumbres, su forma de vida y hasta parte de su historia. La danza no es ajena a este fenómeno, y es posiblemente de las primeras artes a través de la cuál se comunica, destacando que tal vez sea la más simbólica de las formas de expresión, ya que al prescindir de la palabra, se acentúa la necesidad de una buena transmisión gestual. </a:t>
            </a:r>
            <a:endParaRPr lang="es-ES" sz="1600"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642910" y="428604"/>
            <a:ext cx="7572428" cy="1077218"/>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endParaRPr lang="es-ES" sz="4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Juice ITC" pitchFamily="82" charset="0"/>
            </a:endParaRPr>
          </a:p>
          <a:p>
            <a:pPr algn="ct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9" name="8 CuadroTexto"/>
          <p:cNvSpPr txBox="1"/>
          <p:nvPr/>
        </p:nvSpPr>
        <p:spPr>
          <a:xfrm>
            <a:off x="857224" y="428604"/>
            <a:ext cx="7465698" cy="954107"/>
          </a:xfrm>
          <a:prstGeom prst="rect">
            <a:avLst/>
          </a:prstGeom>
          <a:noFill/>
        </p:spPr>
        <p:txBody>
          <a:bodyPr wrap="none" rtlCol="0">
            <a:spAutoFit/>
          </a:bodyPr>
          <a:lstStyle/>
          <a:p>
            <a:pPr algn="ctr"/>
            <a:r>
              <a:rPr lang="es-ES" sz="2800" b="1" dirty="0" smtClean="0">
                <a:effectLst>
                  <a:outerShdw blurRad="38100" dist="38100" dir="2700000" algn="tl">
                    <a:srgbClr val="000000">
                      <a:alpha val="43137"/>
                    </a:srgbClr>
                  </a:outerShdw>
                </a:effectLst>
                <a:latin typeface="Juice ITC" pitchFamily="82" charset="0"/>
              </a:rPr>
              <a:t>"La danza  no es solo un arte, es un modo de vivir, un modo de existir" </a:t>
            </a:r>
            <a:r>
              <a:rPr lang="es-ES" sz="2800" b="1" dirty="0" smtClean="0">
                <a:effectLst>
                  <a:outerShdw blurRad="38100" dist="38100" dir="2700000" algn="tl">
                    <a:srgbClr val="000000">
                      <a:alpha val="43137"/>
                    </a:srgbClr>
                  </a:outerShdw>
                </a:effectLst>
                <a:latin typeface="Forte" pitchFamily="66" charset="0"/>
              </a:rPr>
              <a:t/>
            </a:r>
            <a:br>
              <a:rPr lang="es-ES" sz="2800" b="1" dirty="0" smtClean="0">
                <a:effectLst>
                  <a:outerShdw blurRad="38100" dist="38100" dir="2700000" algn="tl">
                    <a:srgbClr val="000000">
                      <a:alpha val="43137"/>
                    </a:srgbClr>
                  </a:outerShdw>
                </a:effectLst>
                <a:latin typeface="Forte" pitchFamily="66" charset="0"/>
              </a:rPr>
            </a:br>
            <a:endParaRPr lang="es-ES" sz="2800" b="1" dirty="0" smtClean="0">
              <a:effectLst>
                <a:outerShdw blurRad="38100" dist="38100" dir="2700000" algn="tl">
                  <a:srgbClr val="000000">
                    <a:alpha val="43137"/>
                  </a:srgbClr>
                </a:outerShdw>
              </a:effectLst>
              <a:latin typeface="Forte" pitchFamily="66" charset="0"/>
            </a:endParaRPr>
          </a:p>
        </p:txBody>
      </p:sp>
      <p:pic>
        <p:nvPicPr>
          <p:cNvPr id="45062" name="Picture 6" descr="http://oi35.tinypic.com/124j190.jpg"/>
          <p:cNvPicPr>
            <a:picLocks noChangeAspect="1" noChangeArrowheads="1" noCrop="1"/>
          </p:cNvPicPr>
          <p:nvPr/>
        </p:nvPicPr>
        <p:blipFill>
          <a:blip r:embed="rId4"/>
          <a:srcRect/>
          <a:stretch>
            <a:fillRect/>
          </a:stretch>
        </p:blipFill>
        <p:spPr bwMode="auto">
          <a:xfrm>
            <a:off x="5072066" y="1000108"/>
            <a:ext cx="3500462" cy="5600739"/>
          </a:xfrm>
          <a:prstGeom prst="rect">
            <a:avLst/>
          </a:prstGeom>
          <a:noFill/>
        </p:spPr>
      </p:pic>
      <p:sp>
        <p:nvSpPr>
          <p:cNvPr id="10" name="9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422" y="0"/>
            <a:ext cx="9054577" cy="6857999"/>
          </a:xfrm>
        </p:spPr>
        <p:txBody>
          <a:bodyPr/>
          <a:lstStyle/>
          <a:p>
            <a:endParaRPr lang="es-ES" dirty="0"/>
          </a:p>
        </p:txBody>
      </p:sp>
      <p:sp>
        <p:nvSpPr>
          <p:cNvPr id="3" name="2 Subtítulo"/>
          <p:cNvSpPr>
            <a:spLocks noGrp="1"/>
          </p:cNvSpPr>
          <p:nvPr>
            <p:ph type="subTitle" idx="1"/>
          </p:nvPr>
        </p:nvSpPr>
        <p:spPr>
          <a:xfrm>
            <a:off x="89422" y="0"/>
            <a:ext cx="9054577" cy="6858000"/>
          </a:xfrm>
          <a:gradFill flip="none" rotWithShape="1">
            <a:gsLst>
              <a:gs pos="0">
                <a:schemeClr val="bg2">
                  <a:lumMod val="50000"/>
                </a:schemeClr>
              </a:gs>
              <a:gs pos="50000">
                <a:srgbClr val="002774">
                  <a:shade val="67500"/>
                  <a:satMod val="115000"/>
                </a:srgbClr>
              </a:gs>
              <a:gs pos="100000">
                <a:srgbClr val="002774">
                  <a:shade val="100000"/>
                  <a:satMod val="115000"/>
                </a:srgbClr>
              </a:gs>
            </a:gsLst>
            <a:path path="circle">
              <a:fillToRect l="50000" t="50000" r="50000" b="50000"/>
            </a:path>
            <a:tileRect/>
          </a:gradFill>
        </p:spPr>
        <p:txBody>
          <a:bodyPr/>
          <a:lstStyle/>
          <a:p>
            <a:endParaRPr lang="es-ES" dirty="0"/>
          </a:p>
        </p:txBody>
      </p:sp>
      <p:pic>
        <p:nvPicPr>
          <p:cNvPr id="4" name="3 Imagen" descr="0(59).jpg"/>
          <p:cNvPicPr>
            <a:picLocks noChangeAspect="1"/>
          </p:cNvPicPr>
          <p:nvPr/>
        </p:nvPicPr>
        <p:blipFill>
          <a:blip r:embed="rId3"/>
          <a:stretch>
            <a:fillRect/>
          </a:stretch>
        </p:blipFill>
        <p:spPr>
          <a:xfrm>
            <a:off x="0" y="0"/>
            <a:ext cx="9144000" cy="6858000"/>
          </a:xfrm>
          <a:prstGeom prst="rect">
            <a:avLst/>
          </a:prstGeom>
        </p:spPr>
      </p:pic>
      <p:pic>
        <p:nvPicPr>
          <p:cNvPr id="5" name="4 Imagen" descr="dna-304162_640.png"/>
          <p:cNvPicPr>
            <a:picLocks noChangeAspect="1"/>
          </p:cNvPicPr>
          <p:nvPr/>
        </p:nvPicPr>
        <p:blipFill>
          <a:blip r:embed="rId4"/>
          <a:stretch>
            <a:fillRect/>
          </a:stretch>
        </p:blipFill>
        <p:spPr>
          <a:xfrm rot="7896098">
            <a:off x="4969685" y="2216461"/>
            <a:ext cx="2189255" cy="943185"/>
          </a:xfrm>
          <a:prstGeom prst="rect">
            <a:avLst/>
          </a:prstGeom>
          <a:effectLst/>
        </p:spPr>
      </p:pic>
      <p:pic>
        <p:nvPicPr>
          <p:cNvPr id="7" name="6 Imagen" descr="dna-304162_640.png"/>
          <p:cNvPicPr>
            <a:picLocks noChangeAspect="1"/>
          </p:cNvPicPr>
          <p:nvPr/>
        </p:nvPicPr>
        <p:blipFill>
          <a:blip r:embed="rId4"/>
          <a:stretch>
            <a:fillRect/>
          </a:stretch>
        </p:blipFill>
        <p:spPr>
          <a:xfrm rot="13778190">
            <a:off x="4942750" y="3882564"/>
            <a:ext cx="2189255" cy="943185"/>
          </a:xfrm>
          <a:prstGeom prst="rect">
            <a:avLst/>
          </a:prstGeom>
          <a:effectLst/>
        </p:spPr>
      </p:pic>
      <p:pic>
        <p:nvPicPr>
          <p:cNvPr id="8" name="7 Imagen" descr="dna-304162_640.png"/>
          <p:cNvPicPr>
            <a:picLocks noChangeAspect="1"/>
          </p:cNvPicPr>
          <p:nvPr/>
        </p:nvPicPr>
        <p:blipFill>
          <a:blip r:embed="rId4"/>
          <a:stretch>
            <a:fillRect/>
          </a:stretch>
        </p:blipFill>
        <p:spPr>
          <a:xfrm rot="7896098">
            <a:off x="2063429" y="4023806"/>
            <a:ext cx="2189255" cy="943185"/>
          </a:xfrm>
          <a:prstGeom prst="rect">
            <a:avLst/>
          </a:prstGeom>
          <a:effectLst/>
        </p:spPr>
      </p:pic>
      <p:pic>
        <p:nvPicPr>
          <p:cNvPr id="9" name="8 Imagen" descr="dna-304162_640.png"/>
          <p:cNvPicPr>
            <a:picLocks noChangeAspect="1"/>
          </p:cNvPicPr>
          <p:nvPr/>
        </p:nvPicPr>
        <p:blipFill>
          <a:blip r:embed="rId4"/>
          <a:stretch>
            <a:fillRect/>
          </a:stretch>
        </p:blipFill>
        <p:spPr>
          <a:xfrm rot="13778190">
            <a:off x="1980949" y="2453805"/>
            <a:ext cx="2189255" cy="943185"/>
          </a:xfrm>
          <a:prstGeom prst="rect">
            <a:avLst/>
          </a:prstGeom>
          <a:effectLst/>
        </p:spPr>
      </p:pic>
      <p:pic>
        <p:nvPicPr>
          <p:cNvPr id="10" name="9 Imagen" descr="dna-304162_640.png"/>
          <p:cNvPicPr>
            <a:picLocks noChangeAspect="1"/>
          </p:cNvPicPr>
          <p:nvPr/>
        </p:nvPicPr>
        <p:blipFill>
          <a:blip r:embed="rId4"/>
          <a:stretch>
            <a:fillRect/>
          </a:stretch>
        </p:blipFill>
        <p:spPr>
          <a:xfrm rot="7896098">
            <a:off x="2706372" y="4095243"/>
            <a:ext cx="2189255" cy="943185"/>
          </a:xfrm>
          <a:prstGeom prst="rect">
            <a:avLst/>
          </a:prstGeom>
          <a:effectLst/>
        </p:spPr>
      </p:pic>
      <p:pic>
        <p:nvPicPr>
          <p:cNvPr id="11" name="10 Imagen" descr="dna-304162_640.png"/>
          <p:cNvPicPr>
            <a:picLocks noChangeAspect="1"/>
          </p:cNvPicPr>
          <p:nvPr/>
        </p:nvPicPr>
        <p:blipFill>
          <a:blip r:embed="rId4"/>
          <a:stretch>
            <a:fillRect/>
          </a:stretch>
        </p:blipFill>
        <p:spPr>
          <a:xfrm rot="13778190">
            <a:off x="2552452" y="2382368"/>
            <a:ext cx="2189255" cy="943185"/>
          </a:xfrm>
          <a:prstGeom prst="rect">
            <a:avLst/>
          </a:prstGeom>
          <a:effectLst/>
        </p:spPr>
      </p:pic>
      <p:pic>
        <p:nvPicPr>
          <p:cNvPr id="12" name="11 Imagen" descr="dna-304162_640.png"/>
          <p:cNvPicPr>
            <a:picLocks noChangeAspect="1"/>
          </p:cNvPicPr>
          <p:nvPr/>
        </p:nvPicPr>
        <p:blipFill>
          <a:blip r:embed="rId4"/>
          <a:stretch>
            <a:fillRect/>
          </a:stretch>
        </p:blipFill>
        <p:spPr>
          <a:xfrm rot="7896098">
            <a:off x="4398181" y="2287901"/>
            <a:ext cx="2189255" cy="943185"/>
          </a:xfrm>
          <a:prstGeom prst="rect">
            <a:avLst/>
          </a:prstGeom>
          <a:effectLst/>
        </p:spPr>
      </p:pic>
      <p:pic>
        <p:nvPicPr>
          <p:cNvPr id="13" name="12 Imagen" descr="dna-304162_640.png"/>
          <p:cNvPicPr>
            <a:picLocks noChangeAspect="1"/>
          </p:cNvPicPr>
          <p:nvPr/>
        </p:nvPicPr>
        <p:blipFill>
          <a:blip r:embed="rId4"/>
          <a:stretch>
            <a:fillRect/>
          </a:stretch>
        </p:blipFill>
        <p:spPr>
          <a:xfrm rot="13778190">
            <a:off x="4371246" y="3954004"/>
            <a:ext cx="2189255" cy="943185"/>
          </a:xfrm>
          <a:prstGeom prst="rect">
            <a:avLst/>
          </a:prstGeom>
          <a:effectLst/>
        </p:spPr>
      </p:pic>
      <p:pic>
        <p:nvPicPr>
          <p:cNvPr id="14" name="13 Imagen" descr="dna-304162_640.png"/>
          <p:cNvPicPr>
            <a:picLocks noChangeAspect="1"/>
          </p:cNvPicPr>
          <p:nvPr/>
        </p:nvPicPr>
        <p:blipFill>
          <a:blip r:embed="rId4"/>
          <a:stretch>
            <a:fillRect/>
          </a:stretch>
        </p:blipFill>
        <p:spPr>
          <a:xfrm rot="7896098">
            <a:off x="5596735" y="2166418"/>
            <a:ext cx="2189255" cy="943185"/>
          </a:xfrm>
          <a:prstGeom prst="rect">
            <a:avLst/>
          </a:prstGeom>
          <a:effectLst/>
        </p:spPr>
      </p:pic>
      <p:pic>
        <p:nvPicPr>
          <p:cNvPr id="15" name="14 Imagen" descr="dna-304162_640.png"/>
          <p:cNvPicPr>
            <a:picLocks noChangeAspect="1"/>
          </p:cNvPicPr>
          <p:nvPr/>
        </p:nvPicPr>
        <p:blipFill>
          <a:blip r:embed="rId4"/>
          <a:stretch>
            <a:fillRect/>
          </a:stretch>
        </p:blipFill>
        <p:spPr>
          <a:xfrm rot="13778190">
            <a:off x="5569800" y="3832521"/>
            <a:ext cx="2189255" cy="943185"/>
          </a:xfrm>
          <a:prstGeom prst="rect">
            <a:avLst/>
          </a:prstGeom>
          <a:effectLst/>
        </p:spPr>
      </p:pic>
      <p:pic>
        <p:nvPicPr>
          <p:cNvPr id="16" name="15 Imagen" descr="dna-304162_640.png"/>
          <p:cNvPicPr>
            <a:picLocks noChangeAspect="1"/>
          </p:cNvPicPr>
          <p:nvPr/>
        </p:nvPicPr>
        <p:blipFill>
          <a:blip r:embed="rId4"/>
          <a:stretch>
            <a:fillRect/>
          </a:stretch>
        </p:blipFill>
        <p:spPr>
          <a:xfrm rot="7896098">
            <a:off x="6255569" y="2216462"/>
            <a:ext cx="2189255" cy="943185"/>
          </a:xfrm>
          <a:prstGeom prst="rect">
            <a:avLst/>
          </a:prstGeom>
          <a:effectLst/>
        </p:spPr>
      </p:pic>
      <p:pic>
        <p:nvPicPr>
          <p:cNvPr id="17" name="16 Imagen" descr="dna-304162_640.png"/>
          <p:cNvPicPr>
            <a:picLocks noChangeAspect="1"/>
          </p:cNvPicPr>
          <p:nvPr/>
        </p:nvPicPr>
        <p:blipFill>
          <a:blip r:embed="rId4"/>
          <a:stretch>
            <a:fillRect/>
          </a:stretch>
        </p:blipFill>
        <p:spPr>
          <a:xfrm rot="13778190">
            <a:off x="6228634" y="3882565"/>
            <a:ext cx="2189255" cy="943185"/>
          </a:xfrm>
          <a:prstGeom prst="rect">
            <a:avLst/>
          </a:prstGeom>
          <a:effectLst/>
        </p:spPr>
      </p:pic>
      <p:pic>
        <p:nvPicPr>
          <p:cNvPr id="18" name="17 Imagen" descr="dna-304162_640.png"/>
          <p:cNvPicPr>
            <a:picLocks noChangeAspect="1"/>
          </p:cNvPicPr>
          <p:nvPr/>
        </p:nvPicPr>
        <p:blipFill>
          <a:blip r:embed="rId4"/>
          <a:stretch>
            <a:fillRect/>
          </a:stretch>
        </p:blipFill>
        <p:spPr>
          <a:xfrm rot="7896098">
            <a:off x="706108" y="4095244"/>
            <a:ext cx="2189255" cy="943185"/>
          </a:xfrm>
          <a:prstGeom prst="rect">
            <a:avLst/>
          </a:prstGeom>
          <a:effectLst/>
        </p:spPr>
      </p:pic>
      <p:pic>
        <p:nvPicPr>
          <p:cNvPr id="19" name="18 Imagen" descr="dna-304162_640.png"/>
          <p:cNvPicPr>
            <a:picLocks noChangeAspect="1"/>
          </p:cNvPicPr>
          <p:nvPr/>
        </p:nvPicPr>
        <p:blipFill>
          <a:blip r:embed="rId4"/>
          <a:stretch>
            <a:fillRect/>
          </a:stretch>
        </p:blipFill>
        <p:spPr>
          <a:xfrm rot="13778190">
            <a:off x="623628" y="2525243"/>
            <a:ext cx="2189255" cy="943185"/>
          </a:xfrm>
          <a:prstGeom prst="rect">
            <a:avLst/>
          </a:prstGeom>
          <a:effectLst/>
        </p:spPr>
      </p:pic>
      <p:pic>
        <p:nvPicPr>
          <p:cNvPr id="20" name="19 Imagen" descr="dna-304162_640.png"/>
          <p:cNvPicPr>
            <a:picLocks noChangeAspect="1"/>
          </p:cNvPicPr>
          <p:nvPr/>
        </p:nvPicPr>
        <p:blipFill>
          <a:blip r:embed="rId4"/>
          <a:stretch>
            <a:fillRect/>
          </a:stretch>
        </p:blipFill>
        <p:spPr>
          <a:xfrm rot="7896098">
            <a:off x="1420487" y="4023805"/>
            <a:ext cx="2189255" cy="943185"/>
          </a:xfrm>
          <a:prstGeom prst="rect">
            <a:avLst/>
          </a:prstGeom>
          <a:effectLst/>
        </p:spPr>
      </p:pic>
      <p:pic>
        <p:nvPicPr>
          <p:cNvPr id="21" name="20 Imagen" descr="dna-304162_640.png"/>
          <p:cNvPicPr>
            <a:picLocks noChangeAspect="1"/>
          </p:cNvPicPr>
          <p:nvPr/>
        </p:nvPicPr>
        <p:blipFill>
          <a:blip r:embed="rId4"/>
          <a:stretch>
            <a:fillRect/>
          </a:stretch>
        </p:blipFill>
        <p:spPr>
          <a:xfrm rot="13778190">
            <a:off x="1338008" y="2453805"/>
            <a:ext cx="2189255" cy="943185"/>
          </a:xfrm>
          <a:prstGeom prst="rect">
            <a:avLst/>
          </a:prstGeom>
          <a:effectLst/>
        </p:spPr>
      </p:pic>
      <p:pic>
        <p:nvPicPr>
          <p:cNvPr id="22" name="21 Imagen" descr="dna-304162_640.png"/>
          <p:cNvPicPr>
            <a:picLocks noChangeAspect="1"/>
          </p:cNvPicPr>
          <p:nvPr/>
        </p:nvPicPr>
        <p:blipFill>
          <a:blip r:embed="rId4"/>
          <a:stretch>
            <a:fillRect/>
          </a:stretch>
        </p:blipFill>
        <p:spPr>
          <a:xfrm rot="7896098">
            <a:off x="-8240" y="4095244"/>
            <a:ext cx="2189255" cy="943185"/>
          </a:xfrm>
          <a:prstGeom prst="rect">
            <a:avLst/>
          </a:prstGeom>
          <a:effectLst/>
        </p:spPr>
      </p:pic>
      <p:pic>
        <p:nvPicPr>
          <p:cNvPr id="23" name="22 Imagen" descr="dna-304162_640.png"/>
          <p:cNvPicPr>
            <a:picLocks noChangeAspect="1"/>
          </p:cNvPicPr>
          <p:nvPr/>
        </p:nvPicPr>
        <p:blipFill>
          <a:blip r:embed="rId4"/>
          <a:stretch>
            <a:fillRect/>
          </a:stretch>
        </p:blipFill>
        <p:spPr>
          <a:xfrm rot="13778190">
            <a:off x="-19283" y="2596681"/>
            <a:ext cx="2189255" cy="943185"/>
          </a:xfrm>
          <a:prstGeom prst="rect">
            <a:avLst/>
          </a:prstGeom>
          <a:effectLst/>
        </p:spPr>
      </p:pic>
      <p:pic>
        <p:nvPicPr>
          <p:cNvPr id="24" name="23 Imagen" descr="dna-304162_640.png"/>
          <p:cNvPicPr>
            <a:picLocks noChangeAspect="1"/>
          </p:cNvPicPr>
          <p:nvPr/>
        </p:nvPicPr>
        <p:blipFill>
          <a:blip r:embed="rId4"/>
          <a:stretch>
            <a:fillRect/>
          </a:stretch>
        </p:blipFill>
        <p:spPr>
          <a:xfrm rot="7896098">
            <a:off x="6969949" y="2216462"/>
            <a:ext cx="2189255" cy="943185"/>
          </a:xfrm>
          <a:prstGeom prst="rect">
            <a:avLst/>
          </a:prstGeom>
          <a:effectLst/>
        </p:spPr>
      </p:pic>
      <p:pic>
        <p:nvPicPr>
          <p:cNvPr id="25" name="24 Imagen" descr="dna-304162_640.png"/>
          <p:cNvPicPr>
            <a:picLocks noChangeAspect="1"/>
          </p:cNvPicPr>
          <p:nvPr/>
        </p:nvPicPr>
        <p:blipFill>
          <a:blip r:embed="rId4"/>
          <a:stretch>
            <a:fillRect/>
          </a:stretch>
        </p:blipFill>
        <p:spPr>
          <a:xfrm rot="13778190">
            <a:off x="6943014" y="3882565"/>
            <a:ext cx="2189255" cy="943185"/>
          </a:xfrm>
          <a:prstGeom prst="rect">
            <a:avLst/>
          </a:prstGeom>
          <a:effectLst/>
        </p:spPr>
      </p:pic>
      <p:sp>
        <p:nvSpPr>
          <p:cNvPr id="26" name="25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1+#ppt_w/2"/>
                                          </p:val>
                                        </p:tav>
                                        <p:tav tm="100000">
                                          <p:val>
                                            <p:strVal val="#ppt_x"/>
                                          </p:val>
                                        </p:tav>
                                      </p:tavLst>
                                    </p:anim>
                                    <p:anim calcmode="lin" valueType="num">
                                      <p:cBhvr additive="base">
                                        <p:cTn id="19" dur="30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1+#ppt_w/2"/>
                                          </p:val>
                                        </p:tav>
                                        <p:tav tm="100000">
                                          <p:val>
                                            <p:strVal val="#ppt_x"/>
                                          </p:val>
                                        </p:tav>
                                      </p:tavLst>
                                    </p:anim>
                                    <p:anim calcmode="lin" valueType="num">
                                      <p:cBhvr additive="base">
                                        <p:cTn id="23" dur="3000" fill="hold"/>
                                        <p:tgtEl>
                                          <p:spTgt spid="2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1+#ppt_w/2"/>
                                          </p:val>
                                        </p:tav>
                                        <p:tav tm="100000">
                                          <p:val>
                                            <p:strVal val="#ppt_x"/>
                                          </p:val>
                                        </p:tav>
                                      </p:tavLst>
                                    </p:anim>
                                    <p:anim calcmode="lin" valueType="num">
                                      <p:cBhvr additive="base">
                                        <p:cTn id="27" dur="3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0-#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0-#ppt_w/2"/>
                                          </p:val>
                                        </p:tav>
                                        <p:tav tm="100000">
                                          <p:val>
                                            <p:strVal val="#ppt_x"/>
                                          </p:val>
                                        </p:tav>
                                      </p:tavLst>
                                    </p:anim>
                                    <p:anim calcmode="lin" valueType="num">
                                      <p:cBhvr additive="base">
                                        <p:cTn id="71" dur="3000" fill="hold"/>
                                        <p:tgtEl>
                                          <p:spTgt spid="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0-#ppt_w/2"/>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3000" fill="hold"/>
                                        <p:tgtEl>
                                          <p:spTgt spid="15"/>
                                        </p:tgtEl>
                                        <p:attrNameLst>
                                          <p:attrName>ppt_x</p:attrName>
                                        </p:attrNameLst>
                                      </p:cBhvr>
                                      <p:tavLst>
                                        <p:tav tm="0">
                                          <p:val>
                                            <p:strVal val="0-#ppt_w/2"/>
                                          </p:val>
                                        </p:tav>
                                        <p:tav tm="100000">
                                          <p:val>
                                            <p:strVal val="#ppt_x"/>
                                          </p:val>
                                        </p:tav>
                                      </p:tavLst>
                                    </p:anim>
                                    <p:anim calcmode="lin" valueType="num">
                                      <p:cBhvr additive="base">
                                        <p:cTn id="79" dur="3000" fill="hold"/>
                                        <p:tgtEl>
                                          <p:spTgt spid="15"/>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0" fill="hold"/>
                                        <p:tgtEl>
                                          <p:spTgt spid="17"/>
                                        </p:tgtEl>
                                        <p:attrNameLst>
                                          <p:attrName>ppt_x</p:attrName>
                                        </p:attrNameLst>
                                      </p:cBhvr>
                                      <p:tavLst>
                                        <p:tav tm="0">
                                          <p:val>
                                            <p:strVal val="0-#ppt_w/2"/>
                                          </p:val>
                                        </p:tav>
                                        <p:tav tm="100000">
                                          <p:val>
                                            <p:strVal val="#ppt_x"/>
                                          </p:val>
                                        </p:tav>
                                      </p:tavLst>
                                    </p:anim>
                                    <p:anim calcmode="lin" valueType="num">
                                      <p:cBhvr additive="base">
                                        <p:cTn id="83" dur="3000" fill="hold"/>
                                        <p:tgtEl>
                                          <p:spTgt spid="17"/>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8"/>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20"/>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22"/>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3"/>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7"/>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2"/>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2" fill="hold" nodeType="after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20"/>
                                        </p:tgtEl>
                                        <p:attrNameLst>
                                          <p:attrName>ppt_x</p:attrName>
                                        </p:attrNameLst>
                                      </p:cBhvr>
                                      <p:tavLst>
                                        <p:tav tm="0">
                                          <p:val>
                                            <p:strVal val="ppt_x"/>
                                          </p:val>
                                        </p:tav>
                                        <p:tav tm="100000">
                                          <p:val>
                                            <p:strVal val="1+ppt_w/2"/>
                                          </p:val>
                                        </p:tav>
                                      </p:tavLst>
                                    </p:anim>
                                    <p:anim calcmode="lin" valueType="num">
                                      <p:cBhvr additive="base">
                                        <p:cTn id="155" dur="3000"/>
                                        <p:tgtEl>
                                          <p:spTgt spid="20"/>
                                        </p:tgtEl>
                                        <p:attrNameLst>
                                          <p:attrName>ppt_y</p:attrName>
                                        </p:attrNameLst>
                                      </p:cBhvr>
                                      <p:tavLst>
                                        <p:tav tm="0">
                                          <p:val>
                                            <p:strVal val="ppt_y"/>
                                          </p:val>
                                        </p:tav>
                                        <p:tav tm="100000">
                                          <p:val>
                                            <p:strVal val="ppt_y"/>
                                          </p:val>
                                        </p:tav>
                                      </p:tavLst>
                                    </p:anim>
                                    <p:set>
                                      <p:cBhvr>
                                        <p:cTn id="156" dur="1" fill="hold">
                                          <p:stCondLst>
                                            <p:cond delay="2999"/>
                                          </p:stCondLst>
                                        </p:cTn>
                                        <p:tgtEl>
                                          <p:spTgt spid="20"/>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21"/>
                                        </p:tgtEl>
                                        <p:attrNameLst>
                                          <p:attrName>ppt_x</p:attrName>
                                        </p:attrNameLst>
                                      </p:cBhvr>
                                      <p:tavLst>
                                        <p:tav tm="0">
                                          <p:val>
                                            <p:strVal val="ppt_x"/>
                                          </p:val>
                                        </p:tav>
                                        <p:tav tm="100000">
                                          <p:val>
                                            <p:strVal val="1+ppt_w/2"/>
                                          </p:val>
                                        </p:tav>
                                      </p:tavLst>
                                    </p:anim>
                                    <p:anim calcmode="lin" valueType="num">
                                      <p:cBhvr additive="base">
                                        <p:cTn id="159" dur="3000"/>
                                        <p:tgtEl>
                                          <p:spTgt spid="21"/>
                                        </p:tgtEl>
                                        <p:attrNameLst>
                                          <p:attrName>ppt_y</p:attrName>
                                        </p:attrNameLst>
                                      </p:cBhvr>
                                      <p:tavLst>
                                        <p:tav tm="0">
                                          <p:val>
                                            <p:strVal val="ppt_y"/>
                                          </p:val>
                                        </p:tav>
                                        <p:tav tm="100000">
                                          <p:val>
                                            <p:strVal val="ppt_y"/>
                                          </p:val>
                                        </p:tav>
                                      </p:tavLst>
                                    </p:anim>
                                    <p:set>
                                      <p:cBhvr>
                                        <p:cTn id="160" dur="1" fill="hold">
                                          <p:stCondLst>
                                            <p:cond delay="2999"/>
                                          </p:stCondLst>
                                        </p:cTn>
                                        <p:tgtEl>
                                          <p:spTgt spid="21"/>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22"/>
                                        </p:tgtEl>
                                        <p:attrNameLst>
                                          <p:attrName>ppt_x</p:attrName>
                                        </p:attrNameLst>
                                      </p:cBhvr>
                                      <p:tavLst>
                                        <p:tav tm="0">
                                          <p:val>
                                            <p:strVal val="ppt_x"/>
                                          </p:val>
                                        </p:tav>
                                        <p:tav tm="100000">
                                          <p:val>
                                            <p:strVal val="1+ppt_w/2"/>
                                          </p:val>
                                        </p:tav>
                                      </p:tavLst>
                                    </p:anim>
                                    <p:anim calcmode="lin" valueType="num">
                                      <p:cBhvr additive="base">
                                        <p:cTn id="163" dur="3000"/>
                                        <p:tgtEl>
                                          <p:spTgt spid="22"/>
                                        </p:tgtEl>
                                        <p:attrNameLst>
                                          <p:attrName>ppt_y</p:attrName>
                                        </p:attrNameLst>
                                      </p:cBhvr>
                                      <p:tavLst>
                                        <p:tav tm="0">
                                          <p:val>
                                            <p:strVal val="ppt_y"/>
                                          </p:val>
                                        </p:tav>
                                        <p:tav tm="100000">
                                          <p:val>
                                            <p:strVal val="ppt_y"/>
                                          </p:val>
                                        </p:tav>
                                      </p:tavLst>
                                    </p:anim>
                                    <p:set>
                                      <p:cBhvr>
                                        <p:cTn id="164" dur="1" fill="hold">
                                          <p:stCondLst>
                                            <p:cond delay="2999"/>
                                          </p:stCondLst>
                                        </p:cTn>
                                        <p:tgtEl>
                                          <p:spTgt spid="22"/>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1+ppt_w/2"/>
                                          </p:val>
                                        </p:tav>
                                      </p:tavLst>
                                    </p:anim>
                                    <p:anim calcmode="lin" valueType="num">
                                      <p:cBhvr additive="base">
                                        <p:cTn id="167" dur="3000"/>
                                        <p:tgtEl>
                                          <p:spTgt spid="23"/>
                                        </p:tgtEl>
                                        <p:attrNameLst>
                                          <p:attrName>ppt_y</p:attrName>
                                        </p:attrNameLst>
                                      </p:cBhvr>
                                      <p:tavLst>
                                        <p:tav tm="0">
                                          <p:val>
                                            <p:strVal val="ppt_y"/>
                                          </p:val>
                                        </p:tav>
                                        <p:tav tm="100000">
                                          <p:val>
                                            <p:strVal val="ppt_y"/>
                                          </p:val>
                                        </p:tav>
                                      </p:tavLst>
                                    </p:anim>
                                    <p:set>
                                      <p:cBhvr>
                                        <p:cTn id="168" dur="1" fill="hold">
                                          <p:stCondLst>
                                            <p:cond delay="2999"/>
                                          </p:stCondLst>
                                        </p:cTn>
                                        <p:tgtEl>
                                          <p:spTgt spid="23"/>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8"/>
                                        </p:tgtEl>
                                        <p:attrNameLst>
                                          <p:attrName>ppt_w</p:attrName>
                                        </p:attrNameLst>
                                      </p:cBhvr>
                                      <p:tavLst>
                                        <p:tav tm="0">
                                          <p:val>
                                            <p:strVal val="ppt_w"/>
                                          </p:val>
                                        </p:tav>
                                        <p:tav tm="100000">
                                          <p:val>
                                            <p:strVal val="ppt_w"/>
                                          </p:val>
                                        </p:tav>
                                      </p:tavLst>
                                    </p:anim>
                                    <p:anim calcmode="lin" valueType="num">
                                      <p:cBhvr>
                                        <p:cTn id="17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8"/>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9"/>
                                        </p:tgtEl>
                                        <p:attrNameLst>
                                          <p:attrName>ppt_w</p:attrName>
                                        </p:attrNameLst>
                                      </p:cBhvr>
                                      <p:tavLst>
                                        <p:tav tm="0">
                                          <p:val>
                                            <p:strVal val="ppt_w"/>
                                          </p:val>
                                        </p:tav>
                                        <p:tav tm="100000">
                                          <p:val>
                                            <p:strVal val="ppt_w"/>
                                          </p:val>
                                        </p:tav>
                                      </p:tavLst>
                                    </p:anim>
                                    <p:anim calcmode="lin" valueType="num">
                                      <p:cBhvr>
                                        <p:cTn id="17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9"/>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10"/>
                                        </p:tgtEl>
                                        <p:attrNameLst>
                                          <p:attrName>ppt_w</p:attrName>
                                        </p:attrNameLst>
                                      </p:cBhvr>
                                      <p:tavLst>
                                        <p:tav tm="0">
                                          <p:val>
                                            <p:strVal val="ppt_w"/>
                                          </p:val>
                                        </p:tav>
                                        <p:tav tm="100000">
                                          <p:val>
                                            <p:strVal val="ppt_w"/>
                                          </p:val>
                                        </p:tav>
                                      </p:tavLst>
                                    </p:anim>
                                    <p:anim calcmode="lin" valueType="num">
                                      <p:cBhvr>
                                        <p:cTn id="17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0"/>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1"/>
                                        </p:tgtEl>
                                        <p:attrNameLst>
                                          <p:attrName>ppt_w</p:attrName>
                                        </p:attrNameLst>
                                      </p:cBhvr>
                                      <p:tavLst>
                                        <p:tav tm="0">
                                          <p:val>
                                            <p:strVal val="ppt_w"/>
                                          </p:val>
                                        </p:tav>
                                        <p:tav tm="100000">
                                          <p:val>
                                            <p:strVal val="ppt_w"/>
                                          </p:val>
                                        </p:tav>
                                      </p:tavLst>
                                    </p:anim>
                                    <p:anim calcmode="lin" valueType="num">
                                      <p:cBhvr>
                                        <p:cTn id="18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1"/>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8"/>
                                        </p:tgtEl>
                                        <p:attrNameLst>
                                          <p:attrName>ppt_w</p:attrName>
                                        </p:attrNameLst>
                                      </p:cBhvr>
                                      <p:tavLst>
                                        <p:tav tm="0">
                                          <p:val>
                                            <p:strVal val="ppt_w"/>
                                          </p:val>
                                        </p:tav>
                                        <p:tav tm="100000">
                                          <p:val>
                                            <p:strVal val="ppt_w"/>
                                          </p:val>
                                        </p:tav>
                                      </p:tavLst>
                                    </p:anim>
                                    <p:anim calcmode="lin" valueType="num">
                                      <p:cBhvr>
                                        <p:cTn id="1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8"/>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9"/>
                                        </p:tgtEl>
                                        <p:attrNameLst>
                                          <p:attrName>ppt_w</p:attrName>
                                        </p:attrNameLst>
                                      </p:cBhvr>
                                      <p:tavLst>
                                        <p:tav tm="0">
                                          <p:val>
                                            <p:strVal val="ppt_w"/>
                                          </p:val>
                                        </p:tav>
                                        <p:tav tm="100000">
                                          <p:val>
                                            <p:strVal val="ppt_w"/>
                                          </p:val>
                                        </p:tav>
                                      </p:tavLst>
                                    </p:anim>
                                    <p:anim calcmode="lin" valueType="num">
                                      <p:cBhvr>
                                        <p:cTn id="191"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9"/>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20"/>
                                        </p:tgtEl>
                                        <p:attrNameLst>
                                          <p:attrName>ppt_w</p:attrName>
                                        </p:attrNameLst>
                                      </p:cBhvr>
                                      <p:tavLst>
                                        <p:tav tm="0">
                                          <p:val>
                                            <p:strVal val="ppt_w"/>
                                          </p:val>
                                        </p:tav>
                                        <p:tav tm="100000">
                                          <p:val>
                                            <p:strVal val="ppt_w"/>
                                          </p:val>
                                        </p:tav>
                                      </p:tavLst>
                                    </p:anim>
                                    <p:anim calcmode="lin" valueType="num">
                                      <p:cBhvr>
                                        <p:cTn id="195"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0"/>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21"/>
                                        </p:tgtEl>
                                        <p:attrNameLst>
                                          <p:attrName>ppt_w</p:attrName>
                                        </p:attrNameLst>
                                      </p:cBhvr>
                                      <p:tavLst>
                                        <p:tav tm="0">
                                          <p:val>
                                            <p:strVal val="ppt_w"/>
                                          </p:val>
                                        </p:tav>
                                        <p:tav tm="100000">
                                          <p:val>
                                            <p:strVal val="ppt_w"/>
                                          </p:val>
                                        </p:tav>
                                      </p:tavLst>
                                    </p:anim>
                                    <p:anim calcmode="lin" valueType="num">
                                      <p:cBhvr>
                                        <p:cTn id="19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21"/>
                                        </p:tgtEl>
                                        <p:attrNameLst>
                                          <p:attrName>style.visibility</p:attrName>
                                        </p:attrNameLst>
                                      </p:cBhvr>
                                      <p:to>
                                        <p:strVal val="hidden"/>
                                      </p:to>
                                    </p:set>
                                  </p:childTnLst>
                                </p:cTn>
                              </p:par>
                              <p:par>
                                <p:cTn id="201" presetID="19" presetClass="exit" presetSubtype="5" fill="hold" nodeType="withEffect">
                                  <p:stCondLst>
                                    <p:cond delay="0"/>
                                  </p:stCondLst>
                                  <p:childTnLst>
                                    <p:anim calcmode="lin" valueType="num">
                                      <p:cBhvr>
                                        <p:cTn id="202" dur="3000"/>
                                        <p:tgtEl>
                                          <p:spTgt spid="22"/>
                                        </p:tgtEl>
                                        <p:attrNameLst>
                                          <p:attrName>ppt_w</p:attrName>
                                        </p:attrNameLst>
                                      </p:cBhvr>
                                      <p:tavLst>
                                        <p:tav tm="0">
                                          <p:val>
                                            <p:strVal val="ppt_w"/>
                                          </p:val>
                                        </p:tav>
                                        <p:tav tm="100000">
                                          <p:val>
                                            <p:strVal val="ppt_w"/>
                                          </p:val>
                                        </p:tav>
                                      </p:tavLst>
                                    </p:anim>
                                    <p:anim calcmode="lin" valueType="num">
                                      <p:cBhvr>
                                        <p:cTn id="20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2"/>
                                        </p:tgtEl>
                                        <p:attrNameLst>
                                          <p:attrName>style.visibility</p:attrName>
                                        </p:attrNameLst>
                                      </p:cBhvr>
                                      <p:to>
                                        <p:strVal val="hidden"/>
                                      </p:to>
                                    </p:set>
                                  </p:childTnLst>
                                </p:cTn>
                              </p:par>
                              <p:par>
                                <p:cTn id="205" presetID="19" presetClass="exit" presetSubtype="5" fill="hold" nodeType="withEffect">
                                  <p:stCondLst>
                                    <p:cond delay="0"/>
                                  </p:stCondLst>
                                  <p:childTnLst>
                                    <p:anim calcmode="lin" valueType="num">
                                      <p:cBhvr>
                                        <p:cTn id="206" dur="3000"/>
                                        <p:tgtEl>
                                          <p:spTgt spid="23"/>
                                        </p:tgtEl>
                                        <p:attrNameLst>
                                          <p:attrName>ppt_w</p:attrName>
                                        </p:attrNameLst>
                                      </p:cBhvr>
                                      <p:tavLst>
                                        <p:tav tm="0">
                                          <p:val>
                                            <p:strVal val="ppt_w"/>
                                          </p:val>
                                        </p:tav>
                                        <p:tav tm="100000">
                                          <p:val>
                                            <p:strVal val="ppt_w"/>
                                          </p:val>
                                        </p:tav>
                                      </p:tavLst>
                                    </p:anim>
                                    <p:anim calcmode="lin" valueType="num">
                                      <p:cBhvr>
                                        <p:cTn id="20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23"/>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0-ppt_w/2"/>
                                          </p:val>
                                        </p:tav>
                                      </p:tavLst>
                                    </p:anim>
                                    <p:anim calcmode="lin" valueType="num">
                                      <p:cBhvr additive="base">
                                        <p:cTn id="211" dur="3000"/>
                                        <p:tgtEl>
                                          <p:spTgt spid="5"/>
                                        </p:tgtEl>
                                        <p:attrNameLst>
                                          <p:attrName>ppt_y</p:attrName>
                                        </p:attrNameLst>
                                      </p:cBhvr>
                                      <p:tavLst>
                                        <p:tav tm="0">
                                          <p:val>
                                            <p:strVal val="ppt_y"/>
                                          </p:val>
                                        </p:tav>
                                        <p:tav tm="100000">
                                          <p:val>
                                            <p:strVal val="ppt_y"/>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0-ppt_w/2"/>
                                          </p:val>
                                        </p:tav>
                                      </p:tavLst>
                                    </p:anim>
                                    <p:anim calcmode="lin" valueType="num">
                                      <p:cBhvr additive="base">
                                        <p:cTn id="215" dur="3000"/>
                                        <p:tgtEl>
                                          <p:spTgt spid="7"/>
                                        </p:tgtEl>
                                        <p:attrNameLst>
                                          <p:attrName>ppt_y</p:attrName>
                                        </p:attrNameLst>
                                      </p:cBhvr>
                                      <p:tavLst>
                                        <p:tav tm="0">
                                          <p:val>
                                            <p:strVal val="ppt_y"/>
                                          </p:val>
                                        </p:tav>
                                        <p:tav tm="100000">
                                          <p:val>
                                            <p:strVal val="ppt_y"/>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0-ppt_w/2"/>
                                          </p:val>
                                        </p:tav>
                                      </p:tavLst>
                                    </p:anim>
                                    <p:anim calcmode="lin" valueType="num">
                                      <p:cBhvr additive="base">
                                        <p:cTn id="219" dur="3000"/>
                                        <p:tgtEl>
                                          <p:spTgt spid="12"/>
                                        </p:tgtEl>
                                        <p:attrNameLst>
                                          <p:attrName>ppt_y</p:attrName>
                                        </p:attrNameLst>
                                      </p:cBhvr>
                                      <p:tavLst>
                                        <p:tav tm="0">
                                          <p:val>
                                            <p:strVal val="ppt_y"/>
                                          </p:val>
                                        </p:tav>
                                        <p:tav tm="100000">
                                          <p:val>
                                            <p:strVal val="ppt_y"/>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3"/>
                                        </p:tgtEl>
                                        <p:attrNameLst>
                                          <p:attrName>ppt_x</p:attrName>
                                        </p:attrNameLst>
                                      </p:cBhvr>
                                      <p:tavLst>
                                        <p:tav tm="0">
                                          <p:val>
                                            <p:strVal val="ppt_x"/>
                                          </p:val>
                                        </p:tav>
                                        <p:tav tm="100000">
                                          <p:val>
                                            <p:strVal val="0-ppt_w/2"/>
                                          </p:val>
                                        </p:tav>
                                      </p:tavLst>
                                    </p:anim>
                                    <p:anim calcmode="lin" valueType="num">
                                      <p:cBhvr additive="base">
                                        <p:cTn id="223" dur="3000"/>
                                        <p:tgtEl>
                                          <p:spTgt spid="13"/>
                                        </p:tgtEl>
                                        <p:attrNameLst>
                                          <p:attrName>ppt_y</p:attrName>
                                        </p:attrNameLst>
                                      </p:cBhvr>
                                      <p:tavLst>
                                        <p:tav tm="0">
                                          <p:val>
                                            <p:strVal val="ppt_y"/>
                                          </p:val>
                                        </p:tav>
                                        <p:tav tm="100000">
                                          <p:val>
                                            <p:strVal val="ppt_y"/>
                                          </p:val>
                                        </p:tav>
                                      </p:tavLst>
                                    </p:anim>
                                    <p:set>
                                      <p:cBhvr>
                                        <p:cTn id="224" dur="1" fill="hold">
                                          <p:stCondLst>
                                            <p:cond delay="2999"/>
                                          </p:stCondLst>
                                        </p:cTn>
                                        <p:tgtEl>
                                          <p:spTgt spid="13"/>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0-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15"/>
                                        </p:tgtEl>
                                        <p:attrNameLst>
                                          <p:attrName>ppt_x</p:attrName>
                                        </p:attrNameLst>
                                      </p:cBhvr>
                                      <p:tavLst>
                                        <p:tav tm="0">
                                          <p:val>
                                            <p:strVal val="ppt_x"/>
                                          </p:val>
                                        </p:tav>
                                        <p:tav tm="100000">
                                          <p:val>
                                            <p:strVal val="0-ppt_w/2"/>
                                          </p:val>
                                        </p:tav>
                                      </p:tavLst>
                                    </p:anim>
                                    <p:anim calcmode="lin" valueType="num">
                                      <p:cBhvr additive="base">
                                        <p:cTn id="231" dur="3000"/>
                                        <p:tgtEl>
                                          <p:spTgt spid="15"/>
                                        </p:tgtEl>
                                        <p:attrNameLst>
                                          <p:attrName>ppt_y</p:attrName>
                                        </p:attrNameLst>
                                      </p:cBhvr>
                                      <p:tavLst>
                                        <p:tav tm="0">
                                          <p:val>
                                            <p:strVal val="ppt_y"/>
                                          </p:val>
                                        </p:tav>
                                        <p:tav tm="100000">
                                          <p:val>
                                            <p:strVal val="ppt_y"/>
                                          </p:val>
                                        </p:tav>
                                      </p:tavLst>
                                    </p:anim>
                                    <p:set>
                                      <p:cBhvr>
                                        <p:cTn id="232" dur="1" fill="hold">
                                          <p:stCondLst>
                                            <p:cond delay="2999"/>
                                          </p:stCondLst>
                                        </p:cTn>
                                        <p:tgtEl>
                                          <p:spTgt spid="15"/>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0-ppt_w/2"/>
                                          </p:val>
                                        </p:tav>
                                      </p:tavLst>
                                    </p:anim>
                                    <p:anim calcmode="lin" valueType="num">
                                      <p:cBhvr additive="base">
                                        <p:cTn id="235" dur="3000"/>
                                        <p:tgtEl>
                                          <p:spTgt spid="16"/>
                                        </p:tgtEl>
                                        <p:attrNameLst>
                                          <p:attrName>ppt_y</p:attrName>
                                        </p:attrNameLst>
                                      </p:cBhvr>
                                      <p:tavLst>
                                        <p:tav tm="0">
                                          <p:val>
                                            <p:strVal val="ppt_y"/>
                                          </p:val>
                                        </p:tav>
                                        <p:tav tm="100000">
                                          <p:val>
                                            <p:strVal val="ppt_y"/>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17"/>
                                        </p:tgtEl>
                                        <p:attrNameLst>
                                          <p:attrName>ppt_x</p:attrName>
                                        </p:attrNameLst>
                                      </p:cBhvr>
                                      <p:tavLst>
                                        <p:tav tm="0">
                                          <p:val>
                                            <p:strVal val="ppt_x"/>
                                          </p:val>
                                        </p:tav>
                                        <p:tav tm="100000">
                                          <p:val>
                                            <p:strVal val="0-ppt_w/2"/>
                                          </p:val>
                                        </p:tav>
                                      </p:tavLst>
                                    </p:anim>
                                    <p:anim calcmode="lin" valueType="num">
                                      <p:cBhvr additive="base">
                                        <p:cTn id="239" dur="3000"/>
                                        <p:tgtEl>
                                          <p:spTgt spid="17"/>
                                        </p:tgtEl>
                                        <p:attrNameLst>
                                          <p:attrName>ppt_y</p:attrName>
                                        </p:attrNameLst>
                                      </p:cBhvr>
                                      <p:tavLst>
                                        <p:tav tm="0">
                                          <p:val>
                                            <p:strVal val="ppt_y"/>
                                          </p:val>
                                        </p:tav>
                                        <p:tav tm="100000">
                                          <p:val>
                                            <p:strVal val="ppt_y"/>
                                          </p:val>
                                        </p:tav>
                                      </p:tavLst>
                                    </p:anim>
                                    <p:set>
                                      <p:cBhvr>
                                        <p:cTn id="240" dur="1" fill="hold">
                                          <p:stCondLst>
                                            <p:cond delay="2999"/>
                                          </p:stCondLst>
                                        </p:cTn>
                                        <p:tgtEl>
                                          <p:spTgt spid="17"/>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19" presetClass="exit" presetSubtype="5" fill="hold" nodeType="withEffect">
                                  <p:stCondLst>
                                    <p:cond delay="0"/>
                                  </p:stCondLst>
                                  <p:childTnLst>
                                    <p:anim calcmode="lin" valueType="num">
                                      <p:cBhvr>
                                        <p:cTn id="250" dur="3000"/>
                                        <p:tgtEl>
                                          <p:spTgt spid="5"/>
                                        </p:tgtEl>
                                        <p:attrNameLst>
                                          <p:attrName>ppt_w</p:attrName>
                                        </p:attrNameLst>
                                      </p:cBhvr>
                                      <p:tavLst>
                                        <p:tav tm="0">
                                          <p:val>
                                            <p:strVal val="ppt_w"/>
                                          </p:val>
                                        </p:tav>
                                        <p:tav tm="100000">
                                          <p:val>
                                            <p:strVal val="ppt_w"/>
                                          </p:val>
                                        </p:tav>
                                      </p:tavLst>
                                    </p:anim>
                                    <p:anim calcmode="lin" valueType="num">
                                      <p:cBhvr>
                                        <p:cTn id="25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5"/>
                                        </p:tgtEl>
                                        <p:attrNameLst>
                                          <p:attrName>style.visibility</p:attrName>
                                        </p:attrNameLst>
                                      </p:cBhvr>
                                      <p:to>
                                        <p:strVal val="hidden"/>
                                      </p:to>
                                    </p:set>
                                  </p:childTnLst>
                                </p:cTn>
                              </p:par>
                              <p:par>
                                <p:cTn id="253" presetID="19" presetClass="exit" presetSubtype="5" fill="hold" nodeType="withEffect">
                                  <p:stCondLst>
                                    <p:cond delay="0"/>
                                  </p:stCondLst>
                                  <p:childTnLst>
                                    <p:anim calcmode="lin" valueType="num">
                                      <p:cBhvr>
                                        <p:cTn id="254" dur="3000"/>
                                        <p:tgtEl>
                                          <p:spTgt spid="7"/>
                                        </p:tgtEl>
                                        <p:attrNameLst>
                                          <p:attrName>ppt_w</p:attrName>
                                        </p:attrNameLst>
                                      </p:cBhvr>
                                      <p:tavLst>
                                        <p:tav tm="0">
                                          <p:val>
                                            <p:strVal val="ppt_w"/>
                                          </p:val>
                                        </p:tav>
                                        <p:tav tm="100000">
                                          <p:val>
                                            <p:strVal val="ppt_w"/>
                                          </p:val>
                                        </p:tav>
                                      </p:tavLst>
                                    </p:anim>
                                    <p:anim calcmode="lin" valueType="num">
                                      <p:cBhvr>
                                        <p:cTn id="25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7"/>
                                        </p:tgtEl>
                                        <p:attrNameLst>
                                          <p:attrName>style.visibility</p:attrName>
                                        </p:attrNameLst>
                                      </p:cBhvr>
                                      <p:to>
                                        <p:strVal val="hidden"/>
                                      </p:to>
                                    </p:set>
                                  </p:childTnLst>
                                </p:cTn>
                              </p:par>
                              <p:par>
                                <p:cTn id="257" presetID="19" presetClass="exit" presetSubtype="5" fill="hold" nodeType="withEffect">
                                  <p:stCondLst>
                                    <p:cond delay="0"/>
                                  </p:stCondLst>
                                  <p:childTnLst>
                                    <p:anim calcmode="lin" valueType="num">
                                      <p:cBhvr>
                                        <p:cTn id="258" dur="3000"/>
                                        <p:tgtEl>
                                          <p:spTgt spid="12"/>
                                        </p:tgtEl>
                                        <p:attrNameLst>
                                          <p:attrName>ppt_w</p:attrName>
                                        </p:attrNameLst>
                                      </p:cBhvr>
                                      <p:tavLst>
                                        <p:tav tm="0">
                                          <p:val>
                                            <p:strVal val="ppt_w"/>
                                          </p:val>
                                        </p:tav>
                                        <p:tav tm="100000">
                                          <p:val>
                                            <p:strVal val="ppt_w"/>
                                          </p:val>
                                        </p:tav>
                                      </p:tavLst>
                                    </p:anim>
                                    <p:anim calcmode="lin" valueType="num">
                                      <p:cBhvr>
                                        <p:cTn id="25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2"/>
                                        </p:tgtEl>
                                        <p:attrNameLst>
                                          <p:attrName>style.visibility</p:attrName>
                                        </p:attrNameLst>
                                      </p:cBhvr>
                                      <p:to>
                                        <p:strVal val="hidden"/>
                                      </p:to>
                                    </p:set>
                                  </p:childTnLst>
                                </p:cTn>
                              </p:par>
                              <p:par>
                                <p:cTn id="261" presetID="19" presetClass="exit" presetSubtype="5" fill="hold" nodeType="withEffect">
                                  <p:stCondLst>
                                    <p:cond delay="0"/>
                                  </p:stCondLst>
                                  <p:childTnLst>
                                    <p:anim calcmode="lin" valueType="num">
                                      <p:cBhvr>
                                        <p:cTn id="262" dur="3000"/>
                                        <p:tgtEl>
                                          <p:spTgt spid="13"/>
                                        </p:tgtEl>
                                        <p:attrNameLst>
                                          <p:attrName>ppt_w</p:attrName>
                                        </p:attrNameLst>
                                      </p:cBhvr>
                                      <p:tavLst>
                                        <p:tav tm="0">
                                          <p:val>
                                            <p:strVal val="ppt_w"/>
                                          </p:val>
                                        </p:tav>
                                        <p:tav tm="100000">
                                          <p:val>
                                            <p:strVal val="ppt_w"/>
                                          </p:val>
                                        </p:tav>
                                      </p:tavLst>
                                    </p:anim>
                                    <p:anim calcmode="lin" valueType="num">
                                      <p:cBhvr>
                                        <p:cTn id="26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3"/>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14"/>
                                        </p:tgtEl>
                                        <p:attrNameLst>
                                          <p:attrName>ppt_w</p:attrName>
                                        </p:attrNameLst>
                                      </p:cBhvr>
                                      <p:tavLst>
                                        <p:tav tm="0">
                                          <p:val>
                                            <p:strVal val="ppt_w"/>
                                          </p:val>
                                        </p:tav>
                                        <p:tav tm="100000">
                                          <p:val>
                                            <p:strVal val="ppt_w"/>
                                          </p:val>
                                        </p:tav>
                                      </p:tavLst>
                                    </p:anim>
                                    <p:anim calcmode="lin" valueType="num">
                                      <p:cBhvr>
                                        <p:cTn id="26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4"/>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15"/>
                                        </p:tgtEl>
                                        <p:attrNameLst>
                                          <p:attrName>ppt_w</p:attrName>
                                        </p:attrNameLst>
                                      </p:cBhvr>
                                      <p:tavLst>
                                        <p:tav tm="0">
                                          <p:val>
                                            <p:strVal val="ppt_w"/>
                                          </p:val>
                                        </p:tav>
                                        <p:tav tm="100000">
                                          <p:val>
                                            <p:strVal val="ppt_w"/>
                                          </p:val>
                                        </p:tav>
                                      </p:tavLst>
                                    </p:anim>
                                    <p:anim calcmode="lin" valueType="num">
                                      <p:cBhvr>
                                        <p:cTn id="2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5"/>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16"/>
                                        </p:tgtEl>
                                        <p:attrNameLst>
                                          <p:attrName>ppt_w</p:attrName>
                                        </p:attrNameLst>
                                      </p:cBhvr>
                                      <p:tavLst>
                                        <p:tav tm="0">
                                          <p:val>
                                            <p:strVal val="ppt_w"/>
                                          </p:val>
                                        </p:tav>
                                        <p:tav tm="100000">
                                          <p:val>
                                            <p:strVal val="ppt_w"/>
                                          </p:val>
                                        </p:tav>
                                      </p:tavLst>
                                    </p:anim>
                                    <p:anim calcmode="lin" valueType="num">
                                      <p:cBhvr>
                                        <p:cTn id="27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6"/>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17"/>
                                        </p:tgtEl>
                                        <p:attrNameLst>
                                          <p:attrName>ppt_w</p:attrName>
                                        </p:attrNameLst>
                                      </p:cBhvr>
                                      <p:tavLst>
                                        <p:tav tm="0">
                                          <p:val>
                                            <p:strVal val="ppt_w"/>
                                          </p:val>
                                        </p:tav>
                                        <p:tav tm="100000">
                                          <p:val>
                                            <p:strVal val="ppt_w"/>
                                          </p:val>
                                        </p:tav>
                                      </p:tavLst>
                                    </p:anim>
                                    <p:anim calcmode="lin" valueType="num">
                                      <p:cBhvr>
                                        <p:cTn id="2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7"/>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24"/>
                                        </p:tgtEl>
                                        <p:attrNameLst>
                                          <p:attrName>ppt_w</p:attrName>
                                        </p:attrNameLst>
                                      </p:cBhvr>
                                      <p:tavLst>
                                        <p:tav tm="0">
                                          <p:val>
                                            <p:strVal val="ppt_w"/>
                                          </p:val>
                                        </p:tav>
                                        <p:tav tm="100000">
                                          <p:val>
                                            <p:strVal val="ppt_w"/>
                                          </p:val>
                                        </p:tav>
                                      </p:tavLst>
                                    </p:anim>
                                    <p:anim calcmode="lin" valueType="num">
                                      <p:cBhvr>
                                        <p:cTn id="28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24"/>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25"/>
                                        </p:tgtEl>
                                        <p:attrNameLst>
                                          <p:attrName>ppt_w</p:attrName>
                                        </p:attrNameLst>
                                      </p:cBhvr>
                                      <p:tavLst>
                                        <p:tav tm="0">
                                          <p:val>
                                            <p:strVal val="ppt_w"/>
                                          </p:val>
                                        </p:tav>
                                        <p:tav tm="100000">
                                          <p:val>
                                            <p:strVal val="ppt_w"/>
                                          </p:val>
                                        </p:tav>
                                      </p:tavLst>
                                    </p:anim>
                                    <p:anim calcmode="lin" valueType="num">
                                      <p:cBhvr>
                                        <p:cTn id="28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25"/>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4/3*#ppt_w"/>
                                          </p:val>
                                        </p:tav>
                                        <p:tav tm="100000">
                                          <p:val>
                                            <p:strVal val="#ppt_w"/>
                                          </p:val>
                                        </p:tav>
                                      </p:tavLst>
                                    </p:anim>
                                    <p:anim calcmode="lin" valueType="num">
                                      <p:cBhvr>
                                        <p:cTn id="292" dur="30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Vertic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5" name="4 Marco"/>
          <p:cNvSpPr/>
          <p:nvPr/>
        </p:nvSpPr>
        <p:spPr>
          <a:xfrm>
            <a:off x="0" y="0"/>
            <a:ext cx="9144000" cy="6858000"/>
          </a:xfrm>
          <a:prstGeom prst="frame">
            <a:avLst>
              <a:gd name="adj1" fmla="val 259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285720" y="285728"/>
            <a:ext cx="8572560" cy="6286544"/>
          </a:xfrm>
          <a:prstGeom prst="rect">
            <a:avLst/>
          </a:prstGeom>
          <a:solidFill>
            <a:srgbClr val="002060"/>
          </a:solidFill>
          <a:ln>
            <a:noFill/>
          </a:ln>
          <a:scene3d>
            <a:camera prst="orthographicFront"/>
            <a:lightRig rig="threePt" dir="t"/>
          </a:scene3d>
          <a:sp3d>
            <a:bevelT w="15875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85786" y="500042"/>
            <a:ext cx="3929090" cy="5355312"/>
          </a:xfrm>
          <a:prstGeom prst="rect">
            <a:avLst/>
          </a:prstGeom>
          <a:noFill/>
        </p:spPr>
        <p:txBody>
          <a:bodyPr wrap="square" rtlCol="0">
            <a:spAutoFit/>
          </a:bodyPr>
          <a:lstStyle/>
          <a:p>
            <a:endParaRPr lang="es-ES" dirty="0" smtClean="0">
              <a:effectLst>
                <a:outerShdw blurRad="38100" dist="38100" dir="2700000" algn="tl">
                  <a:srgbClr val="000000">
                    <a:alpha val="43137"/>
                  </a:srgbClr>
                </a:outerShdw>
              </a:effectLst>
              <a:latin typeface="Agency FB" pitchFamily="34" charset="0"/>
            </a:endParaRPr>
          </a:p>
          <a:p>
            <a:r>
              <a:rPr lang="es-ES" dirty="0" smtClean="0">
                <a:effectLst>
                  <a:outerShdw blurRad="38100" dist="38100" dir="2700000" algn="tl">
                    <a:srgbClr val="000000">
                      <a:alpha val="43137"/>
                    </a:srgbClr>
                  </a:outerShdw>
                </a:effectLst>
                <a:latin typeface="Agency FB" pitchFamily="34" charset="0"/>
              </a:rPr>
              <a:t>La danza pues, es movimiento. Y un movimiento muy especial, ya que requiere de cinco elementos fundamentales, sin los cuales ella no existiría. Estos son:</a:t>
            </a:r>
            <a:br>
              <a:rPr lang="es-ES" dirty="0" smtClean="0">
                <a:effectLst>
                  <a:outerShdw blurRad="38100" dist="38100" dir="2700000" algn="tl">
                    <a:srgbClr val="000000">
                      <a:alpha val="43137"/>
                    </a:srgbClr>
                  </a:outerShdw>
                </a:effectLst>
                <a:latin typeface="Agency FB" pitchFamily="34" charset="0"/>
              </a:rPr>
            </a:br>
            <a:r>
              <a:rPr lang="es-ES" dirty="0" smtClean="0">
                <a:effectLst>
                  <a:outerShdw blurRad="38100" dist="38100" dir="2700000" algn="tl">
                    <a:srgbClr val="000000">
                      <a:alpha val="43137"/>
                    </a:srgbClr>
                  </a:outerShdw>
                </a:effectLst>
                <a:latin typeface="Agency FB" pitchFamily="34" charset="0"/>
              </a:rPr>
              <a:t>-Ritmo-Forma-Espacio-Tiempo-Energía</a:t>
            </a:r>
          </a:p>
          <a:p>
            <a:endParaRPr lang="es-ES" dirty="0" smtClean="0">
              <a:effectLst>
                <a:outerShdw blurRad="38100" dist="38100" dir="2700000" algn="tl">
                  <a:srgbClr val="000000">
                    <a:alpha val="43137"/>
                  </a:srgbClr>
                </a:outerShdw>
              </a:effectLst>
              <a:latin typeface="Agency FB" pitchFamily="34" charset="0"/>
            </a:endParaRPr>
          </a:p>
          <a:p>
            <a:r>
              <a:rPr lang="es-ES" dirty="0" smtClean="0">
                <a:effectLst>
                  <a:outerShdw blurRad="38100" dist="38100" dir="2700000" algn="tl">
                    <a:srgbClr val="000000">
                      <a:alpha val="43137"/>
                    </a:srgbClr>
                  </a:outerShdw>
                </a:effectLst>
                <a:latin typeface="Agency FB" pitchFamily="34" charset="0"/>
              </a:rPr>
              <a:t>De esta forma, llegamos a definir la danza como el desplazamiento efectuado en el espacio por una o todas las partes del cuerpo del bailarín, diseñando una forma, impulsado por una energía propia, con un ritmo determinado, durante un tiempo de mayor o menor duración.</a:t>
            </a:r>
          </a:p>
          <a:p>
            <a:r>
              <a:rPr lang="es-ES" dirty="0" smtClean="0">
                <a:effectLst>
                  <a:outerShdw blurRad="38100" dist="38100" dir="2700000" algn="tl">
                    <a:srgbClr val="000000">
                      <a:alpha val="43137"/>
                    </a:srgbClr>
                  </a:outerShdw>
                </a:effectLst>
                <a:latin typeface="Agency FB" pitchFamily="34" charset="0"/>
              </a:rPr>
              <a:t>El uso predominante de uno u otro de los elementos del movimiento, no es siempre parejo. En algunas danzas, predomina el ritmo, en otras el uso del espacio, etc. A su vez, es importante destacar que de acuerdo a su carácter, se acentuará el uso de uno u otro elemento.</a:t>
            </a:r>
            <a:endParaRPr lang="es-ES" dirty="0">
              <a:effectLst>
                <a:outerShdw blurRad="38100" dist="38100" dir="2700000" algn="tl">
                  <a:srgbClr val="000000">
                    <a:alpha val="43137"/>
                  </a:srgbClr>
                </a:outerShdw>
              </a:effectLst>
              <a:latin typeface="Agency FB" pitchFamily="34" charset="0"/>
            </a:endParaRPr>
          </a:p>
        </p:txBody>
      </p:sp>
      <p:pic>
        <p:nvPicPr>
          <p:cNvPr id="44036" name="Picture 4" descr="http://3.bp.blogspot.com/-7Np9I8Rih0A/UyZ0e4hlp-I/AAAAAAAAKPY/jeSDXIpjEgU/s1600/Imagenes.Horabuena.com+-+Gif+Animado+-+Descarga+gratis+-+++%25283%2529.gif"/>
          <p:cNvPicPr>
            <a:picLocks noChangeAspect="1" noChangeArrowheads="1" noCrop="1"/>
          </p:cNvPicPr>
          <p:nvPr/>
        </p:nvPicPr>
        <p:blipFill>
          <a:blip r:embed="rId4">
            <a:lum contrast="20000"/>
          </a:blip>
          <a:srcRect/>
          <a:stretch>
            <a:fillRect/>
          </a:stretch>
        </p:blipFill>
        <p:spPr bwMode="auto">
          <a:xfrm>
            <a:off x="5143504" y="357166"/>
            <a:ext cx="3824289" cy="6124918"/>
          </a:xfrm>
          <a:prstGeom prst="rect">
            <a:avLst/>
          </a:prstGeom>
          <a:noFill/>
        </p:spPr>
      </p:pic>
      <p:sp>
        <p:nvSpPr>
          <p:cNvPr id="8" name="7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2">
                  <a:lumMod val="50000"/>
                  <a:shade val="67500"/>
                  <a:satMod val="115000"/>
                </a:schemeClr>
              </a:gs>
              <a:gs pos="100000">
                <a:schemeClr val="accent2">
                  <a:lumMod val="50000"/>
                  <a:shade val="100000"/>
                  <a:satMod val="115000"/>
                </a:schemeClr>
              </a:gs>
            </a:gsLst>
            <a:lin ang="16200000" scaled="1"/>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8930" y="0"/>
            <a:ext cx="9152930" cy="6858000"/>
          </a:xfrm>
          <a:prstGeom prst="rect">
            <a:avLst/>
          </a:prstGeom>
        </p:spPr>
      </p:pic>
      <p:pic>
        <p:nvPicPr>
          <p:cNvPr id="22" name="21 Imagen" descr="rehilete1.png"/>
          <p:cNvPicPr>
            <a:picLocks noChangeAspect="1"/>
          </p:cNvPicPr>
          <p:nvPr/>
        </p:nvPicPr>
        <p:blipFill>
          <a:blip r:embed="rId3"/>
          <a:stretch>
            <a:fillRect/>
          </a:stretch>
        </p:blipFill>
        <p:spPr>
          <a:xfrm>
            <a:off x="7358082" y="1857364"/>
            <a:ext cx="1785918" cy="1666857"/>
          </a:xfrm>
          <a:prstGeom prst="rect">
            <a:avLst/>
          </a:prstGeom>
        </p:spPr>
      </p:pic>
      <p:pic>
        <p:nvPicPr>
          <p:cNvPr id="23" name="22 Imagen" descr="rehilete1.png"/>
          <p:cNvPicPr>
            <a:picLocks noChangeAspect="1"/>
          </p:cNvPicPr>
          <p:nvPr/>
        </p:nvPicPr>
        <p:blipFill>
          <a:blip r:embed="rId3"/>
          <a:stretch>
            <a:fillRect/>
          </a:stretch>
        </p:blipFill>
        <p:spPr>
          <a:xfrm>
            <a:off x="5857884" y="1857364"/>
            <a:ext cx="1785918" cy="1666857"/>
          </a:xfrm>
          <a:prstGeom prst="rect">
            <a:avLst/>
          </a:prstGeom>
        </p:spPr>
      </p:pic>
      <p:pic>
        <p:nvPicPr>
          <p:cNvPr id="24" name="23 Imagen" descr="rehilete1.png"/>
          <p:cNvPicPr>
            <a:picLocks noChangeAspect="1"/>
          </p:cNvPicPr>
          <p:nvPr/>
        </p:nvPicPr>
        <p:blipFill>
          <a:blip r:embed="rId3"/>
          <a:stretch>
            <a:fillRect/>
          </a:stretch>
        </p:blipFill>
        <p:spPr>
          <a:xfrm>
            <a:off x="4286248" y="1857364"/>
            <a:ext cx="1785918" cy="1666857"/>
          </a:xfrm>
          <a:prstGeom prst="rect">
            <a:avLst/>
          </a:prstGeom>
        </p:spPr>
      </p:pic>
      <p:pic>
        <p:nvPicPr>
          <p:cNvPr id="25" name="24 Imagen" descr="rehilete1.png"/>
          <p:cNvPicPr>
            <a:picLocks noChangeAspect="1"/>
          </p:cNvPicPr>
          <p:nvPr/>
        </p:nvPicPr>
        <p:blipFill>
          <a:blip r:embed="rId3"/>
          <a:stretch>
            <a:fillRect/>
          </a:stretch>
        </p:blipFill>
        <p:spPr>
          <a:xfrm>
            <a:off x="2714612" y="1857364"/>
            <a:ext cx="1785918" cy="1666857"/>
          </a:xfrm>
          <a:prstGeom prst="rect">
            <a:avLst/>
          </a:prstGeom>
        </p:spPr>
      </p:pic>
      <p:pic>
        <p:nvPicPr>
          <p:cNvPr id="26" name="25 Imagen" descr="rehilete1.png"/>
          <p:cNvPicPr>
            <a:picLocks noChangeAspect="1"/>
          </p:cNvPicPr>
          <p:nvPr/>
        </p:nvPicPr>
        <p:blipFill>
          <a:blip r:embed="rId3"/>
          <a:stretch>
            <a:fillRect/>
          </a:stretch>
        </p:blipFill>
        <p:spPr>
          <a:xfrm>
            <a:off x="1142976" y="1857364"/>
            <a:ext cx="1785918" cy="1666857"/>
          </a:xfrm>
          <a:prstGeom prst="rect">
            <a:avLst/>
          </a:prstGeom>
        </p:spPr>
      </p:pic>
      <p:pic>
        <p:nvPicPr>
          <p:cNvPr id="27" name="26 Imagen" descr="rehilete1.png"/>
          <p:cNvPicPr>
            <a:picLocks noChangeAspect="1"/>
          </p:cNvPicPr>
          <p:nvPr/>
        </p:nvPicPr>
        <p:blipFill>
          <a:blip r:embed="rId3"/>
          <a:stretch>
            <a:fillRect/>
          </a:stretch>
        </p:blipFill>
        <p:spPr>
          <a:xfrm>
            <a:off x="-428660" y="1857364"/>
            <a:ext cx="1785918" cy="1666857"/>
          </a:xfrm>
          <a:prstGeom prst="rect">
            <a:avLst/>
          </a:prstGeom>
        </p:spPr>
      </p:pic>
      <p:pic>
        <p:nvPicPr>
          <p:cNvPr id="28" name="27 Imagen" descr="rehilete1.png"/>
          <p:cNvPicPr>
            <a:picLocks noChangeAspect="1"/>
          </p:cNvPicPr>
          <p:nvPr/>
        </p:nvPicPr>
        <p:blipFill>
          <a:blip r:embed="rId3"/>
          <a:stretch>
            <a:fillRect/>
          </a:stretch>
        </p:blipFill>
        <p:spPr>
          <a:xfrm>
            <a:off x="7358082" y="3643314"/>
            <a:ext cx="1785918" cy="1666857"/>
          </a:xfrm>
          <a:prstGeom prst="rect">
            <a:avLst/>
          </a:prstGeom>
        </p:spPr>
      </p:pic>
      <p:pic>
        <p:nvPicPr>
          <p:cNvPr id="29" name="28 Imagen" descr="rehilete1.png"/>
          <p:cNvPicPr>
            <a:picLocks noChangeAspect="1"/>
          </p:cNvPicPr>
          <p:nvPr/>
        </p:nvPicPr>
        <p:blipFill>
          <a:blip r:embed="rId3"/>
          <a:stretch>
            <a:fillRect/>
          </a:stretch>
        </p:blipFill>
        <p:spPr>
          <a:xfrm>
            <a:off x="5857884" y="3643314"/>
            <a:ext cx="1785918" cy="1666857"/>
          </a:xfrm>
          <a:prstGeom prst="rect">
            <a:avLst/>
          </a:prstGeom>
        </p:spPr>
      </p:pic>
      <p:pic>
        <p:nvPicPr>
          <p:cNvPr id="30" name="29 Imagen" descr="rehilete1.png"/>
          <p:cNvPicPr>
            <a:picLocks noChangeAspect="1"/>
          </p:cNvPicPr>
          <p:nvPr/>
        </p:nvPicPr>
        <p:blipFill>
          <a:blip r:embed="rId3"/>
          <a:stretch>
            <a:fillRect/>
          </a:stretch>
        </p:blipFill>
        <p:spPr>
          <a:xfrm>
            <a:off x="4143372" y="3643314"/>
            <a:ext cx="1785918" cy="1666857"/>
          </a:xfrm>
          <a:prstGeom prst="rect">
            <a:avLst/>
          </a:prstGeom>
        </p:spPr>
      </p:pic>
      <p:pic>
        <p:nvPicPr>
          <p:cNvPr id="31" name="30 Imagen" descr="rehilete1.png"/>
          <p:cNvPicPr>
            <a:picLocks noChangeAspect="1"/>
          </p:cNvPicPr>
          <p:nvPr/>
        </p:nvPicPr>
        <p:blipFill>
          <a:blip r:embed="rId3"/>
          <a:stretch>
            <a:fillRect/>
          </a:stretch>
        </p:blipFill>
        <p:spPr>
          <a:xfrm>
            <a:off x="2571736" y="3643314"/>
            <a:ext cx="1785918" cy="1666857"/>
          </a:xfrm>
          <a:prstGeom prst="rect">
            <a:avLst/>
          </a:prstGeom>
        </p:spPr>
      </p:pic>
      <p:pic>
        <p:nvPicPr>
          <p:cNvPr id="32" name="31 Imagen" descr="rehilete1.png"/>
          <p:cNvPicPr>
            <a:picLocks noChangeAspect="1"/>
          </p:cNvPicPr>
          <p:nvPr/>
        </p:nvPicPr>
        <p:blipFill>
          <a:blip r:embed="rId3"/>
          <a:stretch>
            <a:fillRect/>
          </a:stretch>
        </p:blipFill>
        <p:spPr>
          <a:xfrm>
            <a:off x="1071538" y="3643314"/>
            <a:ext cx="1785918" cy="1666857"/>
          </a:xfrm>
          <a:prstGeom prst="rect">
            <a:avLst/>
          </a:prstGeom>
        </p:spPr>
      </p:pic>
      <p:pic>
        <p:nvPicPr>
          <p:cNvPr id="33" name="32 Imagen" descr="rehilete1.png"/>
          <p:cNvPicPr>
            <a:picLocks noChangeAspect="1"/>
          </p:cNvPicPr>
          <p:nvPr/>
        </p:nvPicPr>
        <p:blipFill>
          <a:blip r:embed="rId3"/>
          <a:stretch>
            <a:fillRect/>
          </a:stretch>
        </p:blipFill>
        <p:spPr>
          <a:xfrm>
            <a:off x="-357222" y="3643314"/>
            <a:ext cx="1785918" cy="1666857"/>
          </a:xfrm>
          <a:prstGeom prst="rect">
            <a:avLst/>
          </a:prstGeom>
        </p:spPr>
      </p:pic>
      <p:sp>
        <p:nvSpPr>
          <p:cNvPr id="17" name="16 Rectángulo"/>
          <p:cNvSpPr/>
          <p:nvPr/>
        </p:nvSpPr>
        <p:spPr>
          <a:xfrm>
            <a:off x="-500098" y="0"/>
            <a:ext cx="9644098"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3000" fill="hold"/>
                                        <p:tgtEl>
                                          <p:spTgt spid="22"/>
                                        </p:tgtEl>
                                        <p:attrNameLst>
                                          <p:attrName>ppt_x</p:attrName>
                                        </p:attrNameLst>
                                      </p:cBhvr>
                                      <p:tavLst>
                                        <p:tav tm="0">
                                          <p:val>
                                            <p:strVal val="#ppt_x"/>
                                          </p:val>
                                        </p:tav>
                                        <p:tav tm="100000">
                                          <p:val>
                                            <p:strVal val="#ppt_x"/>
                                          </p:val>
                                        </p:tav>
                                      </p:tavLst>
                                    </p:anim>
                                    <p:anim calcmode="lin" valueType="num">
                                      <p:cBhvr additive="base">
                                        <p:cTn id="11" dur="3000" fill="hold"/>
                                        <p:tgtEl>
                                          <p:spTgt spid="2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3000" fill="hold"/>
                                        <p:tgtEl>
                                          <p:spTgt spid="23"/>
                                        </p:tgtEl>
                                        <p:attrNameLst>
                                          <p:attrName>ppt_x</p:attrName>
                                        </p:attrNameLst>
                                      </p:cBhvr>
                                      <p:tavLst>
                                        <p:tav tm="0">
                                          <p:val>
                                            <p:strVal val="#ppt_x"/>
                                          </p:val>
                                        </p:tav>
                                        <p:tav tm="100000">
                                          <p:val>
                                            <p:strVal val="#ppt_x"/>
                                          </p:val>
                                        </p:tav>
                                      </p:tavLst>
                                    </p:anim>
                                    <p:anim calcmode="lin" valueType="num">
                                      <p:cBhvr additive="base">
                                        <p:cTn id="15" dur="3000" fill="hold"/>
                                        <p:tgtEl>
                                          <p:spTgt spid="23"/>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3000" fill="hold"/>
                                        <p:tgtEl>
                                          <p:spTgt spid="24"/>
                                        </p:tgtEl>
                                        <p:attrNameLst>
                                          <p:attrName>ppt_x</p:attrName>
                                        </p:attrNameLst>
                                      </p:cBhvr>
                                      <p:tavLst>
                                        <p:tav tm="0">
                                          <p:val>
                                            <p:strVal val="#ppt_x"/>
                                          </p:val>
                                        </p:tav>
                                        <p:tav tm="100000">
                                          <p:val>
                                            <p:strVal val="#ppt_x"/>
                                          </p:val>
                                        </p:tav>
                                      </p:tavLst>
                                    </p:anim>
                                    <p:anim calcmode="lin" valueType="num">
                                      <p:cBhvr additive="base">
                                        <p:cTn id="19" dur="3000" fill="hold"/>
                                        <p:tgtEl>
                                          <p:spTgt spid="24"/>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3000" fill="hold"/>
                                        <p:tgtEl>
                                          <p:spTgt spid="25"/>
                                        </p:tgtEl>
                                        <p:attrNameLst>
                                          <p:attrName>ppt_x</p:attrName>
                                        </p:attrNameLst>
                                      </p:cBhvr>
                                      <p:tavLst>
                                        <p:tav tm="0">
                                          <p:val>
                                            <p:strVal val="#ppt_x"/>
                                          </p:val>
                                        </p:tav>
                                        <p:tav tm="100000">
                                          <p:val>
                                            <p:strVal val="#ppt_x"/>
                                          </p:val>
                                        </p:tav>
                                      </p:tavLst>
                                    </p:anim>
                                    <p:anim calcmode="lin" valueType="num">
                                      <p:cBhvr additive="base">
                                        <p:cTn id="23" dur="30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3000" fill="hold"/>
                                        <p:tgtEl>
                                          <p:spTgt spid="26"/>
                                        </p:tgtEl>
                                        <p:attrNameLst>
                                          <p:attrName>ppt_x</p:attrName>
                                        </p:attrNameLst>
                                      </p:cBhvr>
                                      <p:tavLst>
                                        <p:tav tm="0">
                                          <p:val>
                                            <p:strVal val="#ppt_x"/>
                                          </p:val>
                                        </p:tav>
                                        <p:tav tm="100000">
                                          <p:val>
                                            <p:strVal val="#ppt_x"/>
                                          </p:val>
                                        </p:tav>
                                      </p:tavLst>
                                    </p:anim>
                                    <p:anim calcmode="lin" valueType="num">
                                      <p:cBhvr additive="base">
                                        <p:cTn id="27" dur="3000" fill="hold"/>
                                        <p:tgtEl>
                                          <p:spTgt spid="26"/>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3000" fill="hold"/>
                                        <p:tgtEl>
                                          <p:spTgt spid="27"/>
                                        </p:tgtEl>
                                        <p:attrNameLst>
                                          <p:attrName>ppt_x</p:attrName>
                                        </p:attrNameLst>
                                      </p:cBhvr>
                                      <p:tavLst>
                                        <p:tav tm="0">
                                          <p:val>
                                            <p:strVal val="#ppt_x"/>
                                          </p:val>
                                        </p:tav>
                                        <p:tav tm="100000">
                                          <p:val>
                                            <p:strVal val="#ppt_x"/>
                                          </p:val>
                                        </p:tav>
                                      </p:tavLst>
                                    </p:anim>
                                    <p:anim calcmode="lin" valueType="num">
                                      <p:cBhvr additive="base">
                                        <p:cTn id="31" dur="30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ppt_x"/>
                                          </p:val>
                                        </p:tav>
                                        <p:tav tm="100000">
                                          <p:val>
                                            <p:strVal val="#ppt_x"/>
                                          </p:val>
                                        </p:tav>
                                      </p:tavLst>
                                    </p:anim>
                                    <p:anim calcmode="lin" valueType="num">
                                      <p:cBhvr additive="base">
                                        <p:cTn id="35" dur="3000" fill="hold"/>
                                        <p:tgtEl>
                                          <p:spTgt spid="28"/>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3000" fill="hold"/>
                                        <p:tgtEl>
                                          <p:spTgt spid="29"/>
                                        </p:tgtEl>
                                        <p:attrNameLst>
                                          <p:attrName>ppt_x</p:attrName>
                                        </p:attrNameLst>
                                      </p:cBhvr>
                                      <p:tavLst>
                                        <p:tav tm="0">
                                          <p:val>
                                            <p:strVal val="#ppt_x"/>
                                          </p:val>
                                        </p:tav>
                                        <p:tav tm="100000">
                                          <p:val>
                                            <p:strVal val="#ppt_x"/>
                                          </p:val>
                                        </p:tav>
                                      </p:tavLst>
                                    </p:anim>
                                    <p:anim calcmode="lin" valueType="num">
                                      <p:cBhvr additive="base">
                                        <p:cTn id="39" dur="3000" fill="hold"/>
                                        <p:tgtEl>
                                          <p:spTgt spid="29"/>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3000" fill="hold"/>
                                        <p:tgtEl>
                                          <p:spTgt spid="30"/>
                                        </p:tgtEl>
                                        <p:attrNameLst>
                                          <p:attrName>ppt_x</p:attrName>
                                        </p:attrNameLst>
                                      </p:cBhvr>
                                      <p:tavLst>
                                        <p:tav tm="0">
                                          <p:val>
                                            <p:strVal val="#ppt_x"/>
                                          </p:val>
                                        </p:tav>
                                        <p:tav tm="100000">
                                          <p:val>
                                            <p:strVal val="#ppt_x"/>
                                          </p:val>
                                        </p:tav>
                                      </p:tavLst>
                                    </p:anim>
                                    <p:anim calcmode="lin" valueType="num">
                                      <p:cBhvr additive="base">
                                        <p:cTn id="43" dur="3000" fill="hold"/>
                                        <p:tgtEl>
                                          <p:spTgt spid="30"/>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3000" fill="hold"/>
                                        <p:tgtEl>
                                          <p:spTgt spid="31"/>
                                        </p:tgtEl>
                                        <p:attrNameLst>
                                          <p:attrName>ppt_x</p:attrName>
                                        </p:attrNameLst>
                                      </p:cBhvr>
                                      <p:tavLst>
                                        <p:tav tm="0">
                                          <p:val>
                                            <p:strVal val="#ppt_x"/>
                                          </p:val>
                                        </p:tav>
                                        <p:tav tm="100000">
                                          <p:val>
                                            <p:strVal val="#ppt_x"/>
                                          </p:val>
                                        </p:tav>
                                      </p:tavLst>
                                    </p:anim>
                                    <p:anim calcmode="lin" valueType="num">
                                      <p:cBhvr additive="base">
                                        <p:cTn id="47" dur="3000" fill="hold"/>
                                        <p:tgtEl>
                                          <p:spTgt spid="31"/>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3000" fill="hold"/>
                                        <p:tgtEl>
                                          <p:spTgt spid="32"/>
                                        </p:tgtEl>
                                        <p:attrNameLst>
                                          <p:attrName>ppt_x</p:attrName>
                                        </p:attrNameLst>
                                      </p:cBhvr>
                                      <p:tavLst>
                                        <p:tav tm="0">
                                          <p:val>
                                            <p:strVal val="#ppt_x"/>
                                          </p:val>
                                        </p:tav>
                                        <p:tav tm="100000">
                                          <p:val>
                                            <p:strVal val="#ppt_x"/>
                                          </p:val>
                                        </p:tav>
                                      </p:tavLst>
                                    </p:anim>
                                    <p:anim calcmode="lin" valueType="num">
                                      <p:cBhvr additive="base">
                                        <p:cTn id="51" dur="3000" fill="hold"/>
                                        <p:tgtEl>
                                          <p:spTgt spid="32"/>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3000" fill="hold"/>
                                        <p:tgtEl>
                                          <p:spTgt spid="33"/>
                                        </p:tgtEl>
                                        <p:attrNameLst>
                                          <p:attrName>ppt_x</p:attrName>
                                        </p:attrNameLst>
                                      </p:cBhvr>
                                      <p:tavLst>
                                        <p:tav tm="0">
                                          <p:val>
                                            <p:strVal val="#ppt_x"/>
                                          </p:val>
                                        </p:tav>
                                        <p:tav tm="100000">
                                          <p:val>
                                            <p:strVal val="#ppt_x"/>
                                          </p:val>
                                        </p:tav>
                                      </p:tavLst>
                                    </p:anim>
                                    <p:anim calcmode="lin" valueType="num">
                                      <p:cBhvr additive="base">
                                        <p:cTn id="55" dur="3000" fill="hold"/>
                                        <p:tgtEl>
                                          <p:spTgt spid="33"/>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22"/>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23"/>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24"/>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5"/>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26"/>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28"/>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29"/>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30"/>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3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32"/>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33"/>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22"/>
                                        </p:tgtEl>
                                        <p:attrNameLst>
                                          <p:attrName>ppt_x</p:attrName>
                                        </p:attrNameLst>
                                      </p:cBhvr>
                                      <p:tavLst>
                                        <p:tav tm="0">
                                          <p:val>
                                            <p:strVal val="ppt_x"/>
                                          </p:val>
                                        </p:tav>
                                        <p:tav tm="100000">
                                          <p:val>
                                            <p:strVal val="0-ppt_w/2"/>
                                          </p:val>
                                        </p:tav>
                                      </p:tavLst>
                                    </p:anim>
                                    <p:anim calcmode="lin" valueType="num">
                                      <p:cBhvr additive="base">
                                        <p:cTn id="82" dur="3000"/>
                                        <p:tgtEl>
                                          <p:spTgt spid="22"/>
                                        </p:tgtEl>
                                        <p:attrNameLst>
                                          <p:attrName>ppt_y</p:attrName>
                                        </p:attrNameLst>
                                      </p:cBhvr>
                                      <p:tavLst>
                                        <p:tav tm="0">
                                          <p:val>
                                            <p:strVal val="ppt_y"/>
                                          </p:val>
                                        </p:tav>
                                        <p:tav tm="100000">
                                          <p:val>
                                            <p:strVal val="ppt_y"/>
                                          </p:val>
                                        </p:tav>
                                      </p:tavLst>
                                    </p:anim>
                                    <p:set>
                                      <p:cBhvr>
                                        <p:cTn id="83" dur="1" fill="hold">
                                          <p:stCondLst>
                                            <p:cond delay="2999"/>
                                          </p:stCondLst>
                                        </p:cTn>
                                        <p:tgtEl>
                                          <p:spTgt spid="22"/>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23"/>
                                        </p:tgtEl>
                                        <p:attrNameLst>
                                          <p:attrName>ppt_x</p:attrName>
                                        </p:attrNameLst>
                                      </p:cBhvr>
                                      <p:tavLst>
                                        <p:tav tm="0">
                                          <p:val>
                                            <p:strVal val="ppt_x"/>
                                          </p:val>
                                        </p:tav>
                                        <p:tav tm="100000">
                                          <p:val>
                                            <p:strVal val="0-ppt_w/2"/>
                                          </p:val>
                                        </p:tav>
                                      </p:tavLst>
                                    </p:anim>
                                    <p:anim calcmode="lin" valueType="num">
                                      <p:cBhvr additive="base">
                                        <p:cTn id="86" dur="3000"/>
                                        <p:tgtEl>
                                          <p:spTgt spid="23"/>
                                        </p:tgtEl>
                                        <p:attrNameLst>
                                          <p:attrName>ppt_y</p:attrName>
                                        </p:attrNameLst>
                                      </p:cBhvr>
                                      <p:tavLst>
                                        <p:tav tm="0">
                                          <p:val>
                                            <p:strVal val="ppt_y"/>
                                          </p:val>
                                        </p:tav>
                                        <p:tav tm="100000">
                                          <p:val>
                                            <p:strVal val="ppt_y"/>
                                          </p:val>
                                        </p:tav>
                                      </p:tavLst>
                                    </p:anim>
                                    <p:set>
                                      <p:cBhvr>
                                        <p:cTn id="87" dur="1" fill="hold">
                                          <p:stCondLst>
                                            <p:cond delay="2999"/>
                                          </p:stCondLst>
                                        </p:cTn>
                                        <p:tgtEl>
                                          <p:spTgt spid="23"/>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24"/>
                                        </p:tgtEl>
                                        <p:attrNameLst>
                                          <p:attrName>ppt_x</p:attrName>
                                        </p:attrNameLst>
                                      </p:cBhvr>
                                      <p:tavLst>
                                        <p:tav tm="0">
                                          <p:val>
                                            <p:strVal val="ppt_x"/>
                                          </p:val>
                                        </p:tav>
                                        <p:tav tm="100000">
                                          <p:val>
                                            <p:strVal val="0-ppt_w/2"/>
                                          </p:val>
                                        </p:tav>
                                      </p:tavLst>
                                    </p:anim>
                                    <p:anim calcmode="lin" valueType="num">
                                      <p:cBhvr additive="base">
                                        <p:cTn id="90" dur="3000"/>
                                        <p:tgtEl>
                                          <p:spTgt spid="24"/>
                                        </p:tgtEl>
                                        <p:attrNameLst>
                                          <p:attrName>ppt_y</p:attrName>
                                        </p:attrNameLst>
                                      </p:cBhvr>
                                      <p:tavLst>
                                        <p:tav tm="0">
                                          <p:val>
                                            <p:strVal val="ppt_y"/>
                                          </p:val>
                                        </p:tav>
                                        <p:tav tm="100000">
                                          <p:val>
                                            <p:strVal val="ppt_y"/>
                                          </p:val>
                                        </p:tav>
                                      </p:tavLst>
                                    </p:anim>
                                    <p:set>
                                      <p:cBhvr>
                                        <p:cTn id="91" dur="1" fill="hold">
                                          <p:stCondLst>
                                            <p:cond delay="2999"/>
                                          </p:stCondLst>
                                        </p:cTn>
                                        <p:tgtEl>
                                          <p:spTgt spid="2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25"/>
                                        </p:tgtEl>
                                        <p:attrNameLst>
                                          <p:attrName>ppt_x</p:attrName>
                                        </p:attrNameLst>
                                      </p:cBhvr>
                                      <p:tavLst>
                                        <p:tav tm="0">
                                          <p:val>
                                            <p:strVal val="ppt_x"/>
                                          </p:val>
                                        </p:tav>
                                        <p:tav tm="100000">
                                          <p:val>
                                            <p:strVal val="0-ppt_w/2"/>
                                          </p:val>
                                        </p:tav>
                                      </p:tavLst>
                                    </p:anim>
                                    <p:anim calcmode="lin" valueType="num">
                                      <p:cBhvr additive="base">
                                        <p:cTn id="94" dur="3000"/>
                                        <p:tgtEl>
                                          <p:spTgt spid="25"/>
                                        </p:tgtEl>
                                        <p:attrNameLst>
                                          <p:attrName>ppt_y</p:attrName>
                                        </p:attrNameLst>
                                      </p:cBhvr>
                                      <p:tavLst>
                                        <p:tav tm="0">
                                          <p:val>
                                            <p:strVal val="ppt_y"/>
                                          </p:val>
                                        </p:tav>
                                        <p:tav tm="100000">
                                          <p:val>
                                            <p:strVal val="ppt_y"/>
                                          </p:val>
                                        </p:tav>
                                      </p:tavLst>
                                    </p:anim>
                                    <p:set>
                                      <p:cBhvr>
                                        <p:cTn id="95" dur="1" fill="hold">
                                          <p:stCondLst>
                                            <p:cond delay="2999"/>
                                          </p:stCondLst>
                                        </p:cTn>
                                        <p:tgtEl>
                                          <p:spTgt spid="2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26"/>
                                        </p:tgtEl>
                                        <p:attrNameLst>
                                          <p:attrName>ppt_x</p:attrName>
                                        </p:attrNameLst>
                                      </p:cBhvr>
                                      <p:tavLst>
                                        <p:tav tm="0">
                                          <p:val>
                                            <p:strVal val="ppt_x"/>
                                          </p:val>
                                        </p:tav>
                                        <p:tav tm="100000">
                                          <p:val>
                                            <p:strVal val="0-ppt_w/2"/>
                                          </p:val>
                                        </p:tav>
                                      </p:tavLst>
                                    </p:anim>
                                    <p:anim calcmode="lin" valueType="num">
                                      <p:cBhvr additive="base">
                                        <p:cTn id="98" dur="3000"/>
                                        <p:tgtEl>
                                          <p:spTgt spid="26"/>
                                        </p:tgtEl>
                                        <p:attrNameLst>
                                          <p:attrName>ppt_y</p:attrName>
                                        </p:attrNameLst>
                                      </p:cBhvr>
                                      <p:tavLst>
                                        <p:tav tm="0">
                                          <p:val>
                                            <p:strVal val="ppt_y"/>
                                          </p:val>
                                        </p:tav>
                                        <p:tav tm="100000">
                                          <p:val>
                                            <p:strVal val="ppt_y"/>
                                          </p:val>
                                        </p:tav>
                                      </p:tavLst>
                                    </p:anim>
                                    <p:set>
                                      <p:cBhvr>
                                        <p:cTn id="99" dur="1" fill="hold">
                                          <p:stCondLst>
                                            <p:cond delay="2999"/>
                                          </p:stCondLst>
                                        </p:cTn>
                                        <p:tgtEl>
                                          <p:spTgt spid="26"/>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27"/>
                                        </p:tgtEl>
                                        <p:attrNameLst>
                                          <p:attrName>ppt_x</p:attrName>
                                        </p:attrNameLst>
                                      </p:cBhvr>
                                      <p:tavLst>
                                        <p:tav tm="0">
                                          <p:val>
                                            <p:strVal val="ppt_x"/>
                                          </p:val>
                                        </p:tav>
                                        <p:tav tm="100000">
                                          <p:val>
                                            <p:strVal val="0-ppt_w/2"/>
                                          </p:val>
                                        </p:tav>
                                      </p:tavLst>
                                    </p:anim>
                                    <p:anim calcmode="lin" valueType="num">
                                      <p:cBhvr additive="base">
                                        <p:cTn id="102" dur="3000"/>
                                        <p:tgtEl>
                                          <p:spTgt spid="27"/>
                                        </p:tgtEl>
                                        <p:attrNameLst>
                                          <p:attrName>ppt_y</p:attrName>
                                        </p:attrNameLst>
                                      </p:cBhvr>
                                      <p:tavLst>
                                        <p:tav tm="0">
                                          <p:val>
                                            <p:strVal val="ppt_y"/>
                                          </p:val>
                                        </p:tav>
                                        <p:tav tm="100000">
                                          <p:val>
                                            <p:strVal val="ppt_y"/>
                                          </p:val>
                                        </p:tav>
                                      </p:tavLst>
                                    </p:anim>
                                    <p:set>
                                      <p:cBhvr>
                                        <p:cTn id="103" dur="1" fill="hold">
                                          <p:stCondLst>
                                            <p:cond delay="2999"/>
                                          </p:stCondLst>
                                        </p:cTn>
                                        <p:tgtEl>
                                          <p:spTgt spid="27"/>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28"/>
                                        </p:tgtEl>
                                        <p:attrNameLst>
                                          <p:attrName>ppt_x</p:attrName>
                                        </p:attrNameLst>
                                      </p:cBhvr>
                                      <p:tavLst>
                                        <p:tav tm="0">
                                          <p:val>
                                            <p:strVal val="ppt_x"/>
                                          </p:val>
                                        </p:tav>
                                        <p:tav tm="100000">
                                          <p:val>
                                            <p:strVal val="1+ppt_w/2"/>
                                          </p:val>
                                        </p:tav>
                                      </p:tavLst>
                                    </p:anim>
                                    <p:anim calcmode="lin" valueType="num">
                                      <p:cBhvr additive="base">
                                        <p:cTn id="106" dur="3000"/>
                                        <p:tgtEl>
                                          <p:spTgt spid="28"/>
                                        </p:tgtEl>
                                        <p:attrNameLst>
                                          <p:attrName>ppt_y</p:attrName>
                                        </p:attrNameLst>
                                      </p:cBhvr>
                                      <p:tavLst>
                                        <p:tav tm="0">
                                          <p:val>
                                            <p:strVal val="ppt_y"/>
                                          </p:val>
                                        </p:tav>
                                        <p:tav tm="100000">
                                          <p:val>
                                            <p:strVal val="ppt_y"/>
                                          </p:val>
                                        </p:tav>
                                      </p:tavLst>
                                    </p:anim>
                                    <p:set>
                                      <p:cBhvr>
                                        <p:cTn id="107" dur="1" fill="hold">
                                          <p:stCondLst>
                                            <p:cond delay="2999"/>
                                          </p:stCondLst>
                                        </p:cTn>
                                        <p:tgtEl>
                                          <p:spTgt spid="28"/>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29"/>
                                        </p:tgtEl>
                                        <p:attrNameLst>
                                          <p:attrName>ppt_x</p:attrName>
                                        </p:attrNameLst>
                                      </p:cBhvr>
                                      <p:tavLst>
                                        <p:tav tm="0">
                                          <p:val>
                                            <p:strVal val="ppt_x"/>
                                          </p:val>
                                        </p:tav>
                                        <p:tav tm="100000">
                                          <p:val>
                                            <p:strVal val="1+ppt_w/2"/>
                                          </p:val>
                                        </p:tav>
                                      </p:tavLst>
                                    </p:anim>
                                    <p:anim calcmode="lin" valueType="num">
                                      <p:cBhvr additive="base">
                                        <p:cTn id="110" dur="3000"/>
                                        <p:tgtEl>
                                          <p:spTgt spid="29"/>
                                        </p:tgtEl>
                                        <p:attrNameLst>
                                          <p:attrName>ppt_y</p:attrName>
                                        </p:attrNameLst>
                                      </p:cBhvr>
                                      <p:tavLst>
                                        <p:tav tm="0">
                                          <p:val>
                                            <p:strVal val="ppt_y"/>
                                          </p:val>
                                        </p:tav>
                                        <p:tav tm="100000">
                                          <p:val>
                                            <p:strVal val="ppt_y"/>
                                          </p:val>
                                        </p:tav>
                                      </p:tavLst>
                                    </p:anim>
                                    <p:set>
                                      <p:cBhvr>
                                        <p:cTn id="111" dur="1" fill="hold">
                                          <p:stCondLst>
                                            <p:cond delay="2999"/>
                                          </p:stCondLst>
                                        </p:cTn>
                                        <p:tgtEl>
                                          <p:spTgt spid="29"/>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30"/>
                                        </p:tgtEl>
                                        <p:attrNameLst>
                                          <p:attrName>ppt_x</p:attrName>
                                        </p:attrNameLst>
                                      </p:cBhvr>
                                      <p:tavLst>
                                        <p:tav tm="0">
                                          <p:val>
                                            <p:strVal val="ppt_x"/>
                                          </p:val>
                                        </p:tav>
                                        <p:tav tm="100000">
                                          <p:val>
                                            <p:strVal val="1+ppt_w/2"/>
                                          </p:val>
                                        </p:tav>
                                      </p:tavLst>
                                    </p:anim>
                                    <p:anim calcmode="lin" valueType="num">
                                      <p:cBhvr additive="base">
                                        <p:cTn id="114" dur="3000"/>
                                        <p:tgtEl>
                                          <p:spTgt spid="30"/>
                                        </p:tgtEl>
                                        <p:attrNameLst>
                                          <p:attrName>ppt_y</p:attrName>
                                        </p:attrNameLst>
                                      </p:cBhvr>
                                      <p:tavLst>
                                        <p:tav tm="0">
                                          <p:val>
                                            <p:strVal val="ppt_y"/>
                                          </p:val>
                                        </p:tav>
                                        <p:tav tm="100000">
                                          <p:val>
                                            <p:strVal val="ppt_y"/>
                                          </p:val>
                                        </p:tav>
                                      </p:tavLst>
                                    </p:anim>
                                    <p:set>
                                      <p:cBhvr>
                                        <p:cTn id="115" dur="1" fill="hold">
                                          <p:stCondLst>
                                            <p:cond delay="2999"/>
                                          </p:stCondLst>
                                        </p:cTn>
                                        <p:tgtEl>
                                          <p:spTgt spid="30"/>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31"/>
                                        </p:tgtEl>
                                        <p:attrNameLst>
                                          <p:attrName>ppt_x</p:attrName>
                                        </p:attrNameLst>
                                      </p:cBhvr>
                                      <p:tavLst>
                                        <p:tav tm="0">
                                          <p:val>
                                            <p:strVal val="ppt_x"/>
                                          </p:val>
                                        </p:tav>
                                        <p:tav tm="100000">
                                          <p:val>
                                            <p:strVal val="1+ppt_w/2"/>
                                          </p:val>
                                        </p:tav>
                                      </p:tavLst>
                                    </p:anim>
                                    <p:anim calcmode="lin" valueType="num">
                                      <p:cBhvr additive="base">
                                        <p:cTn id="118" dur="3000"/>
                                        <p:tgtEl>
                                          <p:spTgt spid="31"/>
                                        </p:tgtEl>
                                        <p:attrNameLst>
                                          <p:attrName>ppt_y</p:attrName>
                                        </p:attrNameLst>
                                      </p:cBhvr>
                                      <p:tavLst>
                                        <p:tav tm="0">
                                          <p:val>
                                            <p:strVal val="ppt_y"/>
                                          </p:val>
                                        </p:tav>
                                        <p:tav tm="100000">
                                          <p:val>
                                            <p:strVal val="ppt_y"/>
                                          </p:val>
                                        </p:tav>
                                      </p:tavLst>
                                    </p:anim>
                                    <p:set>
                                      <p:cBhvr>
                                        <p:cTn id="119" dur="1" fill="hold">
                                          <p:stCondLst>
                                            <p:cond delay="2999"/>
                                          </p:stCondLst>
                                        </p:cTn>
                                        <p:tgtEl>
                                          <p:spTgt spid="3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32"/>
                                        </p:tgtEl>
                                        <p:attrNameLst>
                                          <p:attrName>ppt_x</p:attrName>
                                        </p:attrNameLst>
                                      </p:cBhvr>
                                      <p:tavLst>
                                        <p:tav tm="0">
                                          <p:val>
                                            <p:strVal val="ppt_x"/>
                                          </p:val>
                                        </p:tav>
                                        <p:tav tm="100000">
                                          <p:val>
                                            <p:strVal val="1+ppt_w/2"/>
                                          </p:val>
                                        </p:tav>
                                      </p:tavLst>
                                    </p:anim>
                                    <p:anim calcmode="lin" valueType="num">
                                      <p:cBhvr additive="base">
                                        <p:cTn id="122" dur="3000"/>
                                        <p:tgtEl>
                                          <p:spTgt spid="32"/>
                                        </p:tgtEl>
                                        <p:attrNameLst>
                                          <p:attrName>ppt_y</p:attrName>
                                        </p:attrNameLst>
                                      </p:cBhvr>
                                      <p:tavLst>
                                        <p:tav tm="0">
                                          <p:val>
                                            <p:strVal val="ppt_y"/>
                                          </p:val>
                                        </p:tav>
                                        <p:tav tm="100000">
                                          <p:val>
                                            <p:strVal val="ppt_y"/>
                                          </p:val>
                                        </p:tav>
                                      </p:tavLst>
                                    </p:anim>
                                    <p:set>
                                      <p:cBhvr>
                                        <p:cTn id="123" dur="1" fill="hold">
                                          <p:stCondLst>
                                            <p:cond delay="2999"/>
                                          </p:stCondLst>
                                        </p:cTn>
                                        <p:tgtEl>
                                          <p:spTgt spid="32"/>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33"/>
                                        </p:tgtEl>
                                        <p:attrNameLst>
                                          <p:attrName>ppt_x</p:attrName>
                                        </p:attrNameLst>
                                      </p:cBhvr>
                                      <p:tavLst>
                                        <p:tav tm="0">
                                          <p:val>
                                            <p:strVal val="ppt_x"/>
                                          </p:val>
                                        </p:tav>
                                        <p:tav tm="100000">
                                          <p:val>
                                            <p:strVal val="1+ppt_w/2"/>
                                          </p:val>
                                        </p:tav>
                                      </p:tavLst>
                                    </p:anim>
                                    <p:anim calcmode="lin" valueType="num">
                                      <p:cBhvr additive="base">
                                        <p:cTn id="126" dur="3000"/>
                                        <p:tgtEl>
                                          <p:spTgt spid="33"/>
                                        </p:tgtEl>
                                        <p:attrNameLst>
                                          <p:attrName>ppt_y</p:attrName>
                                        </p:attrNameLst>
                                      </p:cBhvr>
                                      <p:tavLst>
                                        <p:tav tm="0">
                                          <p:val>
                                            <p:strVal val="ppt_y"/>
                                          </p:val>
                                        </p:tav>
                                        <p:tav tm="100000">
                                          <p:val>
                                            <p:strVal val="ppt_y"/>
                                          </p:val>
                                        </p:tav>
                                      </p:tavLst>
                                    </p:anim>
                                    <p:set>
                                      <p:cBhvr>
                                        <p:cTn id="127" dur="1" fill="hold">
                                          <p:stCondLst>
                                            <p:cond delay="2999"/>
                                          </p:stCondLst>
                                        </p:cTn>
                                        <p:tgtEl>
                                          <p:spTgt spid="33"/>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2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9"/>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3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3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3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33"/>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2"/>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3"/>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4"/>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7"/>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4/3*#ppt_w"/>
                                          </p:val>
                                        </p:tav>
                                        <p:tav tm="100000">
                                          <p:val>
                                            <p:strVal val="#ppt_w"/>
                                          </p:val>
                                        </p:tav>
                                      </p:tavLst>
                                    </p:anim>
                                    <p:anim calcmode="lin" valueType="num">
                                      <p:cBhvr>
                                        <p:cTn id="155" dur="3000" fill="hold"/>
                                        <p:tgtEl>
                                          <p:spTgt spid="4"/>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75000"/>
                </a:schemeClr>
              </a:gs>
              <a:gs pos="50000">
                <a:srgbClr val="002774">
                  <a:shade val="67500"/>
                  <a:satMod val="115000"/>
                </a:srgbClr>
              </a:gs>
              <a:gs pos="100000">
                <a:srgbClr val="002774">
                  <a:shade val="100000"/>
                  <a:satMod val="115000"/>
                </a:srgbClr>
              </a:gs>
            </a:gsLst>
            <a:lin ang="16200000" scaled="1"/>
            <a:tileRect/>
          </a:gradFill>
        </p:spPr>
        <p:txBody>
          <a:bodyPr/>
          <a:lstStyle/>
          <a:p>
            <a:endParaRPr lang="es-ES" dirty="0"/>
          </a:p>
        </p:txBody>
      </p:sp>
      <p:pic>
        <p:nvPicPr>
          <p:cNvPr id="71" name="70 Imagen" descr="0(3).jpg"/>
          <p:cNvPicPr>
            <a:picLocks noChangeAspect="1"/>
          </p:cNvPicPr>
          <p:nvPr/>
        </p:nvPicPr>
        <p:blipFill>
          <a:blip r:embed="rId2"/>
          <a:stretch>
            <a:fillRect/>
          </a:stretch>
        </p:blipFill>
        <p:spPr>
          <a:xfrm>
            <a:off x="0" y="0"/>
            <a:ext cx="9161859" cy="6858000"/>
          </a:xfrm>
          <a:prstGeom prst="rect">
            <a:avLst/>
          </a:prstGeom>
        </p:spPr>
      </p:pic>
      <p:pic>
        <p:nvPicPr>
          <p:cNvPr id="72" name="71 Imagen" descr="lineas.png"/>
          <p:cNvPicPr>
            <a:picLocks noChangeAspect="1"/>
          </p:cNvPicPr>
          <p:nvPr/>
        </p:nvPicPr>
        <p:blipFill>
          <a:blip r:embed="rId3" cstate="print">
            <a:lum contrast="40000"/>
          </a:blip>
          <a:stretch>
            <a:fillRect/>
          </a:stretch>
        </p:blipFill>
        <p:spPr>
          <a:xfrm rot="17466079">
            <a:off x="754756" y="3025559"/>
            <a:ext cx="2023876" cy="862385"/>
          </a:xfrm>
          <a:prstGeom prst="rect">
            <a:avLst/>
          </a:prstGeom>
          <a:effectLst>
            <a:reflection blurRad="6350" stA="50000" endA="300" endPos="38500" dist="50800" dir="5400000" sy="-100000" algn="bl" rotWithShape="0"/>
          </a:effectLst>
        </p:spPr>
      </p:pic>
      <p:pic>
        <p:nvPicPr>
          <p:cNvPr id="73" name="72 Imagen" descr="lineas.png"/>
          <p:cNvPicPr>
            <a:picLocks noChangeAspect="1"/>
          </p:cNvPicPr>
          <p:nvPr/>
        </p:nvPicPr>
        <p:blipFill>
          <a:blip r:embed="rId3" cstate="print">
            <a:lum contrast="40000"/>
          </a:blip>
          <a:stretch>
            <a:fillRect/>
          </a:stretch>
        </p:blipFill>
        <p:spPr>
          <a:xfrm rot="17466079">
            <a:off x="1111946" y="1882551"/>
            <a:ext cx="2023876" cy="862385"/>
          </a:xfrm>
          <a:prstGeom prst="rect">
            <a:avLst/>
          </a:prstGeom>
          <a:effectLst>
            <a:reflection blurRad="6350" stA="50000" endA="300" endPos="38500" dist="50800" dir="5400000" sy="-100000" algn="bl" rotWithShape="0"/>
          </a:effectLst>
        </p:spPr>
      </p:pic>
      <p:pic>
        <p:nvPicPr>
          <p:cNvPr id="74" name="73 Imagen" descr="lineas.png"/>
          <p:cNvPicPr>
            <a:picLocks noChangeAspect="1"/>
          </p:cNvPicPr>
          <p:nvPr/>
        </p:nvPicPr>
        <p:blipFill>
          <a:blip r:embed="rId3" cstate="print">
            <a:lum contrast="40000"/>
          </a:blip>
          <a:stretch>
            <a:fillRect/>
          </a:stretch>
        </p:blipFill>
        <p:spPr>
          <a:xfrm rot="17466079">
            <a:off x="1540574" y="668129"/>
            <a:ext cx="2023876" cy="862385"/>
          </a:xfrm>
          <a:prstGeom prst="rect">
            <a:avLst/>
          </a:prstGeom>
          <a:effectLst>
            <a:reflection blurRad="6350" stA="50000" endA="300" endPos="38500" dist="50800" dir="5400000" sy="-100000" algn="bl" rotWithShape="0"/>
          </a:effectLst>
        </p:spPr>
      </p:pic>
      <p:pic>
        <p:nvPicPr>
          <p:cNvPr id="75" name="74 Imagen" descr="lineas.png"/>
          <p:cNvPicPr>
            <a:picLocks noChangeAspect="1"/>
          </p:cNvPicPr>
          <p:nvPr/>
        </p:nvPicPr>
        <p:blipFill>
          <a:blip r:embed="rId3" cstate="print">
            <a:lum contrast="40000"/>
          </a:blip>
          <a:stretch>
            <a:fillRect/>
          </a:stretch>
        </p:blipFill>
        <p:spPr>
          <a:xfrm rot="17466079">
            <a:off x="469005" y="4311444"/>
            <a:ext cx="2023876" cy="862385"/>
          </a:xfrm>
          <a:prstGeom prst="rect">
            <a:avLst/>
          </a:prstGeom>
          <a:effectLst>
            <a:reflection blurRad="6350" stA="50000" endA="300" endPos="38500" dist="50800" dir="5400000" sy="-100000" algn="bl" rotWithShape="0"/>
          </a:effectLst>
        </p:spPr>
      </p:pic>
      <p:pic>
        <p:nvPicPr>
          <p:cNvPr id="76" name="75 Imagen" descr="lineas.png"/>
          <p:cNvPicPr>
            <a:picLocks noChangeAspect="1"/>
          </p:cNvPicPr>
          <p:nvPr/>
        </p:nvPicPr>
        <p:blipFill>
          <a:blip r:embed="rId3" cstate="print">
            <a:lum contrast="40000"/>
          </a:blip>
          <a:stretch>
            <a:fillRect/>
          </a:stretch>
        </p:blipFill>
        <p:spPr>
          <a:xfrm rot="17466079">
            <a:off x="40376" y="5327490"/>
            <a:ext cx="2023876" cy="862385"/>
          </a:xfrm>
          <a:prstGeom prst="rect">
            <a:avLst/>
          </a:prstGeom>
          <a:effectLst>
            <a:reflection blurRad="6350" stA="50000" endA="300" endPos="38500" dist="50800" dir="5400000" sy="-100000" algn="bl" rotWithShape="0"/>
          </a:effectLst>
        </p:spPr>
      </p:pic>
      <p:pic>
        <p:nvPicPr>
          <p:cNvPr id="77" name="76 Imagen" descr="lineas.png"/>
          <p:cNvPicPr>
            <a:picLocks noChangeAspect="1"/>
          </p:cNvPicPr>
          <p:nvPr/>
        </p:nvPicPr>
        <p:blipFill>
          <a:blip r:embed="rId4" cstate="print">
            <a:lum contrast="40000"/>
          </a:blip>
          <a:stretch>
            <a:fillRect/>
          </a:stretch>
        </p:blipFill>
        <p:spPr>
          <a:xfrm rot="15440481" flipV="1">
            <a:off x="5848127" y="709102"/>
            <a:ext cx="2023876" cy="712650"/>
          </a:xfrm>
          <a:prstGeom prst="rect">
            <a:avLst/>
          </a:prstGeom>
          <a:effectLst>
            <a:reflection blurRad="6350" stA="50000" endA="300" endPos="38500" dist="50800" dir="5400000" sy="-100000" algn="bl" rotWithShape="0"/>
          </a:effectLst>
        </p:spPr>
      </p:pic>
      <p:pic>
        <p:nvPicPr>
          <p:cNvPr id="78" name="77 Imagen" descr="lineas.png"/>
          <p:cNvPicPr>
            <a:picLocks noChangeAspect="1"/>
          </p:cNvPicPr>
          <p:nvPr/>
        </p:nvPicPr>
        <p:blipFill>
          <a:blip r:embed="rId4" cstate="print">
            <a:lum contrast="40000"/>
          </a:blip>
          <a:stretch>
            <a:fillRect/>
          </a:stretch>
        </p:blipFill>
        <p:spPr>
          <a:xfrm rot="15440481" flipV="1">
            <a:off x="6276754" y="1923524"/>
            <a:ext cx="2023876" cy="712650"/>
          </a:xfrm>
          <a:prstGeom prst="rect">
            <a:avLst/>
          </a:prstGeom>
          <a:effectLst>
            <a:reflection blurRad="6350" stA="50000" endA="300" endPos="38500" dist="50800" dir="5400000" sy="-100000" algn="bl" rotWithShape="0"/>
          </a:effectLst>
        </p:spPr>
      </p:pic>
      <p:pic>
        <p:nvPicPr>
          <p:cNvPr id="79" name="78 Imagen" descr="lineas.png"/>
          <p:cNvPicPr>
            <a:picLocks noChangeAspect="1"/>
          </p:cNvPicPr>
          <p:nvPr/>
        </p:nvPicPr>
        <p:blipFill>
          <a:blip r:embed="rId4" cstate="print">
            <a:lum contrast="40000"/>
          </a:blip>
          <a:stretch>
            <a:fillRect/>
          </a:stretch>
        </p:blipFill>
        <p:spPr>
          <a:xfrm rot="15440481" flipV="1">
            <a:off x="6562506" y="3137969"/>
            <a:ext cx="2023876" cy="712650"/>
          </a:xfrm>
          <a:prstGeom prst="rect">
            <a:avLst/>
          </a:prstGeom>
          <a:effectLst>
            <a:reflection blurRad="6350" stA="50000" endA="300" endPos="38500" dist="50800" dir="5400000" sy="-100000" algn="bl" rotWithShape="0"/>
          </a:effectLst>
        </p:spPr>
      </p:pic>
      <p:pic>
        <p:nvPicPr>
          <p:cNvPr id="80" name="79 Imagen" descr="lineas.png"/>
          <p:cNvPicPr>
            <a:picLocks noChangeAspect="1"/>
          </p:cNvPicPr>
          <p:nvPr/>
        </p:nvPicPr>
        <p:blipFill>
          <a:blip r:embed="rId4" cstate="print">
            <a:lum contrast="40000"/>
          </a:blip>
          <a:stretch>
            <a:fillRect/>
          </a:stretch>
        </p:blipFill>
        <p:spPr>
          <a:xfrm rot="15440481" flipV="1">
            <a:off x="6848258" y="4423854"/>
            <a:ext cx="2023876" cy="712650"/>
          </a:xfrm>
          <a:prstGeom prst="rect">
            <a:avLst/>
          </a:prstGeom>
          <a:effectLst>
            <a:reflection blurRad="6350" stA="50000" endA="300" endPos="38500" dist="50800" dir="5400000" sy="-100000" algn="bl" rotWithShape="0"/>
          </a:effectLst>
        </p:spPr>
      </p:pic>
      <p:pic>
        <p:nvPicPr>
          <p:cNvPr id="81" name="80 Imagen" descr="lineas.png"/>
          <p:cNvPicPr>
            <a:picLocks noChangeAspect="1"/>
          </p:cNvPicPr>
          <p:nvPr/>
        </p:nvPicPr>
        <p:blipFill>
          <a:blip r:embed="rId4" cstate="print">
            <a:lum contrast="40000"/>
          </a:blip>
          <a:stretch>
            <a:fillRect/>
          </a:stretch>
        </p:blipFill>
        <p:spPr>
          <a:xfrm rot="15440481" flipV="1">
            <a:off x="7062572" y="5436248"/>
            <a:ext cx="2023876" cy="712650"/>
          </a:xfrm>
          <a:prstGeom prst="rect">
            <a:avLst/>
          </a:prstGeom>
          <a:effectLst>
            <a:reflection blurRad="6350" stA="50000" endA="300" endPos="38500" dist="50800" dir="5400000" sy="-100000" algn="bl" rotWithShape="0"/>
          </a:effectLst>
        </p:spPr>
      </p:pic>
      <p:pic>
        <p:nvPicPr>
          <p:cNvPr id="82" name="81 Imagen" descr="lineas.png"/>
          <p:cNvPicPr>
            <a:picLocks noChangeAspect="1"/>
          </p:cNvPicPr>
          <p:nvPr/>
        </p:nvPicPr>
        <p:blipFill>
          <a:blip r:embed="rId3" cstate="print">
            <a:lum contrast="40000"/>
          </a:blip>
          <a:stretch>
            <a:fillRect/>
          </a:stretch>
        </p:blipFill>
        <p:spPr>
          <a:xfrm rot="17466079">
            <a:off x="183252" y="3025558"/>
            <a:ext cx="2023876" cy="862385"/>
          </a:xfrm>
          <a:prstGeom prst="rect">
            <a:avLst/>
          </a:prstGeom>
          <a:effectLst>
            <a:reflection blurRad="6350" stA="50000" endA="300" endPos="38500" dist="50800" dir="5400000" sy="-100000" algn="bl" rotWithShape="0"/>
          </a:effectLst>
        </p:spPr>
      </p:pic>
      <p:pic>
        <p:nvPicPr>
          <p:cNvPr id="83" name="82 Imagen" descr="lineas.png"/>
          <p:cNvPicPr>
            <a:picLocks noChangeAspect="1"/>
          </p:cNvPicPr>
          <p:nvPr/>
        </p:nvPicPr>
        <p:blipFill>
          <a:blip r:embed="rId3" cstate="print">
            <a:lum contrast="40000"/>
          </a:blip>
          <a:stretch>
            <a:fillRect/>
          </a:stretch>
        </p:blipFill>
        <p:spPr>
          <a:xfrm rot="17466079">
            <a:off x="540442" y="1882550"/>
            <a:ext cx="2023876" cy="862385"/>
          </a:xfrm>
          <a:prstGeom prst="rect">
            <a:avLst/>
          </a:prstGeom>
          <a:effectLst>
            <a:reflection blurRad="6350" stA="50000" endA="300" endPos="38500" dist="50800" dir="5400000" sy="-100000" algn="bl" rotWithShape="0"/>
          </a:effectLst>
        </p:spPr>
      </p:pic>
      <p:pic>
        <p:nvPicPr>
          <p:cNvPr id="84" name="83 Imagen" descr="lineas.png"/>
          <p:cNvPicPr>
            <a:picLocks noChangeAspect="1"/>
          </p:cNvPicPr>
          <p:nvPr/>
        </p:nvPicPr>
        <p:blipFill>
          <a:blip r:embed="rId3" cstate="print">
            <a:lum contrast="40000"/>
          </a:blip>
          <a:stretch>
            <a:fillRect/>
          </a:stretch>
        </p:blipFill>
        <p:spPr>
          <a:xfrm rot="17466079">
            <a:off x="969070" y="668128"/>
            <a:ext cx="2023876" cy="862385"/>
          </a:xfrm>
          <a:prstGeom prst="rect">
            <a:avLst/>
          </a:prstGeom>
          <a:effectLst>
            <a:reflection blurRad="6350" stA="50000" endA="300" endPos="38500" dist="50800" dir="5400000" sy="-100000" algn="bl" rotWithShape="0"/>
          </a:effectLst>
        </p:spPr>
      </p:pic>
      <p:pic>
        <p:nvPicPr>
          <p:cNvPr id="85" name="84 Imagen" descr="lineas.png"/>
          <p:cNvPicPr>
            <a:picLocks noChangeAspect="1"/>
          </p:cNvPicPr>
          <p:nvPr/>
        </p:nvPicPr>
        <p:blipFill>
          <a:blip r:embed="rId3" cstate="print">
            <a:lum contrast="40000"/>
          </a:blip>
          <a:stretch>
            <a:fillRect/>
          </a:stretch>
        </p:blipFill>
        <p:spPr>
          <a:xfrm rot="17466079">
            <a:off x="-102499" y="4311443"/>
            <a:ext cx="2023876" cy="862385"/>
          </a:xfrm>
          <a:prstGeom prst="rect">
            <a:avLst/>
          </a:prstGeom>
          <a:effectLst>
            <a:reflection blurRad="6350" stA="50000" endA="300" endPos="38500" dist="50800" dir="5400000" sy="-100000" algn="bl" rotWithShape="0"/>
          </a:effectLst>
        </p:spPr>
      </p:pic>
      <p:pic>
        <p:nvPicPr>
          <p:cNvPr id="86" name="85 Imagen" descr="lineas.png"/>
          <p:cNvPicPr>
            <a:picLocks noChangeAspect="1"/>
          </p:cNvPicPr>
          <p:nvPr/>
        </p:nvPicPr>
        <p:blipFill>
          <a:blip r:embed="rId3" cstate="print">
            <a:lum contrast="40000"/>
          </a:blip>
          <a:stretch>
            <a:fillRect/>
          </a:stretch>
        </p:blipFill>
        <p:spPr>
          <a:xfrm rot="17466079">
            <a:off x="-531128" y="5327489"/>
            <a:ext cx="2023876" cy="862385"/>
          </a:xfrm>
          <a:prstGeom prst="rect">
            <a:avLst/>
          </a:prstGeom>
          <a:effectLst>
            <a:reflection blurRad="6350" stA="50000" endA="300" endPos="38500" dist="50800" dir="5400000" sy="-100000" algn="bl" rotWithShape="0"/>
          </a:effectLst>
        </p:spPr>
      </p:pic>
      <p:pic>
        <p:nvPicPr>
          <p:cNvPr id="87" name="86 Imagen" descr="lineas.png"/>
          <p:cNvPicPr>
            <a:picLocks noChangeAspect="1"/>
          </p:cNvPicPr>
          <p:nvPr/>
        </p:nvPicPr>
        <p:blipFill>
          <a:blip r:embed="rId4" cstate="print">
            <a:lum contrast="40000"/>
          </a:blip>
          <a:stretch>
            <a:fillRect/>
          </a:stretch>
        </p:blipFill>
        <p:spPr>
          <a:xfrm rot="15440481" flipV="1">
            <a:off x="6348193" y="709102"/>
            <a:ext cx="2023876" cy="712650"/>
          </a:xfrm>
          <a:prstGeom prst="rect">
            <a:avLst/>
          </a:prstGeom>
          <a:effectLst>
            <a:reflection blurRad="6350" stA="50000" endA="300" endPos="38500" dist="50800" dir="5400000" sy="-100000" algn="bl" rotWithShape="0"/>
          </a:effectLst>
        </p:spPr>
      </p:pic>
      <p:pic>
        <p:nvPicPr>
          <p:cNvPr id="88" name="87 Imagen" descr="lineas.png"/>
          <p:cNvPicPr>
            <a:picLocks noChangeAspect="1"/>
          </p:cNvPicPr>
          <p:nvPr/>
        </p:nvPicPr>
        <p:blipFill>
          <a:blip r:embed="rId4" cstate="print">
            <a:lum contrast="40000"/>
          </a:blip>
          <a:stretch>
            <a:fillRect/>
          </a:stretch>
        </p:blipFill>
        <p:spPr>
          <a:xfrm rot="15440481" flipV="1">
            <a:off x="6776820" y="1923524"/>
            <a:ext cx="2023876" cy="712650"/>
          </a:xfrm>
          <a:prstGeom prst="rect">
            <a:avLst/>
          </a:prstGeom>
          <a:effectLst>
            <a:reflection blurRad="6350" stA="50000" endA="300" endPos="38500" dist="50800" dir="5400000" sy="-100000" algn="bl" rotWithShape="0"/>
          </a:effectLst>
        </p:spPr>
      </p:pic>
      <p:pic>
        <p:nvPicPr>
          <p:cNvPr id="89" name="88 Imagen" descr="lineas.png"/>
          <p:cNvPicPr>
            <a:picLocks noChangeAspect="1"/>
          </p:cNvPicPr>
          <p:nvPr/>
        </p:nvPicPr>
        <p:blipFill>
          <a:blip r:embed="rId4" cstate="print">
            <a:lum contrast="40000"/>
          </a:blip>
          <a:stretch>
            <a:fillRect/>
          </a:stretch>
        </p:blipFill>
        <p:spPr>
          <a:xfrm rot="15440481" flipV="1">
            <a:off x="7062572" y="3137969"/>
            <a:ext cx="2023876" cy="712650"/>
          </a:xfrm>
          <a:prstGeom prst="rect">
            <a:avLst/>
          </a:prstGeom>
          <a:effectLst>
            <a:reflection blurRad="6350" stA="50000" endA="300" endPos="38500" dist="50800" dir="5400000" sy="-100000" algn="bl" rotWithShape="0"/>
          </a:effectLst>
        </p:spPr>
      </p:pic>
      <p:pic>
        <p:nvPicPr>
          <p:cNvPr id="90" name="89 Imagen" descr="lineas.png"/>
          <p:cNvPicPr>
            <a:picLocks noChangeAspect="1"/>
          </p:cNvPicPr>
          <p:nvPr/>
        </p:nvPicPr>
        <p:blipFill>
          <a:blip r:embed="rId4" cstate="print">
            <a:lum contrast="40000"/>
          </a:blip>
          <a:stretch>
            <a:fillRect/>
          </a:stretch>
        </p:blipFill>
        <p:spPr>
          <a:xfrm rot="15440481" flipV="1">
            <a:off x="7348324" y="4423854"/>
            <a:ext cx="2023876" cy="712650"/>
          </a:xfrm>
          <a:prstGeom prst="rect">
            <a:avLst/>
          </a:prstGeom>
          <a:effectLst>
            <a:reflection blurRad="6350" stA="50000" endA="300" endPos="38500" dist="50800" dir="5400000" sy="-100000" algn="bl" rotWithShape="0"/>
          </a:effectLst>
        </p:spPr>
      </p:pic>
      <p:pic>
        <p:nvPicPr>
          <p:cNvPr id="91" name="90 Imagen" descr="lineas.png"/>
          <p:cNvPicPr>
            <a:picLocks noChangeAspect="1"/>
          </p:cNvPicPr>
          <p:nvPr/>
        </p:nvPicPr>
        <p:blipFill>
          <a:blip r:embed="rId4" cstate="print">
            <a:lum contrast="40000"/>
          </a:blip>
          <a:stretch>
            <a:fillRect/>
          </a:stretch>
        </p:blipFill>
        <p:spPr>
          <a:xfrm rot="15440481" flipV="1">
            <a:off x="7562638" y="5436248"/>
            <a:ext cx="2023876" cy="712650"/>
          </a:xfrm>
          <a:prstGeom prst="rect">
            <a:avLst/>
          </a:prstGeom>
          <a:effectLst>
            <a:reflection blurRad="6350" stA="50000" endA="300" endPos="38500" dist="50800" dir="5400000" sy="-100000" algn="bl" rotWithShape="0"/>
          </a:effectLst>
        </p:spPr>
      </p:pic>
      <p:sp>
        <p:nvSpPr>
          <p:cNvPr id="25" name="24 Rectángulo"/>
          <p:cNvSpPr/>
          <p:nvPr/>
        </p:nvSpPr>
        <p:spPr>
          <a:xfrm>
            <a:off x="0" y="0"/>
            <a:ext cx="9358346"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3" fill="hold" nodeType="withEffect">
                                  <p:stCondLst>
                                    <p:cond delay="0"/>
                                  </p:stCondLst>
                                  <p:childTnLst>
                                    <p:set>
                                      <p:cBhvr>
                                        <p:cTn id="9" dur="1" fill="hold">
                                          <p:stCondLst>
                                            <p:cond delay="0"/>
                                          </p:stCondLst>
                                        </p:cTn>
                                        <p:tgtEl>
                                          <p:spTgt spid="72"/>
                                        </p:tgtEl>
                                        <p:attrNameLst>
                                          <p:attrName>style.visibility</p:attrName>
                                        </p:attrNameLst>
                                      </p:cBhvr>
                                      <p:to>
                                        <p:strVal val="visible"/>
                                      </p:to>
                                    </p:set>
                                    <p:anim calcmode="lin" valueType="num">
                                      <p:cBhvr additive="base">
                                        <p:cTn id="10" dur="3000" fill="hold"/>
                                        <p:tgtEl>
                                          <p:spTgt spid="72"/>
                                        </p:tgtEl>
                                        <p:attrNameLst>
                                          <p:attrName>ppt_x</p:attrName>
                                        </p:attrNameLst>
                                      </p:cBhvr>
                                      <p:tavLst>
                                        <p:tav tm="0">
                                          <p:val>
                                            <p:strVal val="1+#ppt_w/2"/>
                                          </p:val>
                                        </p:tav>
                                        <p:tav tm="100000">
                                          <p:val>
                                            <p:strVal val="#ppt_x"/>
                                          </p:val>
                                        </p:tav>
                                      </p:tavLst>
                                    </p:anim>
                                    <p:anim calcmode="lin" valueType="num">
                                      <p:cBhvr additive="base">
                                        <p:cTn id="11" dur="3000" fill="hold"/>
                                        <p:tgtEl>
                                          <p:spTgt spid="72"/>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3000" fill="hold"/>
                                        <p:tgtEl>
                                          <p:spTgt spid="73"/>
                                        </p:tgtEl>
                                        <p:attrNameLst>
                                          <p:attrName>ppt_x</p:attrName>
                                        </p:attrNameLst>
                                      </p:cBhvr>
                                      <p:tavLst>
                                        <p:tav tm="0">
                                          <p:val>
                                            <p:strVal val="1+#ppt_w/2"/>
                                          </p:val>
                                        </p:tav>
                                        <p:tav tm="100000">
                                          <p:val>
                                            <p:strVal val="#ppt_x"/>
                                          </p:val>
                                        </p:tav>
                                      </p:tavLst>
                                    </p:anim>
                                    <p:anim calcmode="lin" valueType="num">
                                      <p:cBhvr additive="base">
                                        <p:cTn id="15" dur="3000" fill="hold"/>
                                        <p:tgtEl>
                                          <p:spTgt spid="73"/>
                                        </p:tgtEl>
                                        <p:attrNameLst>
                                          <p:attrName>ppt_y</p:attrName>
                                        </p:attrNameLst>
                                      </p:cBhvr>
                                      <p:tavLst>
                                        <p:tav tm="0">
                                          <p:val>
                                            <p:strVal val="0-#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74"/>
                                        </p:tgtEl>
                                        <p:attrNameLst>
                                          <p:attrName>style.visibility</p:attrName>
                                        </p:attrNameLst>
                                      </p:cBhvr>
                                      <p:to>
                                        <p:strVal val="visible"/>
                                      </p:to>
                                    </p:set>
                                    <p:anim calcmode="lin" valueType="num">
                                      <p:cBhvr additive="base">
                                        <p:cTn id="18" dur="3000" fill="hold"/>
                                        <p:tgtEl>
                                          <p:spTgt spid="74"/>
                                        </p:tgtEl>
                                        <p:attrNameLst>
                                          <p:attrName>ppt_x</p:attrName>
                                        </p:attrNameLst>
                                      </p:cBhvr>
                                      <p:tavLst>
                                        <p:tav tm="0">
                                          <p:val>
                                            <p:strVal val="1+#ppt_w/2"/>
                                          </p:val>
                                        </p:tav>
                                        <p:tav tm="100000">
                                          <p:val>
                                            <p:strVal val="#ppt_x"/>
                                          </p:val>
                                        </p:tav>
                                      </p:tavLst>
                                    </p:anim>
                                    <p:anim calcmode="lin" valueType="num">
                                      <p:cBhvr additive="base">
                                        <p:cTn id="19" dur="3000" fill="hold"/>
                                        <p:tgtEl>
                                          <p:spTgt spid="74"/>
                                        </p:tgtEl>
                                        <p:attrNameLst>
                                          <p:attrName>ppt_y</p:attrName>
                                        </p:attrNameLst>
                                      </p:cBhvr>
                                      <p:tavLst>
                                        <p:tav tm="0">
                                          <p:val>
                                            <p:strVal val="0-#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additive="base">
                                        <p:cTn id="22" dur="3000" fill="hold"/>
                                        <p:tgtEl>
                                          <p:spTgt spid="75"/>
                                        </p:tgtEl>
                                        <p:attrNameLst>
                                          <p:attrName>ppt_x</p:attrName>
                                        </p:attrNameLst>
                                      </p:cBhvr>
                                      <p:tavLst>
                                        <p:tav tm="0">
                                          <p:val>
                                            <p:strVal val="1+#ppt_w/2"/>
                                          </p:val>
                                        </p:tav>
                                        <p:tav tm="100000">
                                          <p:val>
                                            <p:strVal val="#ppt_x"/>
                                          </p:val>
                                        </p:tav>
                                      </p:tavLst>
                                    </p:anim>
                                    <p:anim calcmode="lin" valueType="num">
                                      <p:cBhvr additive="base">
                                        <p:cTn id="23" dur="3000" fill="hold"/>
                                        <p:tgtEl>
                                          <p:spTgt spid="75"/>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76"/>
                                        </p:tgtEl>
                                        <p:attrNameLst>
                                          <p:attrName>style.visibility</p:attrName>
                                        </p:attrNameLst>
                                      </p:cBhvr>
                                      <p:to>
                                        <p:strVal val="visible"/>
                                      </p:to>
                                    </p:set>
                                    <p:anim calcmode="lin" valueType="num">
                                      <p:cBhvr additive="base">
                                        <p:cTn id="26" dur="3000" fill="hold"/>
                                        <p:tgtEl>
                                          <p:spTgt spid="76"/>
                                        </p:tgtEl>
                                        <p:attrNameLst>
                                          <p:attrName>ppt_x</p:attrName>
                                        </p:attrNameLst>
                                      </p:cBhvr>
                                      <p:tavLst>
                                        <p:tav tm="0">
                                          <p:val>
                                            <p:strVal val="1+#ppt_w/2"/>
                                          </p:val>
                                        </p:tav>
                                        <p:tav tm="100000">
                                          <p:val>
                                            <p:strVal val="#ppt_x"/>
                                          </p:val>
                                        </p:tav>
                                      </p:tavLst>
                                    </p:anim>
                                    <p:anim calcmode="lin" valueType="num">
                                      <p:cBhvr additive="base">
                                        <p:cTn id="27" dur="3000" fill="hold"/>
                                        <p:tgtEl>
                                          <p:spTgt spid="76"/>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82"/>
                                        </p:tgtEl>
                                        <p:attrNameLst>
                                          <p:attrName>style.visibility</p:attrName>
                                        </p:attrNameLst>
                                      </p:cBhvr>
                                      <p:to>
                                        <p:strVal val="visible"/>
                                      </p:to>
                                    </p:set>
                                    <p:anim calcmode="lin" valueType="num">
                                      <p:cBhvr additive="base">
                                        <p:cTn id="30" dur="3000" fill="hold"/>
                                        <p:tgtEl>
                                          <p:spTgt spid="82"/>
                                        </p:tgtEl>
                                        <p:attrNameLst>
                                          <p:attrName>ppt_x</p:attrName>
                                        </p:attrNameLst>
                                      </p:cBhvr>
                                      <p:tavLst>
                                        <p:tav tm="0">
                                          <p:val>
                                            <p:strVal val="1+#ppt_w/2"/>
                                          </p:val>
                                        </p:tav>
                                        <p:tav tm="100000">
                                          <p:val>
                                            <p:strVal val="#ppt_x"/>
                                          </p:val>
                                        </p:tav>
                                      </p:tavLst>
                                    </p:anim>
                                    <p:anim calcmode="lin" valueType="num">
                                      <p:cBhvr additive="base">
                                        <p:cTn id="31" dur="3000" fill="hold"/>
                                        <p:tgtEl>
                                          <p:spTgt spid="82"/>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83"/>
                                        </p:tgtEl>
                                        <p:attrNameLst>
                                          <p:attrName>style.visibility</p:attrName>
                                        </p:attrNameLst>
                                      </p:cBhvr>
                                      <p:to>
                                        <p:strVal val="visible"/>
                                      </p:to>
                                    </p:set>
                                    <p:anim calcmode="lin" valueType="num">
                                      <p:cBhvr additive="base">
                                        <p:cTn id="34" dur="3000" fill="hold"/>
                                        <p:tgtEl>
                                          <p:spTgt spid="83"/>
                                        </p:tgtEl>
                                        <p:attrNameLst>
                                          <p:attrName>ppt_x</p:attrName>
                                        </p:attrNameLst>
                                      </p:cBhvr>
                                      <p:tavLst>
                                        <p:tav tm="0">
                                          <p:val>
                                            <p:strVal val="1+#ppt_w/2"/>
                                          </p:val>
                                        </p:tav>
                                        <p:tav tm="100000">
                                          <p:val>
                                            <p:strVal val="#ppt_x"/>
                                          </p:val>
                                        </p:tav>
                                      </p:tavLst>
                                    </p:anim>
                                    <p:anim calcmode="lin" valueType="num">
                                      <p:cBhvr additive="base">
                                        <p:cTn id="35" dur="3000" fill="hold"/>
                                        <p:tgtEl>
                                          <p:spTgt spid="83"/>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 calcmode="lin" valueType="num">
                                      <p:cBhvr additive="base">
                                        <p:cTn id="38" dur="3000" fill="hold"/>
                                        <p:tgtEl>
                                          <p:spTgt spid="84"/>
                                        </p:tgtEl>
                                        <p:attrNameLst>
                                          <p:attrName>ppt_x</p:attrName>
                                        </p:attrNameLst>
                                      </p:cBhvr>
                                      <p:tavLst>
                                        <p:tav tm="0">
                                          <p:val>
                                            <p:strVal val="1+#ppt_w/2"/>
                                          </p:val>
                                        </p:tav>
                                        <p:tav tm="100000">
                                          <p:val>
                                            <p:strVal val="#ppt_x"/>
                                          </p:val>
                                        </p:tav>
                                      </p:tavLst>
                                    </p:anim>
                                    <p:anim calcmode="lin" valueType="num">
                                      <p:cBhvr additive="base">
                                        <p:cTn id="39" dur="3000" fill="hold"/>
                                        <p:tgtEl>
                                          <p:spTgt spid="84"/>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85"/>
                                        </p:tgtEl>
                                        <p:attrNameLst>
                                          <p:attrName>style.visibility</p:attrName>
                                        </p:attrNameLst>
                                      </p:cBhvr>
                                      <p:to>
                                        <p:strVal val="visible"/>
                                      </p:to>
                                    </p:set>
                                    <p:anim calcmode="lin" valueType="num">
                                      <p:cBhvr additive="base">
                                        <p:cTn id="42" dur="3000" fill="hold"/>
                                        <p:tgtEl>
                                          <p:spTgt spid="85"/>
                                        </p:tgtEl>
                                        <p:attrNameLst>
                                          <p:attrName>ppt_x</p:attrName>
                                        </p:attrNameLst>
                                      </p:cBhvr>
                                      <p:tavLst>
                                        <p:tav tm="0">
                                          <p:val>
                                            <p:strVal val="1+#ppt_w/2"/>
                                          </p:val>
                                        </p:tav>
                                        <p:tav tm="100000">
                                          <p:val>
                                            <p:strVal val="#ppt_x"/>
                                          </p:val>
                                        </p:tav>
                                      </p:tavLst>
                                    </p:anim>
                                    <p:anim calcmode="lin" valueType="num">
                                      <p:cBhvr additive="base">
                                        <p:cTn id="43" dur="3000" fill="hold"/>
                                        <p:tgtEl>
                                          <p:spTgt spid="85"/>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6"/>
                                        </p:tgtEl>
                                        <p:attrNameLst>
                                          <p:attrName>style.visibility</p:attrName>
                                        </p:attrNameLst>
                                      </p:cBhvr>
                                      <p:to>
                                        <p:strVal val="visible"/>
                                      </p:to>
                                    </p:set>
                                    <p:anim calcmode="lin" valueType="num">
                                      <p:cBhvr additive="base">
                                        <p:cTn id="46" dur="3000" fill="hold"/>
                                        <p:tgtEl>
                                          <p:spTgt spid="86"/>
                                        </p:tgtEl>
                                        <p:attrNameLst>
                                          <p:attrName>ppt_x</p:attrName>
                                        </p:attrNameLst>
                                      </p:cBhvr>
                                      <p:tavLst>
                                        <p:tav tm="0">
                                          <p:val>
                                            <p:strVal val="1+#ppt_w/2"/>
                                          </p:val>
                                        </p:tav>
                                        <p:tav tm="100000">
                                          <p:val>
                                            <p:strVal val="#ppt_x"/>
                                          </p:val>
                                        </p:tav>
                                      </p:tavLst>
                                    </p:anim>
                                    <p:anim calcmode="lin" valueType="num">
                                      <p:cBhvr additive="base">
                                        <p:cTn id="47" dur="3000" fill="hold"/>
                                        <p:tgtEl>
                                          <p:spTgt spid="86"/>
                                        </p:tgtEl>
                                        <p:attrNameLst>
                                          <p:attrName>ppt_y</p:attrName>
                                        </p:attrNameLst>
                                      </p:cBhvr>
                                      <p:tavLst>
                                        <p:tav tm="0">
                                          <p:val>
                                            <p:strVal val="0-#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additive="base">
                                        <p:cTn id="50" dur="3000" fill="hold"/>
                                        <p:tgtEl>
                                          <p:spTgt spid="77"/>
                                        </p:tgtEl>
                                        <p:attrNameLst>
                                          <p:attrName>ppt_x</p:attrName>
                                        </p:attrNameLst>
                                      </p:cBhvr>
                                      <p:tavLst>
                                        <p:tav tm="0">
                                          <p:val>
                                            <p:strVal val="0-#ppt_w/2"/>
                                          </p:val>
                                        </p:tav>
                                        <p:tav tm="100000">
                                          <p:val>
                                            <p:strVal val="#ppt_x"/>
                                          </p:val>
                                        </p:tav>
                                      </p:tavLst>
                                    </p:anim>
                                    <p:anim calcmode="lin" valueType="num">
                                      <p:cBhvr additive="base">
                                        <p:cTn id="51" dur="3000" fill="hold"/>
                                        <p:tgtEl>
                                          <p:spTgt spid="7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78"/>
                                        </p:tgtEl>
                                        <p:attrNameLst>
                                          <p:attrName>style.visibility</p:attrName>
                                        </p:attrNameLst>
                                      </p:cBhvr>
                                      <p:to>
                                        <p:strVal val="visible"/>
                                      </p:to>
                                    </p:set>
                                    <p:anim calcmode="lin" valueType="num">
                                      <p:cBhvr additive="base">
                                        <p:cTn id="54" dur="3000" fill="hold"/>
                                        <p:tgtEl>
                                          <p:spTgt spid="78"/>
                                        </p:tgtEl>
                                        <p:attrNameLst>
                                          <p:attrName>ppt_x</p:attrName>
                                        </p:attrNameLst>
                                      </p:cBhvr>
                                      <p:tavLst>
                                        <p:tav tm="0">
                                          <p:val>
                                            <p:strVal val="0-#ppt_w/2"/>
                                          </p:val>
                                        </p:tav>
                                        <p:tav tm="100000">
                                          <p:val>
                                            <p:strVal val="#ppt_x"/>
                                          </p:val>
                                        </p:tav>
                                      </p:tavLst>
                                    </p:anim>
                                    <p:anim calcmode="lin" valueType="num">
                                      <p:cBhvr additive="base">
                                        <p:cTn id="55" dur="3000" fill="hold"/>
                                        <p:tgtEl>
                                          <p:spTgt spid="78"/>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additive="base">
                                        <p:cTn id="58" dur="3000" fill="hold"/>
                                        <p:tgtEl>
                                          <p:spTgt spid="79"/>
                                        </p:tgtEl>
                                        <p:attrNameLst>
                                          <p:attrName>ppt_x</p:attrName>
                                        </p:attrNameLst>
                                      </p:cBhvr>
                                      <p:tavLst>
                                        <p:tav tm="0">
                                          <p:val>
                                            <p:strVal val="0-#ppt_w/2"/>
                                          </p:val>
                                        </p:tav>
                                        <p:tav tm="100000">
                                          <p:val>
                                            <p:strVal val="#ppt_x"/>
                                          </p:val>
                                        </p:tav>
                                      </p:tavLst>
                                    </p:anim>
                                    <p:anim calcmode="lin" valueType="num">
                                      <p:cBhvr additive="base">
                                        <p:cTn id="59" dur="3000" fill="hold"/>
                                        <p:tgtEl>
                                          <p:spTgt spid="7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3000" fill="hold"/>
                                        <p:tgtEl>
                                          <p:spTgt spid="80"/>
                                        </p:tgtEl>
                                        <p:attrNameLst>
                                          <p:attrName>ppt_x</p:attrName>
                                        </p:attrNameLst>
                                      </p:cBhvr>
                                      <p:tavLst>
                                        <p:tav tm="0">
                                          <p:val>
                                            <p:strVal val="0-#ppt_w/2"/>
                                          </p:val>
                                        </p:tav>
                                        <p:tav tm="100000">
                                          <p:val>
                                            <p:strVal val="#ppt_x"/>
                                          </p:val>
                                        </p:tav>
                                      </p:tavLst>
                                    </p:anim>
                                    <p:anim calcmode="lin" valueType="num">
                                      <p:cBhvr additive="base">
                                        <p:cTn id="63" dur="3000" fill="hold"/>
                                        <p:tgtEl>
                                          <p:spTgt spid="80"/>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0-#ppt_w/2"/>
                                          </p:val>
                                        </p:tav>
                                        <p:tav tm="100000">
                                          <p:val>
                                            <p:strVal val="#ppt_x"/>
                                          </p:val>
                                        </p:tav>
                                      </p:tavLst>
                                    </p:anim>
                                    <p:anim calcmode="lin" valueType="num">
                                      <p:cBhvr additive="base">
                                        <p:cTn id="67" dur="3000" fill="hold"/>
                                        <p:tgtEl>
                                          <p:spTgt spid="81"/>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87"/>
                                        </p:tgtEl>
                                        <p:attrNameLst>
                                          <p:attrName>style.visibility</p:attrName>
                                        </p:attrNameLst>
                                      </p:cBhvr>
                                      <p:to>
                                        <p:strVal val="visible"/>
                                      </p:to>
                                    </p:set>
                                    <p:anim calcmode="lin" valueType="num">
                                      <p:cBhvr additive="base">
                                        <p:cTn id="70" dur="3000" fill="hold"/>
                                        <p:tgtEl>
                                          <p:spTgt spid="87"/>
                                        </p:tgtEl>
                                        <p:attrNameLst>
                                          <p:attrName>ppt_x</p:attrName>
                                        </p:attrNameLst>
                                      </p:cBhvr>
                                      <p:tavLst>
                                        <p:tav tm="0">
                                          <p:val>
                                            <p:strVal val="0-#ppt_w/2"/>
                                          </p:val>
                                        </p:tav>
                                        <p:tav tm="100000">
                                          <p:val>
                                            <p:strVal val="#ppt_x"/>
                                          </p:val>
                                        </p:tav>
                                      </p:tavLst>
                                    </p:anim>
                                    <p:anim calcmode="lin" valueType="num">
                                      <p:cBhvr additive="base">
                                        <p:cTn id="71" dur="3000" fill="hold"/>
                                        <p:tgtEl>
                                          <p:spTgt spid="8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88"/>
                                        </p:tgtEl>
                                        <p:attrNameLst>
                                          <p:attrName>style.visibility</p:attrName>
                                        </p:attrNameLst>
                                      </p:cBhvr>
                                      <p:to>
                                        <p:strVal val="visible"/>
                                      </p:to>
                                    </p:set>
                                    <p:anim calcmode="lin" valueType="num">
                                      <p:cBhvr additive="base">
                                        <p:cTn id="74" dur="3000" fill="hold"/>
                                        <p:tgtEl>
                                          <p:spTgt spid="88"/>
                                        </p:tgtEl>
                                        <p:attrNameLst>
                                          <p:attrName>ppt_x</p:attrName>
                                        </p:attrNameLst>
                                      </p:cBhvr>
                                      <p:tavLst>
                                        <p:tav tm="0">
                                          <p:val>
                                            <p:strVal val="0-#ppt_w/2"/>
                                          </p:val>
                                        </p:tav>
                                        <p:tav tm="100000">
                                          <p:val>
                                            <p:strVal val="#ppt_x"/>
                                          </p:val>
                                        </p:tav>
                                      </p:tavLst>
                                    </p:anim>
                                    <p:anim calcmode="lin" valueType="num">
                                      <p:cBhvr additive="base">
                                        <p:cTn id="75" dur="3000" fill="hold"/>
                                        <p:tgtEl>
                                          <p:spTgt spid="88"/>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89"/>
                                        </p:tgtEl>
                                        <p:attrNameLst>
                                          <p:attrName>style.visibility</p:attrName>
                                        </p:attrNameLst>
                                      </p:cBhvr>
                                      <p:to>
                                        <p:strVal val="visible"/>
                                      </p:to>
                                    </p:set>
                                    <p:anim calcmode="lin" valueType="num">
                                      <p:cBhvr additive="base">
                                        <p:cTn id="78" dur="3000" fill="hold"/>
                                        <p:tgtEl>
                                          <p:spTgt spid="89"/>
                                        </p:tgtEl>
                                        <p:attrNameLst>
                                          <p:attrName>ppt_x</p:attrName>
                                        </p:attrNameLst>
                                      </p:cBhvr>
                                      <p:tavLst>
                                        <p:tav tm="0">
                                          <p:val>
                                            <p:strVal val="0-#ppt_w/2"/>
                                          </p:val>
                                        </p:tav>
                                        <p:tav tm="100000">
                                          <p:val>
                                            <p:strVal val="#ppt_x"/>
                                          </p:val>
                                        </p:tav>
                                      </p:tavLst>
                                    </p:anim>
                                    <p:anim calcmode="lin" valueType="num">
                                      <p:cBhvr additive="base">
                                        <p:cTn id="79" dur="3000" fill="hold"/>
                                        <p:tgtEl>
                                          <p:spTgt spid="89"/>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90"/>
                                        </p:tgtEl>
                                        <p:attrNameLst>
                                          <p:attrName>style.visibility</p:attrName>
                                        </p:attrNameLst>
                                      </p:cBhvr>
                                      <p:to>
                                        <p:strVal val="visible"/>
                                      </p:to>
                                    </p:set>
                                    <p:anim calcmode="lin" valueType="num">
                                      <p:cBhvr additive="base">
                                        <p:cTn id="82" dur="3000" fill="hold"/>
                                        <p:tgtEl>
                                          <p:spTgt spid="90"/>
                                        </p:tgtEl>
                                        <p:attrNameLst>
                                          <p:attrName>ppt_x</p:attrName>
                                        </p:attrNameLst>
                                      </p:cBhvr>
                                      <p:tavLst>
                                        <p:tav tm="0">
                                          <p:val>
                                            <p:strVal val="0-#ppt_w/2"/>
                                          </p:val>
                                        </p:tav>
                                        <p:tav tm="100000">
                                          <p:val>
                                            <p:strVal val="#ppt_x"/>
                                          </p:val>
                                        </p:tav>
                                      </p:tavLst>
                                    </p:anim>
                                    <p:anim calcmode="lin" valueType="num">
                                      <p:cBhvr additive="base">
                                        <p:cTn id="83" dur="3000" fill="hold"/>
                                        <p:tgtEl>
                                          <p:spTgt spid="90"/>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91"/>
                                        </p:tgtEl>
                                        <p:attrNameLst>
                                          <p:attrName>style.visibility</p:attrName>
                                        </p:attrNameLst>
                                      </p:cBhvr>
                                      <p:to>
                                        <p:strVal val="visible"/>
                                      </p:to>
                                    </p:set>
                                    <p:anim calcmode="lin" valueType="num">
                                      <p:cBhvr additive="base">
                                        <p:cTn id="86" dur="3000" fill="hold"/>
                                        <p:tgtEl>
                                          <p:spTgt spid="91"/>
                                        </p:tgtEl>
                                        <p:attrNameLst>
                                          <p:attrName>ppt_x</p:attrName>
                                        </p:attrNameLst>
                                      </p:cBhvr>
                                      <p:tavLst>
                                        <p:tav tm="0">
                                          <p:val>
                                            <p:strVal val="0-#ppt_w/2"/>
                                          </p:val>
                                        </p:tav>
                                        <p:tav tm="100000">
                                          <p:val>
                                            <p:strVal val="#ppt_x"/>
                                          </p:val>
                                        </p:tav>
                                      </p:tavLst>
                                    </p:anim>
                                    <p:anim calcmode="lin" valueType="num">
                                      <p:cBhvr additive="base">
                                        <p:cTn id="87" dur="3000" fill="hold"/>
                                        <p:tgtEl>
                                          <p:spTgt spid="91"/>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7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7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7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8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8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8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88"/>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89"/>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90"/>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91"/>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2"/>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73"/>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74"/>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75"/>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76"/>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82"/>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8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86"/>
                                        </p:tgtEl>
                                        <p:attrNameLst>
                                          <p:attrName>r</p:attrName>
                                        </p:attrNameLst>
                                      </p:cBhvr>
                                    </p:animRot>
                                  </p:childTnLst>
                                </p:cTn>
                              </p:par>
                              <p:par>
                                <p:cTn id="128" presetID="3" presetClass="entr" presetSubtype="10" fill="hold" nodeType="withEffect">
                                  <p:stCondLst>
                                    <p:cond delay="0"/>
                                  </p:stCondLst>
                                  <p:childTnLst>
                                    <p:set>
                                      <p:cBhvr>
                                        <p:cTn id="129" dur="1" fill="hold">
                                          <p:stCondLst>
                                            <p:cond delay="0"/>
                                          </p:stCondLst>
                                        </p:cTn>
                                        <p:tgtEl>
                                          <p:spTgt spid="72"/>
                                        </p:tgtEl>
                                        <p:attrNameLst>
                                          <p:attrName>style.visibility</p:attrName>
                                        </p:attrNameLst>
                                      </p:cBhvr>
                                      <p:to>
                                        <p:strVal val="visible"/>
                                      </p:to>
                                    </p:set>
                                    <p:animEffect transition="in" filter="blinds(horizontal)">
                                      <p:cBhvr>
                                        <p:cTn id="130" dur="3000"/>
                                        <p:tgtEl>
                                          <p:spTgt spid="72"/>
                                        </p:tgtEl>
                                      </p:cBhvr>
                                    </p:animEffect>
                                  </p:childTnLst>
                                </p:cTn>
                              </p:par>
                              <p:par>
                                <p:cTn id="131" presetID="3" presetClass="entr" presetSubtype="10" fill="hold" nodeType="withEffect">
                                  <p:stCondLst>
                                    <p:cond delay="0"/>
                                  </p:stCondLst>
                                  <p:childTnLst>
                                    <p:set>
                                      <p:cBhvr>
                                        <p:cTn id="132" dur="1" fill="hold">
                                          <p:stCondLst>
                                            <p:cond delay="0"/>
                                          </p:stCondLst>
                                        </p:cTn>
                                        <p:tgtEl>
                                          <p:spTgt spid="73"/>
                                        </p:tgtEl>
                                        <p:attrNameLst>
                                          <p:attrName>style.visibility</p:attrName>
                                        </p:attrNameLst>
                                      </p:cBhvr>
                                      <p:to>
                                        <p:strVal val="visible"/>
                                      </p:to>
                                    </p:set>
                                    <p:animEffect transition="in" filter="blinds(horizontal)">
                                      <p:cBhvr>
                                        <p:cTn id="133" dur="3000"/>
                                        <p:tgtEl>
                                          <p:spTgt spid="73"/>
                                        </p:tgtEl>
                                      </p:cBhvr>
                                    </p:animEffect>
                                  </p:childTnLst>
                                </p:cTn>
                              </p:par>
                              <p:par>
                                <p:cTn id="134" presetID="3" presetClass="entr" presetSubtype="10" fill="hold" nodeType="withEffect">
                                  <p:stCondLst>
                                    <p:cond delay="0"/>
                                  </p:stCondLst>
                                  <p:childTnLst>
                                    <p:set>
                                      <p:cBhvr>
                                        <p:cTn id="135" dur="1" fill="hold">
                                          <p:stCondLst>
                                            <p:cond delay="0"/>
                                          </p:stCondLst>
                                        </p:cTn>
                                        <p:tgtEl>
                                          <p:spTgt spid="74"/>
                                        </p:tgtEl>
                                        <p:attrNameLst>
                                          <p:attrName>style.visibility</p:attrName>
                                        </p:attrNameLst>
                                      </p:cBhvr>
                                      <p:to>
                                        <p:strVal val="visible"/>
                                      </p:to>
                                    </p:set>
                                    <p:animEffect transition="in" filter="blinds(horizontal)">
                                      <p:cBhvr>
                                        <p:cTn id="136" dur="3000"/>
                                        <p:tgtEl>
                                          <p:spTgt spid="74"/>
                                        </p:tgtEl>
                                      </p:cBhvr>
                                    </p:animEffect>
                                  </p:childTnLst>
                                </p:cTn>
                              </p:par>
                              <p:par>
                                <p:cTn id="137" presetID="3" presetClass="entr" presetSubtype="10" fill="hold" nodeType="withEffect">
                                  <p:stCondLst>
                                    <p:cond delay="0"/>
                                  </p:stCondLst>
                                  <p:childTnLst>
                                    <p:set>
                                      <p:cBhvr>
                                        <p:cTn id="138" dur="1" fill="hold">
                                          <p:stCondLst>
                                            <p:cond delay="0"/>
                                          </p:stCondLst>
                                        </p:cTn>
                                        <p:tgtEl>
                                          <p:spTgt spid="75"/>
                                        </p:tgtEl>
                                        <p:attrNameLst>
                                          <p:attrName>style.visibility</p:attrName>
                                        </p:attrNameLst>
                                      </p:cBhvr>
                                      <p:to>
                                        <p:strVal val="visible"/>
                                      </p:to>
                                    </p:set>
                                    <p:animEffect transition="in" filter="blinds(horizontal)">
                                      <p:cBhvr>
                                        <p:cTn id="139" dur="3000"/>
                                        <p:tgtEl>
                                          <p:spTgt spid="75"/>
                                        </p:tgtEl>
                                      </p:cBhvr>
                                    </p:animEffect>
                                  </p:childTnLst>
                                </p:cTn>
                              </p:par>
                              <p:par>
                                <p:cTn id="140" presetID="3" presetClass="entr" presetSubtype="10" fill="hold" nodeType="withEffect">
                                  <p:stCondLst>
                                    <p:cond delay="0"/>
                                  </p:stCondLst>
                                  <p:childTnLst>
                                    <p:set>
                                      <p:cBhvr>
                                        <p:cTn id="141" dur="1" fill="hold">
                                          <p:stCondLst>
                                            <p:cond delay="0"/>
                                          </p:stCondLst>
                                        </p:cTn>
                                        <p:tgtEl>
                                          <p:spTgt spid="76"/>
                                        </p:tgtEl>
                                        <p:attrNameLst>
                                          <p:attrName>style.visibility</p:attrName>
                                        </p:attrNameLst>
                                      </p:cBhvr>
                                      <p:to>
                                        <p:strVal val="visible"/>
                                      </p:to>
                                    </p:set>
                                    <p:animEffect transition="in" filter="blinds(horizontal)">
                                      <p:cBhvr>
                                        <p:cTn id="142" dur="3000"/>
                                        <p:tgtEl>
                                          <p:spTgt spid="76"/>
                                        </p:tgtEl>
                                      </p:cBhvr>
                                    </p:animEffect>
                                  </p:childTnLst>
                                </p:cTn>
                              </p:par>
                              <p:par>
                                <p:cTn id="143" presetID="3" presetClass="entr" presetSubtype="10" fill="hold" nodeType="withEffect">
                                  <p:stCondLst>
                                    <p:cond delay="0"/>
                                  </p:stCondLst>
                                  <p:childTnLst>
                                    <p:set>
                                      <p:cBhvr>
                                        <p:cTn id="144" dur="1" fill="hold">
                                          <p:stCondLst>
                                            <p:cond delay="0"/>
                                          </p:stCondLst>
                                        </p:cTn>
                                        <p:tgtEl>
                                          <p:spTgt spid="82"/>
                                        </p:tgtEl>
                                        <p:attrNameLst>
                                          <p:attrName>style.visibility</p:attrName>
                                        </p:attrNameLst>
                                      </p:cBhvr>
                                      <p:to>
                                        <p:strVal val="visible"/>
                                      </p:to>
                                    </p:set>
                                    <p:animEffect transition="in" filter="blinds(horizontal)">
                                      <p:cBhvr>
                                        <p:cTn id="145" dur="3000"/>
                                        <p:tgtEl>
                                          <p:spTgt spid="82"/>
                                        </p:tgtEl>
                                      </p:cBhvr>
                                    </p:animEffect>
                                  </p:childTnLst>
                                </p:cTn>
                              </p:par>
                              <p:par>
                                <p:cTn id="146" presetID="3" presetClass="entr" presetSubtype="10" fill="hold" nodeType="withEffect">
                                  <p:stCondLst>
                                    <p:cond delay="0"/>
                                  </p:stCondLst>
                                  <p:childTnLst>
                                    <p:set>
                                      <p:cBhvr>
                                        <p:cTn id="147" dur="1" fill="hold">
                                          <p:stCondLst>
                                            <p:cond delay="0"/>
                                          </p:stCondLst>
                                        </p:cTn>
                                        <p:tgtEl>
                                          <p:spTgt spid="83"/>
                                        </p:tgtEl>
                                        <p:attrNameLst>
                                          <p:attrName>style.visibility</p:attrName>
                                        </p:attrNameLst>
                                      </p:cBhvr>
                                      <p:to>
                                        <p:strVal val="visible"/>
                                      </p:to>
                                    </p:set>
                                    <p:animEffect transition="in" filter="blinds(horizontal)">
                                      <p:cBhvr>
                                        <p:cTn id="148" dur="3000"/>
                                        <p:tgtEl>
                                          <p:spTgt spid="83"/>
                                        </p:tgtEl>
                                      </p:cBhvr>
                                    </p:animEffect>
                                  </p:childTnLst>
                                </p:cTn>
                              </p:par>
                              <p:par>
                                <p:cTn id="149" presetID="3" presetClass="entr" presetSubtype="10" fill="hold" nodeType="withEffect">
                                  <p:stCondLst>
                                    <p:cond delay="0"/>
                                  </p:stCondLst>
                                  <p:childTnLst>
                                    <p:set>
                                      <p:cBhvr>
                                        <p:cTn id="150" dur="1" fill="hold">
                                          <p:stCondLst>
                                            <p:cond delay="0"/>
                                          </p:stCondLst>
                                        </p:cTn>
                                        <p:tgtEl>
                                          <p:spTgt spid="84"/>
                                        </p:tgtEl>
                                        <p:attrNameLst>
                                          <p:attrName>style.visibility</p:attrName>
                                        </p:attrNameLst>
                                      </p:cBhvr>
                                      <p:to>
                                        <p:strVal val="visible"/>
                                      </p:to>
                                    </p:set>
                                    <p:animEffect transition="in" filter="blinds(horizontal)">
                                      <p:cBhvr>
                                        <p:cTn id="151" dur="3000"/>
                                        <p:tgtEl>
                                          <p:spTgt spid="84"/>
                                        </p:tgtEl>
                                      </p:cBhvr>
                                    </p:animEffect>
                                  </p:childTnLst>
                                </p:cTn>
                              </p:par>
                              <p:par>
                                <p:cTn id="152" presetID="3" presetClass="entr" presetSubtype="10" fill="hold" nodeType="withEffect">
                                  <p:stCondLst>
                                    <p:cond delay="0"/>
                                  </p:stCondLst>
                                  <p:childTnLst>
                                    <p:set>
                                      <p:cBhvr>
                                        <p:cTn id="153" dur="1" fill="hold">
                                          <p:stCondLst>
                                            <p:cond delay="0"/>
                                          </p:stCondLst>
                                        </p:cTn>
                                        <p:tgtEl>
                                          <p:spTgt spid="85"/>
                                        </p:tgtEl>
                                        <p:attrNameLst>
                                          <p:attrName>style.visibility</p:attrName>
                                        </p:attrNameLst>
                                      </p:cBhvr>
                                      <p:to>
                                        <p:strVal val="visible"/>
                                      </p:to>
                                    </p:set>
                                    <p:animEffect transition="in" filter="blinds(horizontal)">
                                      <p:cBhvr>
                                        <p:cTn id="154" dur="3000"/>
                                        <p:tgtEl>
                                          <p:spTgt spid="85"/>
                                        </p:tgtEl>
                                      </p:cBhvr>
                                    </p:animEffect>
                                  </p:childTnLst>
                                </p:cTn>
                              </p:par>
                              <p:par>
                                <p:cTn id="155" presetID="3" presetClass="entr" presetSubtype="10" fill="hold" nodeType="withEffect">
                                  <p:stCondLst>
                                    <p:cond delay="0"/>
                                  </p:stCondLst>
                                  <p:childTnLst>
                                    <p:set>
                                      <p:cBhvr>
                                        <p:cTn id="156" dur="1" fill="hold">
                                          <p:stCondLst>
                                            <p:cond delay="0"/>
                                          </p:stCondLst>
                                        </p:cTn>
                                        <p:tgtEl>
                                          <p:spTgt spid="86"/>
                                        </p:tgtEl>
                                        <p:attrNameLst>
                                          <p:attrName>style.visibility</p:attrName>
                                        </p:attrNameLst>
                                      </p:cBhvr>
                                      <p:to>
                                        <p:strVal val="visible"/>
                                      </p:to>
                                    </p:set>
                                    <p:animEffect transition="in" filter="blinds(horizontal)">
                                      <p:cBhvr>
                                        <p:cTn id="157" dur="3000"/>
                                        <p:tgtEl>
                                          <p:spTgt spid="86"/>
                                        </p:tgtEl>
                                      </p:cBhvr>
                                    </p:animEffect>
                                  </p:childTnLst>
                                </p:cTn>
                              </p:par>
                              <p:par>
                                <p:cTn id="158" presetID="3" presetClass="entr" presetSubtype="10" fill="hold" nodeType="withEffect">
                                  <p:stCondLst>
                                    <p:cond delay="0"/>
                                  </p:stCondLst>
                                  <p:childTnLst>
                                    <p:set>
                                      <p:cBhvr>
                                        <p:cTn id="159" dur="1" fill="hold">
                                          <p:stCondLst>
                                            <p:cond delay="0"/>
                                          </p:stCondLst>
                                        </p:cTn>
                                        <p:tgtEl>
                                          <p:spTgt spid="77"/>
                                        </p:tgtEl>
                                        <p:attrNameLst>
                                          <p:attrName>style.visibility</p:attrName>
                                        </p:attrNameLst>
                                      </p:cBhvr>
                                      <p:to>
                                        <p:strVal val="visible"/>
                                      </p:to>
                                    </p:set>
                                    <p:animEffect transition="in" filter="blinds(horizontal)">
                                      <p:cBhvr>
                                        <p:cTn id="160" dur="3000"/>
                                        <p:tgtEl>
                                          <p:spTgt spid="77"/>
                                        </p:tgtEl>
                                      </p:cBhvr>
                                    </p:animEffect>
                                  </p:childTnLst>
                                </p:cTn>
                              </p:par>
                              <p:par>
                                <p:cTn id="161" presetID="3" presetClass="entr" presetSubtype="10" fill="hold" nodeType="withEffect">
                                  <p:stCondLst>
                                    <p:cond delay="0"/>
                                  </p:stCondLst>
                                  <p:childTnLst>
                                    <p:set>
                                      <p:cBhvr>
                                        <p:cTn id="162" dur="1" fill="hold">
                                          <p:stCondLst>
                                            <p:cond delay="0"/>
                                          </p:stCondLst>
                                        </p:cTn>
                                        <p:tgtEl>
                                          <p:spTgt spid="78"/>
                                        </p:tgtEl>
                                        <p:attrNameLst>
                                          <p:attrName>style.visibility</p:attrName>
                                        </p:attrNameLst>
                                      </p:cBhvr>
                                      <p:to>
                                        <p:strVal val="visible"/>
                                      </p:to>
                                    </p:set>
                                    <p:animEffect transition="in" filter="blinds(horizontal)">
                                      <p:cBhvr>
                                        <p:cTn id="163" dur="3000"/>
                                        <p:tgtEl>
                                          <p:spTgt spid="78"/>
                                        </p:tgtEl>
                                      </p:cBhvr>
                                    </p:animEffect>
                                  </p:childTnLst>
                                </p:cTn>
                              </p:par>
                              <p:par>
                                <p:cTn id="164" presetID="3" presetClass="entr" presetSubtype="10" fill="hold" nodeType="withEffect">
                                  <p:stCondLst>
                                    <p:cond delay="0"/>
                                  </p:stCondLst>
                                  <p:childTnLst>
                                    <p:set>
                                      <p:cBhvr>
                                        <p:cTn id="165" dur="1" fill="hold">
                                          <p:stCondLst>
                                            <p:cond delay="0"/>
                                          </p:stCondLst>
                                        </p:cTn>
                                        <p:tgtEl>
                                          <p:spTgt spid="79"/>
                                        </p:tgtEl>
                                        <p:attrNameLst>
                                          <p:attrName>style.visibility</p:attrName>
                                        </p:attrNameLst>
                                      </p:cBhvr>
                                      <p:to>
                                        <p:strVal val="visible"/>
                                      </p:to>
                                    </p:set>
                                    <p:animEffect transition="in" filter="blinds(horizontal)">
                                      <p:cBhvr>
                                        <p:cTn id="166" dur="3000"/>
                                        <p:tgtEl>
                                          <p:spTgt spid="79"/>
                                        </p:tgtEl>
                                      </p:cBhvr>
                                    </p:animEffect>
                                  </p:childTnLst>
                                </p:cTn>
                              </p:par>
                              <p:par>
                                <p:cTn id="167" presetID="3" presetClass="entr" presetSubtype="10" fill="hold" nodeType="withEffect">
                                  <p:stCondLst>
                                    <p:cond delay="0"/>
                                  </p:stCondLst>
                                  <p:childTnLst>
                                    <p:set>
                                      <p:cBhvr>
                                        <p:cTn id="168" dur="1" fill="hold">
                                          <p:stCondLst>
                                            <p:cond delay="0"/>
                                          </p:stCondLst>
                                        </p:cTn>
                                        <p:tgtEl>
                                          <p:spTgt spid="80"/>
                                        </p:tgtEl>
                                        <p:attrNameLst>
                                          <p:attrName>style.visibility</p:attrName>
                                        </p:attrNameLst>
                                      </p:cBhvr>
                                      <p:to>
                                        <p:strVal val="visible"/>
                                      </p:to>
                                    </p:set>
                                    <p:animEffect transition="in" filter="blinds(horizontal)">
                                      <p:cBhvr>
                                        <p:cTn id="169" dur="3000"/>
                                        <p:tgtEl>
                                          <p:spTgt spid="80"/>
                                        </p:tgtEl>
                                      </p:cBhvr>
                                    </p:animEffect>
                                  </p:childTnLst>
                                </p:cTn>
                              </p:par>
                              <p:par>
                                <p:cTn id="170" presetID="3" presetClass="entr" presetSubtype="10" fill="hold" nodeType="withEffect">
                                  <p:stCondLst>
                                    <p:cond delay="0"/>
                                  </p:stCondLst>
                                  <p:childTnLst>
                                    <p:set>
                                      <p:cBhvr>
                                        <p:cTn id="171" dur="1" fill="hold">
                                          <p:stCondLst>
                                            <p:cond delay="0"/>
                                          </p:stCondLst>
                                        </p:cTn>
                                        <p:tgtEl>
                                          <p:spTgt spid="81"/>
                                        </p:tgtEl>
                                        <p:attrNameLst>
                                          <p:attrName>style.visibility</p:attrName>
                                        </p:attrNameLst>
                                      </p:cBhvr>
                                      <p:to>
                                        <p:strVal val="visible"/>
                                      </p:to>
                                    </p:set>
                                    <p:animEffect transition="in" filter="blinds(horizontal)">
                                      <p:cBhvr>
                                        <p:cTn id="172" dur="3000"/>
                                        <p:tgtEl>
                                          <p:spTgt spid="81"/>
                                        </p:tgtEl>
                                      </p:cBhvr>
                                    </p:animEffect>
                                  </p:childTnLst>
                                </p:cTn>
                              </p:par>
                              <p:par>
                                <p:cTn id="173" presetID="3" presetClass="entr" presetSubtype="10" fill="hold" nodeType="withEffect">
                                  <p:stCondLst>
                                    <p:cond delay="0"/>
                                  </p:stCondLst>
                                  <p:childTnLst>
                                    <p:set>
                                      <p:cBhvr>
                                        <p:cTn id="174" dur="1" fill="hold">
                                          <p:stCondLst>
                                            <p:cond delay="0"/>
                                          </p:stCondLst>
                                        </p:cTn>
                                        <p:tgtEl>
                                          <p:spTgt spid="87"/>
                                        </p:tgtEl>
                                        <p:attrNameLst>
                                          <p:attrName>style.visibility</p:attrName>
                                        </p:attrNameLst>
                                      </p:cBhvr>
                                      <p:to>
                                        <p:strVal val="visible"/>
                                      </p:to>
                                    </p:set>
                                    <p:animEffect transition="in" filter="blinds(horizontal)">
                                      <p:cBhvr>
                                        <p:cTn id="175" dur="3000"/>
                                        <p:tgtEl>
                                          <p:spTgt spid="87"/>
                                        </p:tgtEl>
                                      </p:cBhvr>
                                    </p:animEffect>
                                  </p:childTnLst>
                                </p:cTn>
                              </p:par>
                              <p:par>
                                <p:cTn id="176" presetID="3" presetClass="entr" presetSubtype="10" fill="hold" nodeType="withEffect">
                                  <p:stCondLst>
                                    <p:cond delay="0"/>
                                  </p:stCondLst>
                                  <p:childTnLst>
                                    <p:set>
                                      <p:cBhvr>
                                        <p:cTn id="177" dur="1" fill="hold">
                                          <p:stCondLst>
                                            <p:cond delay="0"/>
                                          </p:stCondLst>
                                        </p:cTn>
                                        <p:tgtEl>
                                          <p:spTgt spid="88"/>
                                        </p:tgtEl>
                                        <p:attrNameLst>
                                          <p:attrName>style.visibility</p:attrName>
                                        </p:attrNameLst>
                                      </p:cBhvr>
                                      <p:to>
                                        <p:strVal val="visible"/>
                                      </p:to>
                                    </p:set>
                                    <p:animEffect transition="in" filter="blinds(horizontal)">
                                      <p:cBhvr>
                                        <p:cTn id="178" dur="3000"/>
                                        <p:tgtEl>
                                          <p:spTgt spid="88"/>
                                        </p:tgtEl>
                                      </p:cBhvr>
                                    </p:animEffect>
                                  </p:childTnLst>
                                </p:cTn>
                              </p:par>
                              <p:par>
                                <p:cTn id="179" presetID="3" presetClass="entr" presetSubtype="10" fill="hold" nodeType="withEffect">
                                  <p:stCondLst>
                                    <p:cond delay="0"/>
                                  </p:stCondLst>
                                  <p:childTnLst>
                                    <p:set>
                                      <p:cBhvr>
                                        <p:cTn id="180" dur="1" fill="hold">
                                          <p:stCondLst>
                                            <p:cond delay="0"/>
                                          </p:stCondLst>
                                        </p:cTn>
                                        <p:tgtEl>
                                          <p:spTgt spid="89"/>
                                        </p:tgtEl>
                                        <p:attrNameLst>
                                          <p:attrName>style.visibility</p:attrName>
                                        </p:attrNameLst>
                                      </p:cBhvr>
                                      <p:to>
                                        <p:strVal val="visible"/>
                                      </p:to>
                                    </p:set>
                                    <p:animEffect transition="in" filter="blinds(horizontal)">
                                      <p:cBhvr>
                                        <p:cTn id="181" dur="3000"/>
                                        <p:tgtEl>
                                          <p:spTgt spid="89"/>
                                        </p:tgtEl>
                                      </p:cBhvr>
                                    </p:animEffect>
                                  </p:childTnLst>
                                </p:cTn>
                              </p:par>
                              <p:par>
                                <p:cTn id="182" presetID="3" presetClass="entr" presetSubtype="10" fill="hold" nodeType="withEffect">
                                  <p:stCondLst>
                                    <p:cond delay="0"/>
                                  </p:stCondLst>
                                  <p:childTnLst>
                                    <p:set>
                                      <p:cBhvr>
                                        <p:cTn id="183" dur="1" fill="hold">
                                          <p:stCondLst>
                                            <p:cond delay="0"/>
                                          </p:stCondLst>
                                        </p:cTn>
                                        <p:tgtEl>
                                          <p:spTgt spid="90"/>
                                        </p:tgtEl>
                                        <p:attrNameLst>
                                          <p:attrName>style.visibility</p:attrName>
                                        </p:attrNameLst>
                                      </p:cBhvr>
                                      <p:to>
                                        <p:strVal val="visible"/>
                                      </p:to>
                                    </p:set>
                                    <p:animEffect transition="in" filter="blinds(horizontal)">
                                      <p:cBhvr>
                                        <p:cTn id="184" dur="3000"/>
                                        <p:tgtEl>
                                          <p:spTgt spid="90"/>
                                        </p:tgtEl>
                                      </p:cBhvr>
                                    </p:animEffect>
                                  </p:childTnLst>
                                </p:cTn>
                              </p:par>
                              <p:par>
                                <p:cTn id="185" presetID="3" presetClass="entr" presetSubtype="10" fill="hold" nodeType="withEffect">
                                  <p:stCondLst>
                                    <p:cond delay="0"/>
                                  </p:stCondLst>
                                  <p:childTnLst>
                                    <p:set>
                                      <p:cBhvr>
                                        <p:cTn id="186" dur="1" fill="hold">
                                          <p:stCondLst>
                                            <p:cond delay="0"/>
                                          </p:stCondLst>
                                        </p:cTn>
                                        <p:tgtEl>
                                          <p:spTgt spid="91"/>
                                        </p:tgtEl>
                                        <p:attrNameLst>
                                          <p:attrName>style.visibility</p:attrName>
                                        </p:attrNameLst>
                                      </p:cBhvr>
                                      <p:to>
                                        <p:strVal val="visible"/>
                                      </p:to>
                                    </p:set>
                                    <p:animEffect transition="in" filter="blinds(horizontal)">
                                      <p:cBhvr>
                                        <p:cTn id="187" dur="3000"/>
                                        <p:tgtEl>
                                          <p:spTgt spid="91"/>
                                        </p:tgtEl>
                                      </p:cBhvr>
                                    </p:animEffect>
                                  </p:childTnLst>
                                </p:cTn>
                              </p:par>
                            </p:childTnLst>
                          </p:cTn>
                        </p:par>
                        <p:par>
                          <p:cTn id="188" fill="hold">
                            <p:stCondLst>
                              <p:cond delay="3000"/>
                            </p:stCondLst>
                            <p:childTnLst>
                              <p:par>
                                <p:cTn id="189" presetID="2" presetClass="exit" presetSubtype="6" fill="hold" nodeType="afterEffect">
                                  <p:stCondLst>
                                    <p:cond delay="0"/>
                                  </p:stCondLst>
                                  <p:childTnLst>
                                    <p:anim calcmode="lin" valueType="num">
                                      <p:cBhvr additive="base">
                                        <p:cTn id="190" dur="3000"/>
                                        <p:tgtEl>
                                          <p:spTgt spid="72"/>
                                        </p:tgtEl>
                                        <p:attrNameLst>
                                          <p:attrName>ppt_x</p:attrName>
                                        </p:attrNameLst>
                                      </p:cBhvr>
                                      <p:tavLst>
                                        <p:tav tm="0">
                                          <p:val>
                                            <p:strVal val="ppt_x"/>
                                          </p:val>
                                        </p:tav>
                                        <p:tav tm="100000">
                                          <p:val>
                                            <p:strVal val="1+ppt_w/2"/>
                                          </p:val>
                                        </p:tav>
                                      </p:tavLst>
                                    </p:anim>
                                    <p:anim calcmode="lin" valueType="num">
                                      <p:cBhvr additive="base">
                                        <p:cTn id="191" dur="3000"/>
                                        <p:tgtEl>
                                          <p:spTgt spid="72"/>
                                        </p:tgtEl>
                                        <p:attrNameLst>
                                          <p:attrName>ppt_y</p:attrName>
                                        </p:attrNameLst>
                                      </p:cBhvr>
                                      <p:tavLst>
                                        <p:tav tm="0">
                                          <p:val>
                                            <p:strVal val="ppt_y"/>
                                          </p:val>
                                        </p:tav>
                                        <p:tav tm="100000">
                                          <p:val>
                                            <p:strVal val="1+ppt_h/2"/>
                                          </p:val>
                                        </p:tav>
                                      </p:tavLst>
                                    </p:anim>
                                    <p:set>
                                      <p:cBhvr>
                                        <p:cTn id="192" dur="1" fill="hold">
                                          <p:stCondLst>
                                            <p:cond delay="2999"/>
                                          </p:stCondLst>
                                        </p:cTn>
                                        <p:tgtEl>
                                          <p:spTgt spid="72"/>
                                        </p:tgtEl>
                                        <p:attrNameLst>
                                          <p:attrName>style.visibility</p:attrName>
                                        </p:attrNameLst>
                                      </p:cBhvr>
                                      <p:to>
                                        <p:strVal val="hidden"/>
                                      </p:to>
                                    </p:set>
                                  </p:childTnLst>
                                </p:cTn>
                              </p:par>
                              <p:par>
                                <p:cTn id="193" presetID="2" presetClass="exit" presetSubtype="6" fill="hold" nodeType="withEffect">
                                  <p:stCondLst>
                                    <p:cond delay="0"/>
                                  </p:stCondLst>
                                  <p:childTnLst>
                                    <p:anim calcmode="lin" valueType="num">
                                      <p:cBhvr additive="base">
                                        <p:cTn id="194" dur="3000"/>
                                        <p:tgtEl>
                                          <p:spTgt spid="73"/>
                                        </p:tgtEl>
                                        <p:attrNameLst>
                                          <p:attrName>ppt_x</p:attrName>
                                        </p:attrNameLst>
                                      </p:cBhvr>
                                      <p:tavLst>
                                        <p:tav tm="0">
                                          <p:val>
                                            <p:strVal val="ppt_x"/>
                                          </p:val>
                                        </p:tav>
                                        <p:tav tm="100000">
                                          <p:val>
                                            <p:strVal val="1+ppt_w/2"/>
                                          </p:val>
                                        </p:tav>
                                      </p:tavLst>
                                    </p:anim>
                                    <p:anim calcmode="lin" valueType="num">
                                      <p:cBhvr additive="base">
                                        <p:cTn id="195" dur="3000"/>
                                        <p:tgtEl>
                                          <p:spTgt spid="73"/>
                                        </p:tgtEl>
                                        <p:attrNameLst>
                                          <p:attrName>ppt_y</p:attrName>
                                        </p:attrNameLst>
                                      </p:cBhvr>
                                      <p:tavLst>
                                        <p:tav tm="0">
                                          <p:val>
                                            <p:strVal val="ppt_y"/>
                                          </p:val>
                                        </p:tav>
                                        <p:tav tm="100000">
                                          <p:val>
                                            <p:strVal val="1+ppt_h/2"/>
                                          </p:val>
                                        </p:tav>
                                      </p:tavLst>
                                    </p:anim>
                                    <p:set>
                                      <p:cBhvr>
                                        <p:cTn id="196" dur="1" fill="hold">
                                          <p:stCondLst>
                                            <p:cond delay="2999"/>
                                          </p:stCondLst>
                                        </p:cTn>
                                        <p:tgtEl>
                                          <p:spTgt spid="73"/>
                                        </p:tgtEl>
                                        <p:attrNameLst>
                                          <p:attrName>style.visibility</p:attrName>
                                        </p:attrNameLst>
                                      </p:cBhvr>
                                      <p:to>
                                        <p:strVal val="hidden"/>
                                      </p:to>
                                    </p:set>
                                  </p:childTnLst>
                                </p:cTn>
                              </p:par>
                              <p:par>
                                <p:cTn id="197" presetID="2" presetClass="exit" presetSubtype="6" fill="hold" nodeType="withEffect">
                                  <p:stCondLst>
                                    <p:cond delay="0"/>
                                  </p:stCondLst>
                                  <p:childTnLst>
                                    <p:anim calcmode="lin" valueType="num">
                                      <p:cBhvr additive="base">
                                        <p:cTn id="198" dur="3000"/>
                                        <p:tgtEl>
                                          <p:spTgt spid="74"/>
                                        </p:tgtEl>
                                        <p:attrNameLst>
                                          <p:attrName>ppt_x</p:attrName>
                                        </p:attrNameLst>
                                      </p:cBhvr>
                                      <p:tavLst>
                                        <p:tav tm="0">
                                          <p:val>
                                            <p:strVal val="ppt_x"/>
                                          </p:val>
                                        </p:tav>
                                        <p:tav tm="100000">
                                          <p:val>
                                            <p:strVal val="1+ppt_w/2"/>
                                          </p:val>
                                        </p:tav>
                                      </p:tavLst>
                                    </p:anim>
                                    <p:anim calcmode="lin" valueType="num">
                                      <p:cBhvr additive="base">
                                        <p:cTn id="199" dur="3000"/>
                                        <p:tgtEl>
                                          <p:spTgt spid="74"/>
                                        </p:tgtEl>
                                        <p:attrNameLst>
                                          <p:attrName>ppt_y</p:attrName>
                                        </p:attrNameLst>
                                      </p:cBhvr>
                                      <p:tavLst>
                                        <p:tav tm="0">
                                          <p:val>
                                            <p:strVal val="ppt_y"/>
                                          </p:val>
                                        </p:tav>
                                        <p:tav tm="100000">
                                          <p:val>
                                            <p:strVal val="1+ppt_h/2"/>
                                          </p:val>
                                        </p:tav>
                                      </p:tavLst>
                                    </p:anim>
                                    <p:set>
                                      <p:cBhvr>
                                        <p:cTn id="200" dur="1" fill="hold">
                                          <p:stCondLst>
                                            <p:cond delay="2999"/>
                                          </p:stCondLst>
                                        </p:cTn>
                                        <p:tgtEl>
                                          <p:spTgt spid="74"/>
                                        </p:tgtEl>
                                        <p:attrNameLst>
                                          <p:attrName>style.visibility</p:attrName>
                                        </p:attrNameLst>
                                      </p:cBhvr>
                                      <p:to>
                                        <p:strVal val="hidden"/>
                                      </p:to>
                                    </p:set>
                                  </p:childTnLst>
                                </p:cTn>
                              </p:par>
                              <p:par>
                                <p:cTn id="201" presetID="2" presetClass="exit" presetSubtype="6" fill="hold" nodeType="withEffect">
                                  <p:stCondLst>
                                    <p:cond delay="0"/>
                                  </p:stCondLst>
                                  <p:childTnLst>
                                    <p:anim calcmode="lin" valueType="num">
                                      <p:cBhvr additive="base">
                                        <p:cTn id="202" dur="3000"/>
                                        <p:tgtEl>
                                          <p:spTgt spid="75"/>
                                        </p:tgtEl>
                                        <p:attrNameLst>
                                          <p:attrName>ppt_x</p:attrName>
                                        </p:attrNameLst>
                                      </p:cBhvr>
                                      <p:tavLst>
                                        <p:tav tm="0">
                                          <p:val>
                                            <p:strVal val="ppt_x"/>
                                          </p:val>
                                        </p:tav>
                                        <p:tav tm="100000">
                                          <p:val>
                                            <p:strVal val="1+ppt_w/2"/>
                                          </p:val>
                                        </p:tav>
                                      </p:tavLst>
                                    </p:anim>
                                    <p:anim calcmode="lin" valueType="num">
                                      <p:cBhvr additive="base">
                                        <p:cTn id="203" dur="3000"/>
                                        <p:tgtEl>
                                          <p:spTgt spid="75"/>
                                        </p:tgtEl>
                                        <p:attrNameLst>
                                          <p:attrName>ppt_y</p:attrName>
                                        </p:attrNameLst>
                                      </p:cBhvr>
                                      <p:tavLst>
                                        <p:tav tm="0">
                                          <p:val>
                                            <p:strVal val="ppt_y"/>
                                          </p:val>
                                        </p:tav>
                                        <p:tav tm="100000">
                                          <p:val>
                                            <p:strVal val="1+ppt_h/2"/>
                                          </p:val>
                                        </p:tav>
                                      </p:tavLst>
                                    </p:anim>
                                    <p:set>
                                      <p:cBhvr>
                                        <p:cTn id="204" dur="1" fill="hold">
                                          <p:stCondLst>
                                            <p:cond delay="2999"/>
                                          </p:stCondLst>
                                        </p:cTn>
                                        <p:tgtEl>
                                          <p:spTgt spid="75"/>
                                        </p:tgtEl>
                                        <p:attrNameLst>
                                          <p:attrName>style.visibility</p:attrName>
                                        </p:attrNameLst>
                                      </p:cBhvr>
                                      <p:to>
                                        <p:strVal val="hidden"/>
                                      </p:to>
                                    </p:set>
                                  </p:childTnLst>
                                </p:cTn>
                              </p:par>
                              <p:par>
                                <p:cTn id="205" presetID="2" presetClass="exit" presetSubtype="6" fill="hold" nodeType="withEffect">
                                  <p:stCondLst>
                                    <p:cond delay="0"/>
                                  </p:stCondLst>
                                  <p:childTnLst>
                                    <p:anim calcmode="lin" valueType="num">
                                      <p:cBhvr additive="base">
                                        <p:cTn id="206" dur="3000"/>
                                        <p:tgtEl>
                                          <p:spTgt spid="76"/>
                                        </p:tgtEl>
                                        <p:attrNameLst>
                                          <p:attrName>ppt_x</p:attrName>
                                        </p:attrNameLst>
                                      </p:cBhvr>
                                      <p:tavLst>
                                        <p:tav tm="0">
                                          <p:val>
                                            <p:strVal val="ppt_x"/>
                                          </p:val>
                                        </p:tav>
                                        <p:tav tm="100000">
                                          <p:val>
                                            <p:strVal val="1+ppt_w/2"/>
                                          </p:val>
                                        </p:tav>
                                      </p:tavLst>
                                    </p:anim>
                                    <p:anim calcmode="lin" valueType="num">
                                      <p:cBhvr additive="base">
                                        <p:cTn id="207" dur="3000"/>
                                        <p:tgtEl>
                                          <p:spTgt spid="76"/>
                                        </p:tgtEl>
                                        <p:attrNameLst>
                                          <p:attrName>ppt_y</p:attrName>
                                        </p:attrNameLst>
                                      </p:cBhvr>
                                      <p:tavLst>
                                        <p:tav tm="0">
                                          <p:val>
                                            <p:strVal val="ppt_y"/>
                                          </p:val>
                                        </p:tav>
                                        <p:tav tm="100000">
                                          <p:val>
                                            <p:strVal val="1+ppt_h/2"/>
                                          </p:val>
                                        </p:tav>
                                      </p:tavLst>
                                    </p:anim>
                                    <p:set>
                                      <p:cBhvr>
                                        <p:cTn id="208" dur="1" fill="hold">
                                          <p:stCondLst>
                                            <p:cond delay="2999"/>
                                          </p:stCondLst>
                                        </p:cTn>
                                        <p:tgtEl>
                                          <p:spTgt spid="76"/>
                                        </p:tgtEl>
                                        <p:attrNameLst>
                                          <p:attrName>style.visibility</p:attrName>
                                        </p:attrNameLst>
                                      </p:cBhvr>
                                      <p:to>
                                        <p:strVal val="hidden"/>
                                      </p:to>
                                    </p:set>
                                  </p:childTnLst>
                                </p:cTn>
                              </p:par>
                              <p:par>
                                <p:cTn id="209" presetID="2" presetClass="exit" presetSubtype="6" fill="hold" nodeType="withEffect">
                                  <p:stCondLst>
                                    <p:cond delay="0"/>
                                  </p:stCondLst>
                                  <p:childTnLst>
                                    <p:anim calcmode="lin" valueType="num">
                                      <p:cBhvr additive="base">
                                        <p:cTn id="210" dur="3000"/>
                                        <p:tgtEl>
                                          <p:spTgt spid="82"/>
                                        </p:tgtEl>
                                        <p:attrNameLst>
                                          <p:attrName>ppt_x</p:attrName>
                                        </p:attrNameLst>
                                      </p:cBhvr>
                                      <p:tavLst>
                                        <p:tav tm="0">
                                          <p:val>
                                            <p:strVal val="ppt_x"/>
                                          </p:val>
                                        </p:tav>
                                        <p:tav tm="100000">
                                          <p:val>
                                            <p:strVal val="1+ppt_w/2"/>
                                          </p:val>
                                        </p:tav>
                                      </p:tavLst>
                                    </p:anim>
                                    <p:anim calcmode="lin" valueType="num">
                                      <p:cBhvr additive="base">
                                        <p:cTn id="211" dur="3000"/>
                                        <p:tgtEl>
                                          <p:spTgt spid="82"/>
                                        </p:tgtEl>
                                        <p:attrNameLst>
                                          <p:attrName>ppt_y</p:attrName>
                                        </p:attrNameLst>
                                      </p:cBhvr>
                                      <p:tavLst>
                                        <p:tav tm="0">
                                          <p:val>
                                            <p:strVal val="ppt_y"/>
                                          </p:val>
                                        </p:tav>
                                        <p:tav tm="100000">
                                          <p:val>
                                            <p:strVal val="1+ppt_h/2"/>
                                          </p:val>
                                        </p:tav>
                                      </p:tavLst>
                                    </p:anim>
                                    <p:set>
                                      <p:cBhvr>
                                        <p:cTn id="212" dur="1" fill="hold">
                                          <p:stCondLst>
                                            <p:cond delay="2999"/>
                                          </p:stCondLst>
                                        </p:cTn>
                                        <p:tgtEl>
                                          <p:spTgt spid="82"/>
                                        </p:tgtEl>
                                        <p:attrNameLst>
                                          <p:attrName>style.visibility</p:attrName>
                                        </p:attrNameLst>
                                      </p:cBhvr>
                                      <p:to>
                                        <p:strVal val="hidden"/>
                                      </p:to>
                                    </p:set>
                                  </p:childTnLst>
                                </p:cTn>
                              </p:par>
                              <p:par>
                                <p:cTn id="213" presetID="2" presetClass="exit" presetSubtype="6" fill="hold" nodeType="withEffect">
                                  <p:stCondLst>
                                    <p:cond delay="0"/>
                                  </p:stCondLst>
                                  <p:childTnLst>
                                    <p:anim calcmode="lin" valueType="num">
                                      <p:cBhvr additive="base">
                                        <p:cTn id="214" dur="3000"/>
                                        <p:tgtEl>
                                          <p:spTgt spid="83"/>
                                        </p:tgtEl>
                                        <p:attrNameLst>
                                          <p:attrName>ppt_x</p:attrName>
                                        </p:attrNameLst>
                                      </p:cBhvr>
                                      <p:tavLst>
                                        <p:tav tm="0">
                                          <p:val>
                                            <p:strVal val="ppt_x"/>
                                          </p:val>
                                        </p:tav>
                                        <p:tav tm="100000">
                                          <p:val>
                                            <p:strVal val="1+ppt_w/2"/>
                                          </p:val>
                                        </p:tav>
                                      </p:tavLst>
                                    </p:anim>
                                    <p:anim calcmode="lin" valueType="num">
                                      <p:cBhvr additive="base">
                                        <p:cTn id="215" dur="3000"/>
                                        <p:tgtEl>
                                          <p:spTgt spid="83"/>
                                        </p:tgtEl>
                                        <p:attrNameLst>
                                          <p:attrName>ppt_y</p:attrName>
                                        </p:attrNameLst>
                                      </p:cBhvr>
                                      <p:tavLst>
                                        <p:tav tm="0">
                                          <p:val>
                                            <p:strVal val="ppt_y"/>
                                          </p:val>
                                        </p:tav>
                                        <p:tav tm="100000">
                                          <p:val>
                                            <p:strVal val="1+ppt_h/2"/>
                                          </p:val>
                                        </p:tav>
                                      </p:tavLst>
                                    </p:anim>
                                    <p:set>
                                      <p:cBhvr>
                                        <p:cTn id="216" dur="1" fill="hold">
                                          <p:stCondLst>
                                            <p:cond delay="2999"/>
                                          </p:stCondLst>
                                        </p:cTn>
                                        <p:tgtEl>
                                          <p:spTgt spid="83"/>
                                        </p:tgtEl>
                                        <p:attrNameLst>
                                          <p:attrName>style.visibility</p:attrName>
                                        </p:attrNameLst>
                                      </p:cBhvr>
                                      <p:to>
                                        <p:strVal val="hidden"/>
                                      </p:to>
                                    </p:set>
                                  </p:childTnLst>
                                </p:cTn>
                              </p:par>
                              <p:par>
                                <p:cTn id="217" presetID="2" presetClass="exit" presetSubtype="6" fill="hold" nodeType="withEffect">
                                  <p:stCondLst>
                                    <p:cond delay="0"/>
                                  </p:stCondLst>
                                  <p:childTnLst>
                                    <p:anim calcmode="lin" valueType="num">
                                      <p:cBhvr additive="base">
                                        <p:cTn id="218" dur="3000"/>
                                        <p:tgtEl>
                                          <p:spTgt spid="84"/>
                                        </p:tgtEl>
                                        <p:attrNameLst>
                                          <p:attrName>ppt_x</p:attrName>
                                        </p:attrNameLst>
                                      </p:cBhvr>
                                      <p:tavLst>
                                        <p:tav tm="0">
                                          <p:val>
                                            <p:strVal val="ppt_x"/>
                                          </p:val>
                                        </p:tav>
                                        <p:tav tm="100000">
                                          <p:val>
                                            <p:strVal val="1+ppt_w/2"/>
                                          </p:val>
                                        </p:tav>
                                      </p:tavLst>
                                    </p:anim>
                                    <p:anim calcmode="lin" valueType="num">
                                      <p:cBhvr additive="base">
                                        <p:cTn id="219" dur="3000"/>
                                        <p:tgtEl>
                                          <p:spTgt spid="84"/>
                                        </p:tgtEl>
                                        <p:attrNameLst>
                                          <p:attrName>ppt_y</p:attrName>
                                        </p:attrNameLst>
                                      </p:cBhvr>
                                      <p:tavLst>
                                        <p:tav tm="0">
                                          <p:val>
                                            <p:strVal val="ppt_y"/>
                                          </p:val>
                                        </p:tav>
                                        <p:tav tm="100000">
                                          <p:val>
                                            <p:strVal val="1+ppt_h/2"/>
                                          </p:val>
                                        </p:tav>
                                      </p:tavLst>
                                    </p:anim>
                                    <p:set>
                                      <p:cBhvr>
                                        <p:cTn id="220" dur="1" fill="hold">
                                          <p:stCondLst>
                                            <p:cond delay="2999"/>
                                          </p:stCondLst>
                                        </p:cTn>
                                        <p:tgtEl>
                                          <p:spTgt spid="84"/>
                                        </p:tgtEl>
                                        <p:attrNameLst>
                                          <p:attrName>style.visibility</p:attrName>
                                        </p:attrNameLst>
                                      </p:cBhvr>
                                      <p:to>
                                        <p:strVal val="hidden"/>
                                      </p:to>
                                    </p:set>
                                  </p:childTnLst>
                                </p:cTn>
                              </p:par>
                              <p:par>
                                <p:cTn id="221" presetID="2" presetClass="exit" presetSubtype="6" fill="hold" nodeType="withEffect">
                                  <p:stCondLst>
                                    <p:cond delay="0"/>
                                  </p:stCondLst>
                                  <p:childTnLst>
                                    <p:anim calcmode="lin" valueType="num">
                                      <p:cBhvr additive="base">
                                        <p:cTn id="222" dur="3000"/>
                                        <p:tgtEl>
                                          <p:spTgt spid="85"/>
                                        </p:tgtEl>
                                        <p:attrNameLst>
                                          <p:attrName>ppt_x</p:attrName>
                                        </p:attrNameLst>
                                      </p:cBhvr>
                                      <p:tavLst>
                                        <p:tav tm="0">
                                          <p:val>
                                            <p:strVal val="ppt_x"/>
                                          </p:val>
                                        </p:tav>
                                        <p:tav tm="100000">
                                          <p:val>
                                            <p:strVal val="1+ppt_w/2"/>
                                          </p:val>
                                        </p:tav>
                                      </p:tavLst>
                                    </p:anim>
                                    <p:anim calcmode="lin" valueType="num">
                                      <p:cBhvr additive="base">
                                        <p:cTn id="223" dur="3000"/>
                                        <p:tgtEl>
                                          <p:spTgt spid="85"/>
                                        </p:tgtEl>
                                        <p:attrNameLst>
                                          <p:attrName>ppt_y</p:attrName>
                                        </p:attrNameLst>
                                      </p:cBhvr>
                                      <p:tavLst>
                                        <p:tav tm="0">
                                          <p:val>
                                            <p:strVal val="ppt_y"/>
                                          </p:val>
                                        </p:tav>
                                        <p:tav tm="100000">
                                          <p:val>
                                            <p:strVal val="1+ppt_h/2"/>
                                          </p:val>
                                        </p:tav>
                                      </p:tavLst>
                                    </p:anim>
                                    <p:set>
                                      <p:cBhvr>
                                        <p:cTn id="224" dur="1" fill="hold">
                                          <p:stCondLst>
                                            <p:cond delay="2999"/>
                                          </p:stCondLst>
                                        </p:cTn>
                                        <p:tgtEl>
                                          <p:spTgt spid="85"/>
                                        </p:tgtEl>
                                        <p:attrNameLst>
                                          <p:attrName>style.visibility</p:attrName>
                                        </p:attrNameLst>
                                      </p:cBhvr>
                                      <p:to>
                                        <p:strVal val="hidden"/>
                                      </p:to>
                                    </p:set>
                                  </p:childTnLst>
                                </p:cTn>
                              </p:par>
                              <p:par>
                                <p:cTn id="225" presetID="2" presetClass="exit" presetSubtype="6" fill="hold" nodeType="withEffect">
                                  <p:stCondLst>
                                    <p:cond delay="0"/>
                                  </p:stCondLst>
                                  <p:childTnLst>
                                    <p:anim calcmode="lin" valueType="num">
                                      <p:cBhvr additive="base">
                                        <p:cTn id="226" dur="3000"/>
                                        <p:tgtEl>
                                          <p:spTgt spid="86"/>
                                        </p:tgtEl>
                                        <p:attrNameLst>
                                          <p:attrName>ppt_x</p:attrName>
                                        </p:attrNameLst>
                                      </p:cBhvr>
                                      <p:tavLst>
                                        <p:tav tm="0">
                                          <p:val>
                                            <p:strVal val="ppt_x"/>
                                          </p:val>
                                        </p:tav>
                                        <p:tav tm="100000">
                                          <p:val>
                                            <p:strVal val="1+ppt_w/2"/>
                                          </p:val>
                                        </p:tav>
                                      </p:tavLst>
                                    </p:anim>
                                    <p:anim calcmode="lin" valueType="num">
                                      <p:cBhvr additive="base">
                                        <p:cTn id="227" dur="3000"/>
                                        <p:tgtEl>
                                          <p:spTgt spid="86"/>
                                        </p:tgtEl>
                                        <p:attrNameLst>
                                          <p:attrName>ppt_y</p:attrName>
                                        </p:attrNameLst>
                                      </p:cBhvr>
                                      <p:tavLst>
                                        <p:tav tm="0">
                                          <p:val>
                                            <p:strVal val="ppt_y"/>
                                          </p:val>
                                        </p:tav>
                                        <p:tav tm="100000">
                                          <p:val>
                                            <p:strVal val="1+ppt_h/2"/>
                                          </p:val>
                                        </p:tav>
                                      </p:tavLst>
                                    </p:anim>
                                    <p:set>
                                      <p:cBhvr>
                                        <p:cTn id="228" dur="1" fill="hold">
                                          <p:stCondLst>
                                            <p:cond delay="2999"/>
                                          </p:stCondLst>
                                        </p:cTn>
                                        <p:tgtEl>
                                          <p:spTgt spid="86"/>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72"/>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73"/>
                                        </p:tgtEl>
                                        <p:attrNameLst>
                                          <p:attrName>r</p:attrName>
                                        </p:attrNameLst>
                                      </p:cBhvr>
                                    </p:animRot>
                                  </p:childTnLst>
                                </p:cTn>
                              </p:par>
                              <p:par>
                                <p:cTn id="233" presetID="8" presetClass="emph" presetSubtype="0" fill="hold" nodeType="withEffect">
                                  <p:stCondLst>
                                    <p:cond delay="0"/>
                                  </p:stCondLst>
                                  <p:childTnLst>
                                    <p:animRot by="21600000">
                                      <p:cBhvr>
                                        <p:cTn id="234" dur="3000" fill="hold"/>
                                        <p:tgtEl>
                                          <p:spTgt spid="74"/>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75"/>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6"/>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2"/>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83"/>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84"/>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85"/>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86"/>
                                        </p:tgtEl>
                                        <p:attrNameLst>
                                          <p:attrName>r</p:attrName>
                                        </p:attrNameLst>
                                      </p:cBhvr>
                                    </p:animRot>
                                  </p:childTnLst>
                                </p:cTn>
                              </p:par>
                              <p:par>
                                <p:cTn id="249" presetID="2" presetClass="exit" presetSubtype="12" fill="hold" nodeType="withEffect">
                                  <p:stCondLst>
                                    <p:cond delay="0"/>
                                  </p:stCondLst>
                                  <p:childTnLst>
                                    <p:anim calcmode="lin" valueType="num">
                                      <p:cBhvr additive="base">
                                        <p:cTn id="250" dur="3000"/>
                                        <p:tgtEl>
                                          <p:spTgt spid="77"/>
                                        </p:tgtEl>
                                        <p:attrNameLst>
                                          <p:attrName>ppt_x</p:attrName>
                                        </p:attrNameLst>
                                      </p:cBhvr>
                                      <p:tavLst>
                                        <p:tav tm="0">
                                          <p:val>
                                            <p:strVal val="ppt_x"/>
                                          </p:val>
                                        </p:tav>
                                        <p:tav tm="100000">
                                          <p:val>
                                            <p:strVal val="0-ppt_w/2"/>
                                          </p:val>
                                        </p:tav>
                                      </p:tavLst>
                                    </p:anim>
                                    <p:anim calcmode="lin" valueType="num">
                                      <p:cBhvr additive="base">
                                        <p:cTn id="251" dur="3000"/>
                                        <p:tgtEl>
                                          <p:spTgt spid="77"/>
                                        </p:tgtEl>
                                        <p:attrNameLst>
                                          <p:attrName>ppt_y</p:attrName>
                                        </p:attrNameLst>
                                      </p:cBhvr>
                                      <p:tavLst>
                                        <p:tav tm="0">
                                          <p:val>
                                            <p:strVal val="ppt_y"/>
                                          </p:val>
                                        </p:tav>
                                        <p:tav tm="100000">
                                          <p:val>
                                            <p:strVal val="1+ppt_h/2"/>
                                          </p:val>
                                        </p:tav>
                                      </p:tavLst>
                                    </p:anim>
                                    <p:set>
                                      <p:cBhvr>
                                        <p:cTn id="252" dur="1" fill="hold">
                                          <p:stCondLst>
                                            <p:cond delay="2999"/>
                                          </p:stCondLst>
                                        </p:cTn>
                                        <p:tgtEl>
                                          <p:spTgt spid="77"/>
                                        </p:tgtEl>
                                        <p:attrNameLst>
                                          <p:attrName>style.visibility</p:attrName>
                                        </p:attrNameLst>
                                      </p:cBhvr>
                                      <p:to>
                                        <p:strVal val="hidden"/>
                                      </p:to>
                                    </p:set>
                                  </p:childTnLst>
                                </p:cTn>
                              </p:par>
                              <p:par>
                                <p:cTn id="253" presetID="2" presetClass="exit" presetSubtype="12" fill="hold" nodeType="withEffect">
                                  <p:stCondLst>
                                    <p:cond delay="0"/>
                                  </p:stCondLst>
                                  <p:childTnLst>
                                    <p:anim calcmode="lin" valueType="num">
                                      <p:cBhvr additive="base">
                                        <p:cTn id="254" dur="3000"/>
                                        <p:tgtEl>
                                          <p:spTgt spid="78"/>
                                        </p:tgtEl>
                                        <p:attrNameLst>
                                          <p:attrName>ppt_x</p:attrName>
                                        </p:attrNameLst>
                                      </p:cBhvr>
                                      <p:tavLst>
                                        <p:tav tm="0">
                                          <p:val>
                                            <p:strVal val="ppt_x"/>
                                          </p:val>
                                        </p:tav>
                                        <p:tav tm="100000">
                                          <p:val>
                                            <p:strVal val="0-ppt_w/2"/>
                                          </p:val>
                                        </p:tav>
                                      </p:tavLst>
                                    </p:anim>
                                    <p:anim calcmode="lin" valueType="num">
                                      <p:cBhvr additive="base">
                                        <p:cTn id="255" dur="3000"/>
                                        <p:tgtEl>
                                          <p:spTgt spid="78"/>
                                        </p:tgtEl>
                                        <p:attrNameLst>
                                          <p:attrName>ppt_y</p:attrName>
                                        </p:attrNameLst>
                                      </p:cBhvr>
                                      <p:tavLst>
                                        <p:tav tm="0">
                                          <p:val>
                                            <p:strVal val="ppt_y"/>
                                          </p:val>
                                        </p:tav>
                                        <p:tav tm="100000">
                                          <p:val>
                                            <p:strVal val="1+ppt_h/2"/>
                                          </p:val>
                                        </p:tav>
                                      </p:tavLst>
                                    </p:anim>
                                    <p:set>
                                      <p:cBhvr>
                                        <p:cTn id="256" dur="1" fill="hold">
                                          <p:stCondLst>
                                            <p:cond delay="2999"/>
                                          </p:stCondLst>
                                        </p:cTn>
                                        <p:tgtEl>
                                          <p:spTgt spid="78"/>
                                        </p:tgtEl>
                                        <p:attrNameLst>
                                          <p:attrName>style.visibility</p:attrName>
                                        </p:attrNameLst>
                                      </p:cBhvr>
                                      <p:to>
                                        <p:strVal val="hidden"/>
                                      </p:to>
                                    </p:set>
                                  </p:childTnLst>
                                </p:cTn>
                              </p:par>
                              <p:par>
                                <p:cTn id="257" presetID="2" presetClass="exit" presetSubtype="12" fill="hold" nodeType="withEffect">
                                  <p:stCondLst>
                                    <p:cond delay="0"/>
                                  </p:stCondLst>
                                  <p:childTnLst>
                                    <p:anim calcmode="lin" valueType="num">
                                      <p:cBhvr additive="base">
                                        <p:cTn id="258" dur="3000"/>
                                        <p:tgtEl>
                                          <p:spTgt spid="79"/>
                                        </p:tgtEl>
                                        <p:attrNameLst>
                                          <p:attrName>ppt_x</p:attrName>
                                        </p:attrNameLst>
                                      </p:cBhvr>
                                      <p:tavLst>
                                        <p:tav tm="0">
                                          <p:val>
                                            <p:strVal val="ppt_x"/>
                                          </p:val>
                                        </p:tav>
                                        <p:tav tm="100000">
                                          <p:val>
                                            <p:strVal val="0-ppt_w/2"/>
                                          </p:val>
                                        </p:tav>
                                      </p:tavLst>
                                    </p:anim>
                                    <p:anim calcmode="lin" valueType="num">
                                      <p:cBhvr additive="base">
                                        <p:cTn id="259" dur="3000"/>
                                        <p:tgtEl>
                                          <p:spTgt spid="79"/>
                                        </p:tgtEl>
                                        <p:attrNameLst>
                                          <p:attrName>ppt_y</p:attrName>
                                        </p:attrNameLst>
                                      </p:cBhvr>
                                      <p:tavLst>
                                        <p:tav tm="0">
                                          <p:val>
                                            <p:strVal val="ppt_y"/>
                                          </p:val>
                                        </p:tav>
                                        <p:tav tm="100000">
                                          <p:val>
                                            <p:strVal val="1+ppt_h/2"/>
                                          </p:val>
                                        </p:tav>
                                      </p:tavLst>
                                    </p:anim>
                                    <p:set>
                                      <p:cBhvr>
                                        <p:cTn id="260" dur="1" fill="hold">
                                          <p:stCondLst>
                                            <p:cond delay="2999"/>
                                          </p:stCondLst>
                                        </p:cTn>
                                        <p:tgtEl>
                                          <p:spTgt spid="79"/>
                                        </p:tgtEl>
                                        <p:attrNameLst>
                                          <p:attrName>style.visibility</p:attrName>
                                        </p:attrNameLst>
                                      </p:cBhvr>
                                      <p:to>
                                        <p:strVal val="hidden"/>
                                      </p:to>
                                    </p:set>
                                  </p:childTnLst>
                                </p:cTn>
                              </p:par>
                              <p:par>
                                <p:cTn id="261" presetID="2" presetClass="exit" presetSubtype="12" fill="hold" nodeType="withEffect">
                                  <p:stCondLst>
                                    <p:cond delay="0"/>
                                  </p:stCondLst>
                                  <p:childTnLst>
                                    <p:anim calcmode="lin" valueType="num">
                                      <p:cBhvr additive="base">
                                        <p:cTn id="262" dur="3000"/>
                                        <p:tgtEl>
                                          <p:spTgt spid="80"/>
                                        </p:tgtEl>
                                        <p:attrNameLst>
                                          <p:attrName>ppt_x</p:attrName>
                                        </p:attrNameLst>
                                      </p:cBhvr>
                                      <p:tavLst>
                                        <p:tav tm="0">
                                          <p:val>
                                            <p:strVal val="ppt_x"/>
                                          </p:val>
                                        </p:tav>
                                        <p:tav tm="100000">
                                          <p:val>
                                            <p:strVal val="0-ppt_w/2"/>
                                          </p:val>
                                        </p:tav>
                                      </p:tavLst>
                                    </p:anim>
                                    <p:anim calcmode="lin" valueType="num">
                                      <p:cBhvr additive="base">
                                        <p:cTn id="263" dur="3000"/>
                                        <p:tgtEl>
                                          <p:spTgt spid="80"/>
                                        </p:tgtEl>
                                        <p:attrNameLst>
                                          <p:attrName>ppt_y</p:attrName>
                                        </p:attrNameLst>
                                      </p:cBhvr>
                                      <p:tavLst>
                                        <p:tav tm="0">
                                          <p:val>
                                            <p:strVal val="ppt_y"/>
                                          </p:val>
                                        </p:tav>
                                        <p:tav tm="100000">
                                          <p:val>
                                            <p:strVal val="1+ppt_h/2"/>
                                          </p:val>
                                        </p:tav>
                                      </p:tavLst>
                                    </p:anim>
                                    <p:set>
                                      <p:cBhvr>
                                        <p:cTn id="264" dur="1" fill="hold">
                                          <p:stCondLst>
                                            <p:cond delay="2999"/>
                                          </p:stCondLst>
                                        </p:cTn>
                                        <p:tgtEl>
                                          <p:spTgt spid="80"/>
                                        </p:tgtEl>
                                        <p:attrNameLst>
                                          <p:attrName>style.visibility</p:attrName>
                                        </p:attrNameLst>
                                      </p:cBhvr>
                                      <p:to>
                                        <p:strVal val="hidden"/>
                                      </p:to>
                                    </p:set>
                                  </p:childTnLst>
                                </p:cTn>
                              </p:par>
                              <p:par>
                                <p:cTn id="265" presetID="2" presetClass="exit" presetSubtype="12" fill="hold" nodeType="withEffect">
                                  <p:stCondLst>
                                    <p:cond delay="0"/>
                                  </p:stCondLst>
                                  <p:childTnLst>
                                    <p:anim calcmode="lin" valueType="num">
                                      <p:cBhvr additive="base">
                                        <p:cTn id="266" dur="3000"/>
                                        <p:tgtEl>
                                          <p:spTgt spid="81"/>
                                        </p:tgtEl>
                                        <p:attrNameLst>
                                          <p:attrName>ppt_x</p:attrName>
                                        </p:attrNameLst>
                                      </p:cBhvr>
                                      <p:tavLst>
                                        <p:tav tm="0">
                                          <p:val>
                                            <p:strVal val="ppt_x"/>
                                          </p:val>
                                        </p:tav>
                                        <p:tav tm="100000">
                                          <p:val>
                                            <p:strVal val="0-ppt_w/2"/>
                                          </p:val>
                                        </p:tav>
                                      </p:tavLst>
                                    </p:anim>
                                    <p:anim calcmode="lin" valueType="num">
                                      <p:cBhvr additive="base">
                                        <p:cTn id="267" dur="3000"/>
                                        <p:tgtEl>
                                          <p:spTgt spid="81"/>
                                        </p:tgtEl>
                                        <p:attrNameLst>
                                          <p:attrName>ppt_y</p:attrName>
                                        </p:attrNameLst>
                                      </p:cBhvr>
                                      <p:tavLst>
                                        <p:tav tm="0">
                                          <p:val>
                                            <p:strVal val="ppt_y"/>
                                          </p:val>
                                        </p:tav>
                                        <p:tav tm="100000">
                                          <p:val>
                                            <p:strVal val="1+ppt_h/2"/>
                                          </p:val>
                                        </p:tav>
                                      </p:tavLst>
                                    </p:anim>
                                    <p:set>
                                      <p:cBhvr>
                                        <p:cTn id="268" dur="1" fill="hold">
                                          <p:stCondLst>
                                            <p:cond delay="2999"/>
                                          </p:stCondLst>
                                        </p:cTn>
                                        <p:tgtEl>
                                          <p:spTgt spid="81"/>
                                        </p:tgtEl>
                                        <p:attrNameLst>
                                          <p:attrName>style.visibility</p:attrName>
                                        </p:attrNameLst>
                                      </p:cBhvr>
                                      <p:to>
                                        <p:strVal val="hidden"/>
                                      </p:to>
                                    </p:set>
                                  </p:childTnLst>
                                </p:cTn>
                              </p:par>
                              <p:par>
                                <p:cTn id="269" presetID="2" presetClass="exit" presetSubtype="12" fill="hold" nodeType="withEffect">
                                  <p:stCondLst>
                                    <p:cond delay="0"/>
                                  </p:stCondLst>
                                  <p:childTnLst>
                                    <p:anim calcmode="lin" valueType="num">
                                      <p:cBhvr additive="base">
                                        <p:cTn id="270" dur="3000"/>
                                        <p:tgtEl>
                                          <p:spTgt spid="87"/>
                                        </p:tgtEl>
                                        <p:attrNameLst>
                                          <p:attrName>ppt_x</p:attrName>
                                        </p:attrNameLst>
                                      </p:cBhvr>
                                      <p:tavLst>
                                        <p:tav tm="0">
                                          <p:val>
                                            <p:strVal val="ppt_x"/>
                                          </p:val>
                                        </p:tav>
                                        <p:tav tm="100000">
                                          <p:val>
                                            <p:strVal val="0-ppt_w/2"/>
                                          </p:val>
                                        </p:tav>
                                      </p:tavLst>
                                    </p:anim>
                                    <p:anim calcmode="lin" valueType="num">
                                      <p:cBhvr additive="base">
                                        <p:cTn id="271" dur="3000"/>
                                        <p:tgtEl>
                                          <p:spTgt spid="87"/>
                                        </p:tgtEl>
                                        <p:attrNameLst>
                                          <p:attrName>ppt_y</p:attrName>
                                        </p:attrNameLst>
                                      </p:cBhvr>
                                      <p:tavLst>
                                        <p:tav tm="0">
                                          <p:val>
                                            <p:strVal val="ppt_y"/>
                                          </p:val>
                                        </p:tav>
                                        <p:tav tm="100000">
                                          <p:val>
                                            <p:strVal val="1+ppt_h/2"/>
                                          </p:val>
                                        </p:tav>
                                      </p:tavLst>
                                    </p:anim>
                                    <p:set>
                                      <p:cBhvr>
                                        <p:cTn id="272" dur="1" fill="hold">
                                          <p:stCondLst>
                                            <p:cond delay="2999"/>
                                          </p:stCondLst>
                                        </p:cTn>
                                        <p:tgtEl>
                                          <p:spTgt spid="87"/>
                                        </p:tgtEl>
                                        <p:attrNameLst>
                                          <p:attrName>style.visibility</p:attrName>
                                        </p:attrNameLst>
                                      </p:cBhvr>
                                      <p:to>
                                        <p:strVal val="hidden"/>
                                      </p:to>
                                    </p:set>
                                  </p:childTnLst>
                                </p:cTn>
                              </p:par>
                              <p:par>
                                <p:cTn id="273" presetID="2" presetClass="exit" presetSubtype="12" fill="hold" nodeType="withEffect">
                                  <p:stCondLst>
                                    <p:cond delay="0"/>
                                  </p:stCondLst>
                                  <p:childTnLst>
                                    <p:anim calcmode="lin" valueType="num">
                                      <p:cBhvr additive="base">
                                        <p:cTn id="274" dur="3000"/>
                                        <p:tgtEl>
                                          <p:spTgt spid="88"/>
                                        </p:tgtEl>
                                        <p:attrNameLst>
                                          <p:attrName>ppt_x</p:attrName>
                                        </p:attrNameLst>
                                      </p:cBhvr>
                                      <p:tavLst>
                                        <p:tav tm="0">
                                          <p:val>
                                            <p:strVal val="ppt_x"/>
                                          </p:val>
                                        </p:tav>
                                        <p:tav tm="100000">
                                          <p:val>
                                            <p:strVal val="0-ppt_w/2"/>
                                          </p:val>
                                        </p:tav>
                                      </p:tavLst>
                                    </p:anim>
                                    <p:anim calcmode="lin" valueType="num">
                                      <p:cBhvr additive="base">
                                        <p:cTn id="275" dur="3000"/>
                                        <p:tgtEl>
                                          <p:spTgt spid="88"/>
                                        </p:tgtEl>
                                        <p:attrNameLst>
                                          <p:attrName>ppt_y</p:attrName>
                                        </p:attrNameLst>
                                      </p:cBhvr>
                                      <p:tavLst>
                                        <p:tav tm="0">
                                          <p:val>
                                            <p:strVal val="ppt_y"/>
                                          </p:val>
                                        </p:tav>
                                        <p:tav tm="100000">
                                          <p:val>
                                            <p:strVal val="1+ppt_h/2"/>
                                          </p:val>
                                        </p:tav>
                                      </p:tavLst>
                                    </p:anim>
                                    <p:set>
                                      <p:cBhvr>
                                        <p:cTn id="276" dur="1" fill="hold">
                                          <p:stCondLst>
                                            <p:cond delay="2999"/>
                                          </p:stCondLst>
                                        </p:cTn>
                                        <p:tgtEl>
                                          <p:spTgt spid="88"/>
                                        </p:tgtEl>
                                        <p:attrNameLst>
                                          <p:attrName>style.visibility</p:attrName>
                                        </p:attrNameLst>
                                      </p:cBhvr>
                                      <p:to>
                                        <p:strVal val="hidden"/>
                                      </p:to>
                                    </p:set>
                                  </p:childTnLst>
                                </p:cTn>
                              </p:par>
                              <p:par>
                                <p:cTn id="277" presetID="2" presetClass="exit" presetSubtype="12" fill="hold" nodeType="withEffect">
                                  <p:stCondLst>
                                    <p:cond delay="0"/>
                                  </p:stCondLst>
                                  <p:childTnLst>
                                    <p:anim calcmode="lin" valueType="num">
                                      <p:cBhvr additive="base">
                                        <p:cTn id="278" dur="3000"/>
                                        <p:tgtEl>
                                          <p:spTgt spid="89"/>
                                        </p:tgtEl>
                                        <p:attrNameLst>
                                          <p:attrName>ppt_x</p:attrName>
                                        </p:attrNameLst>
                                      </p:cBhvr>
                                      <p:tavLst>
                                        <p:tav tm="0">
                                          <p:val>
                                            <p:strVal val="ppt_x"/>
                                          </p:val>
                                        </p:tav>
                                        <p:tav tm="100000">
                                          <p:val>
                                            <p:strVal val="0-ppt_w/2"/>
                                          </p:val>
                                        </p:tav>
                                      </p:tavLst>
                                    </p:anim>
                                    <p:anim calcmode="lin" valueType="num">
                                      <p:cBhvr additive="base">
                                        <p:cTn id="279" dur="3000"/>
                                        <p:tgtEl>
                                          <p:spTgt spid="89"/>
                                        </p:tgtEl>
                                        <p:attrNameLst>
                                          <p:attrName>ppt_y</p:attrName>
                                        </p:attrNameLst>
                                      </p:cBhvr>
                                      <p:tavLst>
                                        <p:tav tm="0">
                                          <p:val>
                                            <p:strVal val="ppt_y"/>
                                          </p:val>
                                        </p:tav>
                                        <p:tav tm="100000">
                                          <p:val>
                                            <p:strVal val="1+ppt_h/2"/>
                                          </p:val>
                                        </p:tav>
                                      </p:tavLst>
                                    </p:anim>
                                    <p:set>
                                      <p:cBhvr>
                                        <p:cTn id="280" dur="1" fill="hold">
                                          <p:stCondLst>
                                            <p:cond delay="2999"/>
                                          </p:stCondLst>
                                        </p:cTn>
                                        <p:tgtEl>
                                          <p:spTgt spid="89"/>
                                        </p:tgtEl>
                                        <p:attrNameLst>
                                          <p:attrName>style.visibility</p:attrName>
                                        </p:attrNameLst>
                                      </p:cBhvr>
                                      <p:to>
                                        <p:strVal val="hidden"/>
                                      </p:to>
                                    </p:set>
                                  </p:childTnLst>
                                </p:cTn>
                              </p:par>
                              <p:par>
                                <p:cTn id="281" presetID="2" presetClass="exit" presetSubtype="12" fill="hold" nodeType="withEffect">
                                  <p:stCondLst>
                                    <p:cond delay="0"/>
                                  </p:stCondLst>
                                  <p:childTnLst>
                                    <p:anim calcmode="lin" valueType="num">
                                      <p:cBhvr additive="base">
                                        <p:cTn id="282" dur="3000"/>
                                        <p:tgtEl>
                                          <p:spTgt spid="90"/>
                                        </p:tgtEl>
                                        <p:attrNameLst>
                                          <p:attrName>ppt_x</p:attrName>
                                        </p:attrNameLst>
                                      </p:cBhvr>
                                      <p:tavLst>
                                        <p:tav tm="0">
                                          <p:val>
                                            <p:strVal val="ppt_x"/>
                                          </p:val>
                                        </p:tav>
                                        <p:tav tm="100000">
                                          <p:val>
                                            <p:strVal val="0-ppt_w/2"/>
                                          </p:val>
                                        </p:tav>
                                      </p:tavLst>
                                    </p:anim>
                                    <p:anim calcmode="lin" valueType="num">
                                      <p:cBhvr additive="base">
                                        <p:cTn id="283" dur="3000"/>
                                        <p:tgtEl>
                                          <p:spTgt spid="90"/>
                                        </p:tgtEl>
                                        <p:attrNameLst>
                                          <p:attrName>ppt_y</p:attrName>
                                        </p:attrNameLst>
                                      </p:cBhvr>
                                      <p:tavLst>
                                        <p:tav tm="0">
                                          <p:val>
                                            <p:strVal val="ppt_y"/>
                                          </p:val>
                                        </p:tav>
                                        <p:tav tm="100000">
                                          <p:val>
                                            <p:strVal val="1+ppt_h/2"/>
                                          </p:val>
                                        </p:tav>
                                      </p:tavLst>
                                    </p:anim>
                                    <p:set>
                                      <p:cBhvr>
                                        <p:cTn id="284" dur="1" fill="hold">
                                          <p:stCondLst>
                                            <p:cond delay="2999"/>
                                          </p:stCondLst>
                                        </p:cTn>
                                        <p:tgtEl>
                                          <p:spTgt spid="90"/>
                                        </p:tgtEl>
                                        <p:attrNameLst>
                                          <p:attrName>style.visibility</p:attrName>
                                        </p:attrNameLst>
                                      </p:cBhvr>
                                      <p:to>
                                        <p:strVal val="hidden"/>
                                      </p:to>
                                    </p:set>
                                  </p:childTnLst>
                                </p:cTn>
                              </p:par>
                              <p:par>
                                <p:cTn id="285" presetID="2" presetClass="exit" presetSubtype="12" fill="hold" nodeType="withEffect">
                                  <p:stCondLst>
                                    <p:cond delay="0"/>
                                  </p:stCondLst>
                                  <p:childTnLst>
                                    <p:anim calcmode="lin" valueType="num">
                                      <p:cBhvr additive="base">
                                        <p:cTn id="286" dur="3000"/>
                                        <p:tgtEl>
                                          <p:spTgt spid="91"/>
                                        </p:tgtEl>
                                        <p:attrNameLst>
                                          <p:attrName>ppt_x</p:attrName>
                                        </p:attrNameLst>
                                      </p:cBhvr>
                                      <p:tavLst>
                                        <p:tav tm="0">
                                          <p:val>
                                            <p:strVal val="ppt_x"/>
                                          </p:val>
                                        </p:tav>
                                        <p:tav tm="100000">
                                          <p:val>
                                            <p:strVal val="0-ppt_w/2"/>
                                          </p:val>
                                        </p:tav>
                                      </p:tavLst>
                                    </p:anim>
                                    <p:anim calcmode="lin" valueType="num">
                                      <p:cBhvr additive="base">
                                        <p:cTn id="287" dur="3000"/>
                                        <p:tgtEl>
                                          <p:spTgt spid="91"/>
                                        </p:tgtEl>
                                        <p:attrNameLst>
                                          <p:attrName>ppt_y</p:attrName>
                                        </p:attrNameLst>
                                      </p:cBhvr>
                                      <p:tavLst>
                                        <p:tav tm="0">
                                          <p:val>
                                            <p:strVal val="ppt_y"/>
                                          </p:val>
                                        </p:tav>
                                        <p:tav tm="100000">
                                          <p:val>
                                            <p:strVal val="1+ppt_h/2"/>
                                          </p:val>
                                        </p:tav>
                                      </p:tavLst>
                                    </p:anim>
                                    <p:set>
                                      <p:cBhvr>
                                        <p:cTn id="288" dur="1" fill="hold">
                                          <p:stCondLst>
                                            <p:cond delay="2999"/>
                                          </p:stCondLst>
                                        </p:cTn>
                                        <p:tgtEl>
                                          <p:spTgt spid="91"/>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77"/>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78"/>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79"/>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80"/>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81"/>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87"/>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88"/>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89"/>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90"/>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91"/>
                                        </p:tgtEl>
                                        <p:attrNameLst>
                                          <p:attrName>r</p:attrName>
                                        </p:attrNameLst>
                                      </p:cBhvr>
                                    </p:animRot>
                                  </p:childTnLst>
                                </p:cTn>
                              </p:par>
                              <p:par>
                                <p:cTn id="309" presetID="3" presetClass="exit" presetSubtype="10" fill="hold" nodeType="withEffect">
                                  <p:stCondLst>
                                    <p:cond delay="0"/>
                                  </p:stCondLst>
                                  <p:childTnLst>
                                    <p:animEffect transition="out" filter="blinds(horizontal)">
                                      <p:cBhvr>
                                        <p:cTn id="310" dur="3000"/>
                                        <p:tgtEl>
                                          <p:spTgt spid="72"/>
                                        </p:tgtEl>
                                      </p:cBhvr>
                                    </p:animEffect>
                                    <p:set>
                                      <p:cBhvr>
                                        <p:cTn id="311" dur="1" fill="hold">
                                          <p:stCondLst>
                                            <p:cond delay="2999"/>
                                          </p:stCondLst>
                                        </p:cTn>
                                        <p:tgtEl>
                                          <p:spTgt spid="72"/>
                                        </p:tgtEl>
                                        <p:attrNameLst>
                                          <p:attrName>style.visibility</p:attrName>
                                        </p:attrNameLst>
                                      </p:cBhvr>
                                      <p:to>
                                        <p:strVal val="hidden"/>
                                      </p:to>
                                    </p:set>
                                  </p:childTnLst>
                                </p:cTn>
                              </p:par>
                              <p:par>
                                <p:cTn id="312" presetID="3" presetClass="exit" presetSubtype="10" fill="hold" nodeType="withEffect">
                                  <p:stCondLst>
                                    <p:cond delay="0"/>
                                  </p:stCondLst>
                                  <p:childTnLst>
                                    <p:animEffect transition="out" filter="blinds(horizontal)">
                                      <p:cBhvr>
                                        <p:cTn id="313" dur="3000"/>
                                        <p:tgtEl>
                                          <p:spTgt spid="73"/>
                                        </p:tgtEl>
                                      </p:cBhvr>
                                    </p:animEffect>
                                    <p:set>
                                      <p:cBhvr>
                                        <p:cTn id="314" dur="1" fill="hold">
                                          <p:stCondLst>
                                            <p:cond delay="2999"/>
                                          </p:stCondLst>
                                        </p:cTn>
                                        <p:tgtEl>
                                          <p:spTgt spid="73"/>
                                        </p:tgtEl>
                                        <p:attrNameLst>
                                          <p:attrName>style.visibility</p:attrName>
                                        </p:attrNameLst>
                                      </p:cBhvr>
                                      <p:to>
                                        <p:strVal val="hidden"/>
                                      </p:to>
                                    </p:set>
                                  </p:childTnLst>
                                </p:cTn>
                              </p:par>
                              <p:par>
                                <p:cTn id="315" presetID="3" presetClass="exit" presetSubtype="10" fill="hold" nodeType="withEffect">
                                  <p:stCondLst>
                                    <p:cond delay="0"/>
                                  </p:stCondLst>
                                  <p:childTnLst>
                                    <p:animEffect transition="out" filter="blinds(horizontal)">
                                      <p:cBhvr>
                                        <p:cTn id="316" dur="3000"/>
                                        <p:tgtEl>
                                          <p:spTgt spid="74"/>
                                        </p:tgtEl>
                                      </p:cBhvr>
                                    </p:animEffect>
                                    <p:set>
                                      <p:cBhvr>
                                        <p:cTn id="317" dur="1" fill="hold">
                                          <p:stCondLst>
                                            <p:cond delay="2999"/>
                                          </p:stCondLst>
                                        </p:cTn>
                                        <p:tgtEl>
                                          <p:spTgt spid="74"/>
                                        </p:tgtEl>
                                        <p:attrNameLst>
                                          <p:attrName>style.visibility</p:attrName>
                                        </p:attrNameLst>
                                      </p:cBhvr>
                                      <p:to>
                                        <p:strVal val="hidden"/>
                                      </p:to>
                                    </p:set>
                                  </p:childTnLst>
                                </p:cTn>
                              </p:par>
                              <p:par>
                                <p:cTn id="318" presetID="3" presetClass="exit" presetSubtype="10" fill="hold" nodeType="withEffect">
                                  <p:stCondLst>
                                    <p:cond delay="0"/>
                                  </p:stCondLst>
                                  <p:childTnLst>
                                    <p:animEffect transition="out" filter="blinds(horizontal)">
                                      <p:cBhvr>
                                        <p:cTn id="319" dur="3000"/>
                                        <p:tgtEl>
                                          <p:spTgt spid="75"/>
                                        </p:tgtEl>
                                      </p:cBhvr>
                                    </p:animEffect>
                                    <p:set>
                                      <p:cBhvr>
                                        <p:cTn id="320" dur="1" fill="hold">
                                          <p:stCondLst>
                                            <p:cond delay="2999"/>
                                          </p:stCondLst>
                                        </p:cTn>
                                        <p:tgtEl>
                                          <p:spTgt spid="75"/>
                                        </p:tgtEl>
                                        <p:attrNameLst>
                                          <p:attrName>style.visibility</p:attrName>
                                        </p:attrNameLst>
                                      </p:cBhvr>
                                      <p:to>
                                        <p:strVal val="hidden"/>
                                      </p:to>
                                    </p:set>
                                  </p:childTnLst>
                                </p:cTn>
                              </p:par>
                              <p:par>
                                <p:cTn id="321" presetID="3" presetClass="exit" presetSubtype="10" fill="hold" nodeType="withEffect">
                                  <p:stCondLst>
                                    <p:cond delay="0"/>
                                  </p:stCondLst>
                                  <p:childTnLst>
                                    <p:animEffect transition="out" filter="blinds(horizontal)">
                                      <p:cBhvr>
                                        <p:cTn id="322" dur="3000"/>
                                        <p:tgtEl>
                                          <p:spTgt spid="76"/>
                                        </p:tgtEl>
                                      </p:cBhvr>
                                    </p:animEffect>
                                    <p:set>
                                      <p:cBhvr>
                                        <p:cTn id="323" dur="1" fill="hold">
                                          <p:stCondLst>
                                            <p:cond delay="2999"/>
                                          </p:stCondLst>
                                        </p:cTn>
                                        <p:tgtEl>
                                          <p:spTgt spid="76"/>
                                        </p:tgtEl>
                                        <p:attrNameLst>
                                          <p:attrName>style.visibility</p:attrName>
                                        </p:attrNameLst>
                                      </p:cBhvr>
                                      <p:to>
                                        <p:strVal val="hidden"/>
                                      </p:to>
                                    </p:set>
                                  </p:childTnLst>
                                </p:cTn>
                              </p:par>
                              <p:par>
                                <p:cTn id="324" presetID="3" presetClass="exit" presetSubtype="10" fill="hold" nodeType="withEffect">
                                  <p:stCondLst>
                                    <p:cond delay="0"/>
                                  </p:stCondLst>
                                  <p:childTnLst>
                                    <p:animEffect transition="out" filter="blinds(horizontal)">
                                      <p:cBhvr>
                                        <p:cTn id="325" dur="3000"/>
                                        <p:tgtEl>
                                          <p:spTgt spid="77"/>
                                        </p:tgtEl>
                                      </p:cBhvr>
                                    </p:animEffect>
                                    <p:set>
                                      <p:cBhvr>
                                        <p:cTn id="326" dur="1" fill="hold">
                                          <p:stCondLst>
                                            <p:cond delay="2999"/>
                                          </p:stCondLst>
                                        </p:cTn>
                                        <p:tgtEl>
                                          <p:spTgt spid="77"/>
                                        </p:tgtEl>
                                        <p:attrNameLst>
                                          <p:attrName>style.visibility</p:attrName>
                                        </p:attrNameLst>
                                      </p:cBhvr>
                                      <p:to>
                                        <p:strVal val="hidden"/>
                                      </p:to>
                                    </p:set>
                                  </p:childTnLst>
                                </p:cTn>
                              </p:par>
                              <p:par>
                                <p:cTn id="327" presetID="3" presetClass="exit" presetSubtype="10" fill="hold" nodeType="withEffect">
                                  <p:stCondLst>
                                    <p:cond delay="0"/>
                                  </p:stCondLst>
                                  <p:childTnLst>
                                    <p:animEffect transition="out" filter="blinds(horizontal)">
                                      <p:cBhvr>
                                        <p:cTn id="328" dur="3000"/>
                                        <p:tgtEl>
                                          <p:spTgt spid="78"/>
                                        </p:tgtEl>
                                      </p:cBhvr>
                                    </p:animEffect>
                                    <p:set>
                                      <p:cBhvr>
                                        <p:cTn id="329" dur="1" fill="hold">
                                          <p:stCondLst>
                                            <p:cond delay="2999"/>
                                          </p:stCondLst>
                                        </p:cTn>
                                        <p:tgtEl>
                                          <p:spTgt spid="78"/>
                                        </p:tgtEl>
                                        <p:attrNameLst>
                                          <p:attrName>style.visibility</p:attrName>
                                        </p:attrNameLst>
                                      </p:cBhvr>
                                      <p:to>
                                        <p:strVal val="hidden"/>
                                      </p:to>
                                    </p:set>
                                  </p:childTnLst>
                                </p:cTn>
                              </p:par>
                              <p:par>
                                <p:cTn id="330" presetID="3" presetClass="exit" presetSubtype="10" fill="hold" nodeType="withEffect">
                                  <p:stCondLst>
                                    <p:cond delay="0"/>
                                  </p:stCondLst>
                                  <p:childTnLst>
                                    <p:animEffect transition="out" filter="blinds(horizontal)">
                                      <p:cBhvr>
                                        <p:cTn id="331" dur="3000"/>
                                        <p:tgtEl>
                                          <p:spTgt spid="79"/>
                                        </p:tgtEl>
                                      </p:cBhvr>
                                    </p:animEffect>
                                    <p:set>
                                      <p:cBhvr>
                                        <p:cTn id="332" dur="1" fill="hold">
                                          <p:stCondLst>
                                            <p:cond delay="2999"/>
                                          </p:stCondLst>
                                        </p:cTn>
                                        <p:tgtEl>
                                          <p:spTgt spid="79"/>
                                        </p:tgtEl>
                                        <p:attrNameLst>
                                          <p:attrName>style.visibility</p:attrName>
                                        </p:attrNameLst>
                                      </p:cBhvr>
                                      <p:to>
                                        <p:strVal val="hidden"/>
                                      </p:to>
                                    </p:set>
                                  </p:childTnLst>
                                </p:cTn>
                              </p:par>
                              <p:par>
                                <p:cTn id="333" presetID="3" presetClass="exit" presetSubtype="10" fill="hold" nodeType="withEffect">
                                  <p:stCondLst>
                                    <p:cond delay="0"/>
                                  </p:stCondLst>
                                  <p:childTnLst>
                                    <p:animEffect transition="out" filter="blinds(horizontal)">
                                      <p:cBhvr>
                                        <p:cTn id="334" dur="3000"/>
                                        <p:tgtEl>
                                          <p:spTgt spid="80"/>
                                        </p:tgtEl>
                                      </p:cBhvr>
                                    </p:animEffect>
                                    <p:set>
                                      <p:cBhvr>
                                        <p:cTn id="335" dur="1" fill="hold">
                                          <p:stCondLst>
                                            <p:cond delay="2999"/>
                                          </p:stCondLst>
                                        </p:cTn>
                                        <p:tgtEl>
                                          <p:spTgt spid="80"/>
                                        </p:tgtEl>
                                        <p:attrNameLst>
                                          <p:attrName>style.visibility</p:attrName>
                                        </p:attrNameLst>
                                      </p:cBhvr>
                                      <p:to>
                                        <p:strVal val="hidden"/>
                                      </p:to>
                                    </p:set>
                                  </p:childTnLst>
                                </p:cTn>
                              </p:par>
                              <p:par>
                                <p:cTn id="336" presetID="3" presetClass="exit" presetSubtype="10" fill="hold" nodeType="withEffect">
                                  <p:stCondLst>
                                    <p:cond delay="0"/>
                                  </p:stCondLst>
                                  <p:childTnLst>
                                    <p:animEffect transition="out" filter="blinds(horizontal)">
                                      <p:cBhvr>
                                        <p:cTn id="337" dur="3000"/>
                                        <p:tgtEl>
                                          <p:spTgt spid="81"/>
                                        </p:tgtEl>
                                      </p:cBhvr>
                                    </p:animEffect>
                                    <p:set>
                                      <p:cBhvr>
                                        <p:cTn id="338" dur="1" fill="hold">
                                          <p:stCondLst>
                                            <p:cond delay="2999"/>
                                          </p:stCondLst>
                                        </p:cTn>
                                        <p:tgtEl>
                                          <p:spTgt spid="81"/>
                                        </p:tgtEl>
                                        <p:attrNameLst>
                                          <p:attrName>style.visibility</p:attrName>
                                        </p:attrNameLst>
                                      </p:cBhvr>
                                      <p:to>
                                        <p:strVal val="hidden"/>
                                      </p:to>
                                    </p:set>
                                  </p:childTnLst>
                                </p:cTn>
                              </p:par>
                              <p:par>
                                <p:cTn id="339" presetID="3" presetClass="exit" presetSubtype="10" fill="hold" nodeType="withEffect">
                                  <p:stCondLst>
                                    <p:cond delay="0"/>
                                  </p:stCondLst>
                                  <p:childTnLst>
                                    <p:animEffect transition="out" filter="blinds(horizontal)">
                                      <p:cBhvr>
                                        <p:cTn id="340" dur="3000"/>
                                        <p:tgtEl>
                                          <p:spTgt spid="82"/>
                                        </p:tgtEl>
                                      </p:cBhvr>
                                    </p:animEffect>
                                    <p:set>
                                      <p:cBhvr>
                                        <p:cTn id="341" dur="1" fill="hold">
                                          <p:stCondLst>
                                            <p:cond delay="2999"/>
                                          </p:stCondLst>
                                        </p:cTn>
                                        <p:tgtEl>
                                          <p:spTgt spid="82"/>
                                        </p:tgtEl>
                                        <p:attrNameLst>
                                          <p:attrName>style.visibility</p:attrName>
                                        </p:attrNameLst>
                                      </p:cBhvr>
                                      <p:to>
                                        <p:strVal val="hidden"/>
                                      </p:to>
                                    </p:set>
                                  </p:childTnLst>
                                </p:cTn>
                              </p:par>
                              <p:par>
                                <p:cTn id="342" presetID="3" presetClass="exit" presetSubtype="10" fill="hold" nodeType="withEffect">
                                  <p:stCondLst>
                                    <p:cond delay="0"/>
                                  </p:stCondLst>
                                  <p:childTnLst>
                                    <p:animEffect transition="out" filter="blinds(horizontal)">
                                      <p:cBhvr>
                                        <p:cTn id="343" dur="3000"/>
                                        <p:tgtEl>
                                          <p:spTgt spid="83"/>
                                        </p:tgtEl>
                                      </p:cBhvr>
                                    </p:animEffect>
                                    <p:set>
                                      <p:cBhvr>
                                        <p:cTn id="344" dur="1" fill="hold">
                                          <p:stCondLst>
                                            <p:cond delay="2999"/>
                                          </p:stCondLst>
                                        </p:cTn>
                                        <p:tgtEl>
                                          <p:spTgt spid="83"/>
                                        </p:tgtEl>
                                        <p:attrNameLst>
                                          <p:attrName>style.visibility</p:attrName>
                                        </p:attrNameLst>
                                      </p:cBhvr>
                                      <p:to>
                                        <p:strVal val="hidden"/>
                                      </p:to>
                                    </p:set>
                                  </p:childTnLst>
                                </p:cTn>
                              </p:par>
                              <p:par>
                                <p:cTn id="345" presetID="3" presetClass="exit" presetSubtype="10" fill="hold" nodeType="withEffect">
                                  <p:stCondLst>
                                    <p:cond delay="0"/>
                                  </p:stCondLst>
                                  <p:childTnLst>
                                    <p:animEffect transition="out" filter="blinds(horizontal)">
                                      <p:cBhvr>
                                        <p:cTn id="346" dur="3000"/>
                                        <p:tgtEl>
                                          <p:spTgt spid="84"/>
                                        </p:tgtEl>
                                      </p:cBhvr>
                                    </p:animEffect>
                                    <p:set>
                                      <p:cBhvr>
                                        <p:cTn id="347" dur="1" fill="hold">
                                          <p:stCondLst>
                                            <p:cond delay="2999"/>
                                          </p:stCondLst>
                                        </p:cTn>
                                        <p:tgtEl>
                                          <p:spTgt spid="84"/>
                                        </p:tgtEl>
                                        <p:attrNameLst>
                                          <p:attrName>style.visibility</p:attrName>
                                        </p:attrNameLst>
                                      </p:cBhvr>
                                      <p:to>
                                        <p:strVal val="hidden"/>
                                      </p:to>
                                    </p:set>
                                  </p:childTnLst>
                                </p:cTn>
                              </p:par>
                              <p:par>
                                <p:cTn id="348" presetID="3" presetClass="exit" presetSubtype="10" fill="hold" nodeType="withEffect">
                                  <p:stCondLst>
                                    <p:cond delay="0"/>
                                  </p:stCondLst>
                                  <p:childTnLst>
                                    <p:animEffect transition="out" filter="blinds(horizontal)">
                                      <p:cBhvr>
                                        <p:cTn id="349" dur="3000"/>
                                        <p:tgtEl>
                                          <p:spTgt spid="85"/>
                                        </p:tgtEl>
                                      </p:cBhvr>
                                    </p:animEffect>
                                    <p:set>
                                      <p:cBhvr>
                                        <p:cTn id="350" dur="1" fill="hold">
                                          <p:stCondLst>
                                            <p:cond delay="2999"/>
                                          </p:stCondLst>
                                        </p:cTn>
                                        <p:tgtEl>
                                          <p:spTgt spid="85"/>
                                        </p:tgtEl>
                                        <p:attrNameLst>
                                          <p:attrName>style.visibility</p:attrName>
                                        </p:attrNameLst>
                                      </p:cBhvr>
                                      <p:to>
                                        <p:strVal val="hidden"/>
                                      </p:to>
                                    </p:set>
                                  </p:childTnLst>
                                </p:cTn>
                              </p:par>
                              <p:par>
                                <p:cTn id="351" presetID="3" presetClass="exit" presetSubtype="10" fill="hold" nodeType="withEffect">
                                  <p:stCondLst>
                                    <p:cond delay="0"/>
                                  </p:stCondLst>
                                  <p:childTnLst>
                                    <p:animEffect transition="out" filter="blinds(horizontal)">
                                      <p:cBhvr>
                                        <p:cTn id="352" dur="3000"/>
                                        <p:tgtEl>
                                          <p:spTgt spid="86"/>
                                        </p:tgtEl>
                                      </p:cBhvr>
                                    </p:animEffect>
                                    <p:set>
                                      <p:cBhvr>
                                        <p:cTn id="353" dur="1" fill="hold">
                                          <p:stCondLst>
                                            <p:cond delay="2999"/>
                                          </p:stCondLst>
                                        </p:cTn>
                                        <p:tgtEl>
                                          <p:spTgt spid="86"/>
                                        </p:tgtEl>
                                        <p:attrNameLst>
                                          <p:attrName>style.visibility</p:attrName>
                                        </p:attrNameLst>
                                      </p:cBhvr>
                                      <p:to>
                                        <p:strVal val="hidden"/>
                                      </p:to>
                                    </p:set>
                                  </p:childTnLst>
                                </p:cTn>
                              </p:par>
                              <p:par>
                                <p:cTn id="354" presetID="3" presetClass="exit" presetSubtype="10" fill="hold" nodeType="withEffect">
                                  <p:stCondLst>
                                    <p:cond delay="0"/>
                                  </p:stCondLst>
                                  <p:childTnLst>
                                    <p:animEffect transition="out" filter="blinds(horizontal)">
                                      <p:cBhvr>
                                        <p:cTn id="355" dur="3000"/>
                                        <p:tgtEl>
                                          <p:spTgt spid="87"/>
                                        </p:tgtEl>
                                      </p:cBhvr>
                                    </p:animEffect>
                                    <p:set>
                                      <p:cBhvr>
                                        <p:cTn id="356" dur="1" fill="hold">
                                          <p:stCondLst>
                                            <p:cond delay="2999"/>
                                          </p:stCondLst>
                                        </p:cTn>
                                        <p:tgtEl>
                                          <p:spTgt spid="87"/>
                                        </p:tgtEl>
                                        <p:attrNameLst>
                                          <p:attrName>style.visibility</p:attrName>
                                        </p:attrNameLst>
                                      </p:cBhvr>
                                      <p:to>
                                        <p:strVal val="hidden"/>
                                      </p:to>
                                    </p:set>
                                  </p:childTnLst>
                                </p:cTn>
                              </p:par>
                              <p:par>
                                <p:cTn id="357" presetID="3" presetClass="exit" presetSubtype="10" fill="hold" nodeType="withEffect">
                                  <p:stCondLst>
                                    <p:cond delay="0"/>
                                  </p:stCondLst>
                                  <p:childTnLst>
                                    <p:animEffect transition="out" filter="blinds(horizontal)">
                                      <p:cBhvr>
                                        <p:cTn id="358" dur="3000"/>
                                        <p:tgtEl>
                                          <p:spTgt spid="88"/>
                                        </p:tgtEl>
                                      </p:cBhvr>
                                    </p:animEffect>
                                    <p:set>
                                      <p:cBhvr>
                                        <p:cTn id="359" dur="1" fill="hold">
                                          <p:stCondLst>
                                            <p:cond delay="2999"/>
                                          </p:stCondLst>
                                        </p:cTn>
                                        <p:tgtEl>
                                          <p:spTgt spid="88"/>
                                        </p:tgtEl>
                                        <p:attrNameLst>
                                          <p:attrName>style.visibility</p:attrName>
                                        </p:attrNameLst>
                                      </p:cBhvr>
                                      <p:to>
                                        <p:strVal val="hidden"/>
                                      </p:to>
                                    </p:set>
                                  </p:childTnLst>
                                </p:cTn>
                              </p:par>
                              <p:par>
                                <p:cTn id="360" presetID="3" presetClass="exit" presetSubtype="10" fill="hold" nodeType="withEffect">
                                  <p:stCondLst>
                                    <p:cond delay="0"/>
                                  </p:stCondLst>
                                  <p:childTnLst>
                                    <p:animEffect transition="out" filter="blinds(horizontal)">
                                      <p:cBhvr>
                                        <p:cTn id="361" dur="3000"/>
                                        <p:tgtEl>
                                          <p:spTgt spid="89"/>
                                        </p:tgtEl>
                                      </p:cBhvr>
                                    </p:animEffect>
                                    <p:set>
                                      <p:cBhvr>
                                        <p:cTn id="362" dur="1" fill="hold">
                                          <p:stCondLst>
                                            <p:cond delay="2999"/>
                                          </p:stCondLst>
                                        </p:cTn>
                                        <p:tgtEl>
                                          <p:spTgt spid="89"/>
                                        </p:tgtEl>
                                        <p:attrNameLst>
                                          <p:attrName>style.visibility</p:attrName>
                                        </p:attrNameLst>
                                      </p:cBhvr>
                                      <p:to>
                                        <p:strVal val="hidden"/>
                                      </p:to>
                                    </p:set>
                                  </p:childTnLst>
                                </p:cTn>
                              </p:par>
                              <p:par>
                                <p:cTn id="363" presetID="3" presetClass="exit" presetSubtype="10" fill="hold" nodeType="withEffect">
                                  <p:stCondLst>
                                    <p:cond delay="0"/>
                                  </p:stCondLst>
                                  <p:childTnLst>
                                    <p:animEffect transition="out" filter="blinds(horizontal)">
                                      <p:cBhvr>
                                        <p:cTn id="364" dur="3000"/>
                                        <p:tgtEl>
                                          <p:spTgt spid="90"/>
                                        </p:tgtEl>
                                      </p:cBhvr>
                                    </p:animEffect>
                                    <p:set>
                                      <p:cBhvr>
                                        <p:cTn id="365" dur="1" fill="hold">
                                          <p:stCondLst>
                                            <p:cond delay="2999"/>
                                          </p:stCondLst>
                                        </p:cTn>
                                        <p:tgtEl>
                                          <p:spTgt spid="90"/>
                                        </p:tgtEl>
                                        <p:attrNameLst>
                                          <p:attrName>style.visibility</p:attrName>
                                        </p:attrNameLst>
                                      </p:cBhvr>
                                      <p:to>
                                        <p:strVal val="hidden"/>
                                      </p:to>
                                    </p:set>
                                  </p:childTnLst>
                                </p:cTn>
                              </p:par>
                              <p:par>
                                <p:cTn id="366" presetID="3" presetClass="exit" presetSubtype="10" fill="hold" nodeType="withEffect">
                                  <p:stCondLst>
                                    <p:cond delay="0"/>
                                  </p:stCondLst>
                                  <p:childTnLst>
                                    <p:animEffect transition="out" filter="blinds(horizontal)">
                                      <p:cBhvr>
                                        <p:cTn id="367" dur="3000"/>
                                        <p:tgtEl>
                                          <p:spTgt spid="91"/>
                                        </p:tgtEl>
                                      </p:cBhvr>
                                    </p:animEffect>
                                    <p:set>
                                      <p:cBhvr>
                                        <p:cTn id="368" dur="1" fill="hold">
                                          <p:stCondLst>
                                            <p:cond delay="2999"/>
                                          </p:stCondLst>
                                        </p:cTn>
                                        <p:tgtEl>
                                          <p:spTgt spid="91"/>
                                        </p:tgtEl>
                                        <p:attrNameLst>
                                          <p:attrName>style.visibility</p:attrName>
                                        </p:attrNameLst>
                                      </p:cBhvr>
                                      <p:to>
                                        <p:strVal val="hidden"/>
                                      </p:to>
                                    </p:set>
                                  </p:childTnLst>
                                </p:cTn>
                              </p:par>
                              <p:par>
                                <p:cTn id="369" presetID="2" presetClass="entr" presetSubtype="1" fill="hold" nodeType="withEffect">
                                  <p:stCondLst>
                                    <p:cond delay="0"/>
                                  </p:stCondLst>
                                  <p:childTnLst>
                                    <p:set>
                                      <p:cBhvr>
                                        <p:cTn id="370" dur="1" fill="hold">
                                          <p:stCondLst>
                                            <p:cond delay="0"/>
                                          </p:stCondLst>
                                        </p:cTn>
                                        <p:tgtEl>
                                          <p:spTgt spid="71"/>
                                        </p:tgtEl>
                                        <p:attrNameLst>
                                          <p:attrName>style.visibility</p:attrName>
                                        </p:attrNameLst>
                                      </p:cBhvr>
                                      <p:to>
                                        <p:strVal val="visible"/>
                                      </p:to>
                                    </p:set>
                                    <p:anim calcmode="lin" valueType="num">
                                      <p:cBhvr additive="base">
                                        <p:cTn id="371" dur="3000" fill="hold"/>
                                        <p:tgtEl>
                                          <p:spTgt spid="71"/>
                                        </p:tgtEl>
                                        <p:attrNameLst>
                                          <p:attrName>ppt_x</p:attrName>
                                        </p:attrNameLst>
                                      </p:cBhvr>
                                      <p:tavLst>
                                        <p:tav tm="0">
                                          <p:val>
                                            <p:strVal val="#ppt_x"/>
                                          </p:val>
                                        </p:tav>
                                        <p:tav tm="100000">
                                          <p:val>
                                            <p:strVal val="#ppt_x"/>
                                          </p:val>
                                        </p:tav>
                                      </p:tavLst>
                                    </p:anim>
                                    <p:anim calcmode="lin" valueType="num">
                                      <p:cBhvr additive="base">
                                        <p:cTn id="372" dur="3000" fill="hold"/>
                                        <p:tgtEl>
                                          <p:spTgt spid="7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00000">
                  <a:shade val="67500"/>
                  <a:satMod val="115000"/>
                </a:srgbClr>
              </a:gs>
              <a:gs pos="100000">
                <a:srgbClr val="800000">
                  <a:shade val="100000"/>
                  <a:satMod val="115000"/>
                </a:srgbClr>
              </a:gs>
            </a:gsLst>
            <a:lin ang="5400000" scaled="1"/>
            <a:tileRect/>
          </a:gradFill>
        </p:spPr>
        <p:txBody>
          <a:bodyPr/>
          <a:lstStyle/>
          <a:p>
            <a:endParaRPr lang="es-ES" dirty="0"/>
          </a:p>
        </p:txBody>
      </p:sp>
      <p:pic>
        <p:nvPicPr>
          <p:cNvPr id="4" name="3 Imagen" descr="0(4).jpg"/>
          <p:cNvPicPr>
            <a:picLocks noChangeAspect="1"/>
          </p:cNvPicPr>
          <p:nvPr/>
        </p:nvPicPr>
        <p:blipFill>
          <a:blip r:embed="rId2"/>
          <a:stretch>
            <a:fillRect/>
          </a:stretch>
        </p:blipFill>
        <p:spPr>
          <a:xfrm>
            <a:off x="-8930" y="0"/>
            <a:ext cx="9152930" cy="6858000"/>
          </a:xfrm>
          <a:prstGeom prst="rect">
            <a:avLst/>
          </a:prstGeom>
        </p:spPr>
      </p:pic>
      <p:pic>
        <p:nvPicPr>
          <p:cNvPr id="14" name="13 Imagen" descr="1194984816305628060card_figures_-_diamond_01.svg.hi.png"/>
          <p:cNvPicPr>
            <a:picLocks noChangeAspect="1"/>
          </p:cNvPicPr>
          <p:nvPr/>
        </p:nvPicPr>
        <p:blipFill>
          <a:blip r:embed="rId3" cstate="print">
            <a:lum bright="-10000" contrast="10000"/>
          </a:blip>
          <a:stretch>
            <a:fillRect/>
          </a:stretch>
        </p:blipFill>
        <p:spPr>
          <a:xfrm>
            <a:off x="3643306" y="0"/>
            <a:ext cx="860729" cy="829169"/>
          </a:xfrm>
          <a:prstGeom prst="rect">
            <a:avLst/>
          </a:prstGeom>
          <a:effectLst>
            <a:reflection blurRad="6350" stA="50000" endA="300" endPos="90000" dir="5400000" sy="-100000" algn="bl" rotWithShape="0"/>
          </a:effectLst>
        </p:spPr>
      </p:pic>
      <p:pic>
        <p:nvPicPr>
          <p:cNvPr id="15" name="14 Imagen" descr="1194984816305628060card_figures_-_diamond_01.svg.hi.png"/>
          <p:cNvPicPr>
            <a:picLocks noChangeAspect="1"/>
          </p:cNvPicPr>
          <p:nvPr/>
        </p:nvPicPr>
        <p:blipFill>
          <a:blip r:embed="rId3" cstate="print">
            <a:lum bright="-10000" contrast="10000"/>
          </a:blip>
          <a:stretch>
            <a:fillRect/>
          </a:stretch>
        </p:blipFill>
        <p:spPr>
          <a:xfrm>
            <a:off x="3643306" y="785794"/>
            <a:ext cx="860729" cy="829169"/>
          </a:xfrm>
          <a:prstGeom prst="rect">
            <a:avLst/>
          </a:prstGeom>
          <a:effectLst>
            <a:reflection blurRad="6350" stA="50000" endA="300" endPos="90000" dir="5400000" sy="-100000" algn="bl" rotWithShape="0"/>
          </a:effectLst>
        </p:spPr>
      </p:pic>
      <p:pic>
        <p:nvPicPr>
          <p:cNvPr id="16" name="15 Imagen" descr="1194984816305628060card_figures_-_diamond_01.svg.hi.png"/>
          <p:cNvPicPr>
            <a:picLocks noChangeAspect="1"/>
          </p:cNvPicPr>
          <p:nvPr/>
        </p:nvPicPr>
        <p:blipFill>
          <a:blip r:embed="rId3" cstate="print">
            <a:lum bright="-10000" contrast="10000"/>
          </a:blip>
          <a:stretch>
            <a:fillRect/>
          </a:stretch>
        </p:blipFill>
        <p:spPr>
          <a:xfrm>
            <a:off x="3643306" y="1643074"/>
            <a:ext cx="860729" cy="829169"/>
          </a:xfrm>
          <a:prstGeom prst="rect">
            <a:avLst/>
          </a:prstGeom>
          <a:effectLst>
            <a:reflection blurRad="6350" stA="50000" endA="300" endPos="90000" dir="5400000" sy="-100000" algn="bl" rotWithShape="0"/>
          </a:effectLst>
        </p:spPr>
      </p:pic>
      <p:pic>
        <p:nvPicPr>
          <p:cNvPr id="17" name="16 Imagen" descr="1194984816305628060card_figures_-_diamond_01.svg.hi.png"/>
          <p:cNvPicPr>
            <a:picLocks noChangeAspect="1"/>
          </p:cNvPicPr>
          <p:nvPr/>
        </p:nvPicPr>
        <p:blipFill>
          <a:blip r:embed="rId3" cstate="print">
            <a:lum bright="-10000" contrast="10000"/>
          </a:blip>
          <a:stretch>
            <a:fillRect/>
          </a:stretch>
        </p:blipFill>
        <p:spPr>
          <a:xfrm>
            <a:off x="3643306" y="2500306"/>
            <a:ext cx="860729" cy="829169"/>
          </a:xfrm>
          <a:prstGeom prst="rect">
            <a:avLst/>
          </a:prstGeom>
          <a:effectLst>
            <a:reflection blurRad="6350" stA="50000" endA="300" endPos="90000" dir="5400000" sy="-100000" algn="bl" rotWithShape="0"/>
          </a:effectLst>
        </p:spPr>
      </p:pic>
      <p:pic>
        <p:nvPicPr>
          <p:cNvPr id="18" name="17 Imagen" descr="1194984816305628060card_figures_-_diamond_01.svg.hi.png"/>
          <p:cNvPicPr>
            <a:picLocks noChangeAspect="1"/>
          </p:cNvPicPr>
          <p:nvPr/>
        </p:nvPicPr>
        <p:blipFill>
          <a:blip r:embed="rId3" cstate="print">
            <a:lum bright="-10000" contrast="10000"/>
          </a:blip>
          <a:stretch>
            <a:fillRect/>
          </a:stretch>
        </p:blipFill>
        <p:spPr>
          <a:xfrm>
            <a:off x="3643306" y="3357562"/>
            <a:ext cx="860729" cy="829169"/>
          </a:xfrm>
          <a:prstGeom prst="rect">
            <a:avLst/>
          </a:prstGeom>
          <a:effectLst>
            <a:reflection blurRad="6350" stA="50000" endA="300" endPos="90000" dir="5400000" sy="-100000" algn="bl" rotWithShape="0"/>
          </a:effectLst>
        </p:spPr>
      </p:pic>
      <p:pic>
        <p:nvPicPr>
          <p:cNvPr id="19" name="18 Imagen" descr="1194984816305628060card_figures_-_diamond_01.svg.hi.png"/>
          <p:cNvPicPr>
            <a:picLocks noChangeAspect="1"/>
          </p:cNvPicPr>
          <p:nvPr/>
        </p:nvPicPr>
        <p:blipFill>
          <a:blip r:embed="rId3" cstate="print">
            <a:lum bright="-10000" contrast="10000"/>
          </a:blip>
          <a:stretch>
            <a:fillRect/>
          </a:stretch>
        </p:blipFill>
        <p:spPr>
          <a:xfrm>
            <a:off x="3643306" y="4143380"/>
            <a:ext cx="860729" cy="829169"/>
          </a:xfrm>
          <a:prstGeom prst="rect">
            <a:avLst/>
          </a:prstGeom>
          <a:effectLst>
            <a:reflection blurRad="6350" stA="50000" endA="300" endPos="90000" dir="5400000" sy="-100000" algn="bl" rotWithShape="0"/>
          </a:effectLst>
        </p:spPr>
      </p:pic>
      <p:pic>
        <p:nvPicPr>
          <p:cNvPr id="20" name="19 Imagen" descr="1194984816305628060card_figures_-_diamond_01.svg.hi.png"/>
          <p:cNvPicPr>
            <a:picLocks noChangeAspect="1"/>
          </p:cNvPicPr>
          <p:nvPr/>
        </p:nvPicPr>
        <p:blipFill>
          <a:blip r:embed="rId3" cstate="print">
            <a:lum bright="-10000" contrast="10000"/>
          </a:blip>
          <a:stretch>
            <a:fillRect/>
          </a:stretch>
        </p:blipFill>
        <p:spPr>
          <a:xfrm>
            <a:off x="3643306" y="5000636"/>
            <a:ext cx="860729" cy="829169"/>
          </a:xfrm>
          <a:prstGeom prst="rect">
            <a:avLst/>
          </a:prstGeom>
          <a:effectLst>
            <a:reflection blurRad="6350" stA="50000" endA="300" endPos="90000" dir="5400000" sy="-100000" algn="bl" rotWithShape="0"/>
          </a:effectLst>
        </p:spPr>
      </p:pic>
      <p:pic>
        <p:nvPicPr>
          <p:cNvPr id="21" name="20 Imagen" descr="1194984816305628060card_figures_-_diamond_01.svg.hi.png"/>
          <p:cNvPicPr>
            <a:picLocks noChangeAspect="1"/>
          </p:cNvPicPr>
          <p:nvPr/>
        </p:nvPicPr>
        <p:blipFill>
          <a:blip r:embed="rId3" cstate="print">
            <a:lum bright="-10000" contrast="10000"/>
          </a:blip>
          <a:stretch>
            <a:fillRect/>
          </a:stretch>
        </p:blipFill>
        <p:spPr>
          <a:xfrm>
            <a:off x="3643306" y="5857892"/>
            <a:ext cx="860729" cy="829169"/>
          </a:xfrm>
          <a:prstGeom prst="rect">
            <a:avLst/>
          </a:prstGeom>
          <a:effectLst>
            <a:reflection blurRad="6350" stA="50000" endA="300" endPos="90000" dir="5400000" sy="-100000" algn="bl" rotWithShape="0"/>
          </a:effectLst>
        </p:spPr>
      </p:pic>
      <p:pic>
        <p:nvPicPr>
          <p:cNvPr id="22" name="21 Imagen" descr="1194984816305628060card_figures_-_diamond_01.svg.hi.png"/>
          <p:cNvPicPr>
            <a:picLocks noChangeAspect="1"/>
          </p:cNvPicPr>
          <p:nvPr/>
        </p:nvPicPr>
        <p:blipFill>
          <a:blip r:embed="rId3" cstate="print">
            <a:lum bright="-10000" contrast="10000"/>
          </a:blip>
          <a:stretch>
            <a:fillRect/>
          </a:stretch>
        </p:blipFill>
        <p:spPr>
          <a:xfrm>
            <a:off x="4500562" y="0"/>
            <a:ext cx="860729" cy="829169"/>
          </a:xfrm>
          <a:prstGeom prst="rect">
            <a:avLst/>
          </a:prstGeom>
          <a:effectLst>
            <a:reflection blurRad="6350" stA="50000" endA="300" endPos="90000" dir="5400000" sy="-100000" algn="bl" rotWithShape="0"/>
          </a:effectLst>
        </p:spPr>
      </p:pic>
      <p:pic>
        <p:nvPicPr>
          <p:cNvPr id="23" name="22 Imagen" descr="1194984816305628060card_figures_-_diamond_01.svg.hi.png"/>
          <p:cNvPicPr>
            <a:picLocks noChangeAspect="1"/>
          </p:cNvPicPr>
          <p:nvPr/>
        </p:nvPicPr>
        <p:blipFill>
          <a:blip r:embed="rId3" cstate="print">
            <a:lum bright="-10000" contrast="10000"/>
          </a:blip>
          <a:stretch>
            <a:fillRect/>
          </a:stretch>
        </p:blipFill>
        <p:spPr>
          <a:xfrm>
            <a:off x="4500562" y="785794"/>
            <a:ext cx="860729" cy="829169"/>
          </a:xfrm>
          <a:prstGeom prst="rect">
            <a:avLst/>
          </a:prstGeom>
          <a:effectLst>
            <a:reflection blurRad="6350" stA="50000" endA="300" endPos="90000" dir="5400000" sy="-100000" algn="bl" rotWithShape="0"/>
          </a:effectLst>
        </p:spPr>
      </p:pic>
      <p:pic>
        <p:nvPicPr>
          <p:cNvPr id="24" name="23 Imagen" descr="1194984816305628060card_figures_-_diamond_01.svg.hi.png"/>
          <p:cNvPicPr>
            <a:picLocks noChangeAspect="1"/>
          </p:cNvPicPr>
          <p:nvPr/>
        </p:nvPicPr>
        <p:blipFill>
          <a:blip r:embed="rId3" cstate="print">
            <a:lum bright="-10000" contrast="10000"/>
          </a:blip>
          <a:stretch>
            <a:fillRect/>
          </a:stretch>
        </p:blipFill>
        <p:spPr>
          <a:xfrm>
            <a:off x="4500562" y="1643074"/>
            <a:ext cx="860729" cy="829169"/>
          </a:xfrm>
          <a:prstGeom prst="rect">
            <a:avLst/>
          </a:prstGeom>
          <a:effectLst>
            <a:reflection blurRad="6350" stA="50000" endA="300" endPos="90000" dir="5400000" sy="-100000" algn="bl" rotWithShape="0"/>
          </a:effectLst>
        </p:spPr>
      </p:pic>
      <p:pic>
        <p:nvPicPr>
          <p:cNvPr id="25" name="24 Imagen" descr="1194984816305628060card_figures_-_diamond_01.svg.hi.png"/>
          <p:cNvPicPr>
            <a:picLocks noChangeAspect="1"/>
          </p:cNvPicPr>
          <p:nvPr/>
        </p:nvPicPr>
        <p:blipFill>
          <a:blip r:embed="rId3" cstate="print">
            <a:lum bright="-10000" contrast="10000"/>
          </a:blip>
          <a:stretch>
            <a:fillRect/>
          </a:stretch>
        </p:blipFill>
        <p:spPr>
          <a:xfrm>
            <a:off x="4500562" y="2500306"/>
            <a:ext cx="860729" cy="829169"/>
          </a:xfrm>
          <a:prstGeom prst="rect">
            <a:avLst/>
          </a:prstGeom>
          <a:effectLst>
            <a:reflection blurRad="6350" stA="50000" endA="300" endPos="90000" dir="5400000" sy="-100000" algn="bl" rotWithShape="0"/>
          </a:effectLst>
        </p:spPr>
      </p:pic>
      <p:pic>
        <p:nvPicPr>
          <p:cNvPr id="26" name="25 Imagen" descr="1194984816305628060card_figures_-_diamond_01.svg.hi.png"/>
          <p:cNvPicPr>
            <a:picLocks noChangeAspect="1"/>
          </p:cNvPicPr>
          <p:nvPr/>
        </p:nvPicPr>
        <p:blipFill>
          <a:blip r:embed="rId3" cstate="print">
            <a:lum bright="-10000" contrast="10000"/>
          </a:blip>
          <a:stretch>
            <a:fillRect/>
          </a:stretch>
        </p:blipFill>
        <p:spPr>
          <a:xfrm>
            <a:off x="4500562" y="3357562"/>
            <a:ext cx="860729" cy="829169"/>
          </a:xfrm>
          <a:prstGeom prst="rect">
            <a:avLst/>
          </a:prstGeom>
          <a:effectLst>
            <a:reflection blurRad="6350" stA="50000" endA="300" endPos="90000" dir="5400000" sy="-100000" algn="bl" rotWithShape="0"/>
          </a:effectLst>
        </p:spPr>
      </p:pic>
      <p:pic>
        <p:nvPicPr>
          <p:cNvPr id="27" name="26 Imagen" descr="1194984816305628060card_figures_-_diamond_01.svg.hi.png"/>
          <p:cNvPicPr>
            <a:picLocks noChangeAspect="1"/>
          </p:cNvPicPr>
          <p:nvPr/>
        </p:nvPicPr>
        <p:blipFill>
          <a:blip r:embed="rId3" cstate="print">
            <a:lum bright="-10000" contrast="10000"/>
          </a:blip>
          <a:stretch>
            <a:fillRect/>
          </a:stretch>
        </p:blipFill>
        <p:spPr>
          <a:xfrm>
            <a:off x="4500562" y="4143380"/>
            <a:ext cx="860729" cy="829169"/>
          </a:xfrm>
          <a:prstGeom prst="rect">
            <a:avLst/>
          </a:prstGeom>
          <a:effectLst>
            <a:reflection blurRad="6350" stA="50000" endA="300" endPos="90000" dir="5400000" sy="-100000" algn="bl" rotWithShape="0"/>
          </a:effectLst>
        </p:spPr>
      </p:pic>
      <p:pic>
        <p:nvPicPr>
          <p:cNvPr id="28" name="27 Imagen" descr="1194984816305628060card_figures_-_diamond_01.svg.hi.png"/>
          <p:cNvPicPr>
            <a:picLocks noChangeAspect="1"/>
          </p:cNvPicPr>
          <p:nvPr/>
        </p:nvPicPr>
        <p:blipFill>
          <a:blip r:embed="rId3" cstate="print">
            <a:lum bright="-10000" contrast="10000"/>
          </a:blip>
          <a:stretch>
            <a:fillRect/>
          </a:stretch>
        </p:blipFill>
        <p:spPr>
          <a:xfrm>
            <a:off x="4500562" y="5000636"/>
            <a:ext cx="860729" cy="829169"/>
          </a:xfrm>
          <a:prstGeom prst="rect">
            <a:avLst/>
          </a:prstGeom>
          <a:effectLst>
            <a:reflection blurRad="6350" stA="50000" endA="300" endPos="90000" dir="5400000" sy="-100000" algn="bl" rotWithShape="0"/>
          </a:effectLst>
        </p:spPr>
      </p:pic>
      <p:pic>
        <p:nvPicPr>
          <p:cNvPr id="29" name="28 Imagen" descr="1194984816305628060card_figures_-_diamond_01.svg.hi.png"/>
          <p:cNvPicPr>
            <a:picLocks noChangeAspect="1"/>
          </p:cNvPicPr>
          <p:nvPr/>
        </p:nvPicPr>
        <p:blipFill>
          <a:blip r:embed="rId3" cstate="print">
            <a:lum bright="-10000" contrast="10000"/>
          </a:blip>
          <a:stretch>
            <a:fillRect/>
          </a:stretch>
        </p:blipFill>
        <p:spPr>
          <a:xfrm>
            <a:off x="4500562" y="5857892"/>
            <a:ext cx="860729" cy="829169"/>
          </a:xfrm>
          <a:prstGeom prst="rect">
            <a:avLst/>
          </a:prstGeom>
          <a:effectLst>
            <a:reflection blurRad="6350" stA="50000" endA="300" endPos="90000" dir="5400000" sy="-100000" algn="bl" rotWithShape="0"/>
          </a:effectLst>
        </p:spPr>
      </p:pic>
      <p:pic>
        <p:nvPicPr>
          <p:cNvPr id="30" name="29 Imagen" descr="1194984816305628060card_figures_-_diamond_01.svg.hi.png"/>
          <p:cNvPicPr>
            <a:picLocks noChangeAspect="1"/>
          </p:cNvPicPr>
          <p:nvPr/>
        </p:nvPicPr>
        <p:blipFill>
          <a:blip r:embed="rId3" cstate="print">
            <a:lum bright="-10000" contrast="10000"/>
          </a:blip>
          <a:stretch>
            <a:fillRect/>
          </a:stretch>
        </p:blipFill>
        <p:spPr>
          <a:xfrm>
            <a:off x="2786050" y="0"/>
            <a:ext cx="860729" cy="829169"/>
          </a:xfrm>
          <a:prstGeom prst="rect">
            <a:avLst/>
          </a:prstGeom>
          <a:effectLst>
            <a:reflection blurRad="6350" stA="50000" endA="300" endPos="90000" dir="5400000" sy="-100000" algn="bl" rotWithShape="0"/>
          </a:effectLst>
        </p:spPr>
      </p:pic>
      <p:pic>
        <p:nvPicPr>
          <p:cNvPr id="31" name="30 Imagen" descr="1194984816305628060card_figures_-_diamond_01.svg.hi.png"/>
          <p:cNvPicPr>
            <a:picLocks noChangeAspect="1"/>
          </p:cNvPicPr>
          <p:nvPr/>
        </p:nvPicPr>
        <p:blipFill>
          <a:blip r:embed="rId3" cstate="print">
            <a:lum bright="-10000" contrast="10000"/>
          </a:blip>
          <a:stretch>
            <a:fillRect/>
          </a:stretch>
        </p:blipFill>
        <p:spPr>
          <a:xfrm>
            <a:off x="2786050" y="785794"/>
            <a:ext cx="860729" cy="829169"/>
          </a:xfrm>
          <a:prstGeom prst="rect">
            <a:avLst/>
          </a:prstGeom>
          <a:effectLst>
            <a:reflection blurRad="6350" stA="50000" endA="300" endPos="90000" dir="5400000" sy="-100000" algn="bl" rotWithShape="0"/>
          </a:effectLst>
        </p:spPr>
      </p:pic>
      <p:pic>
        <p:nvPicPr>
          <p:cNvPr id="32" name="31 Imagen" descr="1194984816305628060card_figures_-_diamond_01.svg.hi.png"/>
          <p:cNvPicPr>
            <a:picLocks noChangeAspect="1"/>
          </p:cNvPicPr>
          <p:nvPr/>
        </p:nvPicPr>
        <p:blipFill>
          <a:blip r:embed="rId3" cstate="print">
            <a:lum bright="-10000" contrast="10000"/>
          </a:blip>
          <a:stretch>
            <a:fillRect/>
          </a:stretch>
        </p:blipFill>
        <p:spPr>
          <a:xfrm>
            <a:off x="2786050" y="1643074"/>
            <a:ext cx="860729" cy="829169"/>
          </a:xfrm>
          <a:prstGeom prst="rect">
            <a:avLst/>
          </a:prstGeom>
          <a:effectLst>
            <a:reflection blurRad="6350" stA="50000" endA="300" endPos="90000" dir="5400000" sy="-100000" algn="bl" rotWithShape="0"/>
          </a:effectLst>
        </p:spPr>
      </p:pic>
      <p:pic>
        <p:nvPicPr>
          <p:cNvPr id="33" name="32 Imagen" descr="1194984816305628060card_figures_-_diamond_01.svg.hi.png"/>
          <p:cNvPicPr>
            <a:picLocks noChangeAspect="1"/>
          </p:cNvPicPr>
          <p:nvPr/>
        </p:nvPicPr>
        <p:blipFill>
          <a:blip r:embed="rId3" cstate="print">
            <a:lum bright="-10000" contrast="10000"/>
          </a:blip>
          <a:stretch>
            <a:fillRect/>
          </a:stretch>
        </p:blipFill>
        <p:spPr>
          <a:xfrm>
            <a:off x="2786050" y="2500306"/>
            <a:ext cx="860729" cy="829169"/>
          </a:xfrm>
          <a:prstGeom prst="rect">
            <a:avLst/>
          </a:prstGeom>
          <a:effectLst>
            <a:reflection blurRad="6350" stA="50000" endA="300" endPos="90000" dir="5400000" sy="-100000" algn="bl" rotWithShape="0"/>
          </a:effectLst>
        </p:spPr>
      </p:pic>
      <p:pic>
        <p:nvPicPr>
          <p:cNvPr id="34" name="33 Imagen" descr="1194984816305628060card_figures_-_diamond_01.svg.hi.png"/>
          <p:cNvPicPr>
            <a:picLocks noChangeAspect="1"/>
          </p:cNvPicPr>
          <p:nvPr/>
        </p:nvPicPr>
        <p:blipFill>
          <a:blip r:embed="rId3" cstate="print">
            <a:lum bright="-10000" contrast="10000"/>
          </a:blip>
          <a:stretch>
            <a:fillRect/>
          </a:stretch>
        </p:blipFill>
        <p:spPr>
          <a:xfrm>
            <a:off x="2786050" y="3357562"/>
            <a:ext cx="860729" cy="829169"/>
          </a:xfrm>
          <a:prstGeom prst="rect">
            <a:avLst/>
          </a:prstGeom>
          <a:effectLst>
            <a:reflection blurRad="6350" stA="50000" endA="300" endPos="90000" dir="5400000" sy="-100000" algn="bl" rotWithShape="0"/>
          </a:effectLst>
        </p:spPr>
      </p:pic>
      <p:pic>
        <p:nvPicPr>
          <p:cNvPr id="35" name="34 Imagen" descr="1194984816305628060card_figures_-_diamond_01.svg.hi.png"/>
          <p:cNvPicPr>
            <a:picLocks noChangeAspect="1"/>
          </p:cNvPicPr>
          <p:nvPr/>
        </p:nvPicPr>
        <p:blipFill>
          <a:blip r:embed="rId3" cstate="print">
            <a:lum bright="-10000" contrast="10000"/>
          </a:blip>
          <a:stretch>
            <a:fillRect/>
          </a:stretch>
        </p:blipFill>
        <p:spPr>
          <a:xfrm>
            <a:off x="2786050" y="4143380"/>
            <a:ext cx="860729" cy="829169"/>
          </a:xfrm>
          <a:prstGeom prst="rect">
            <a:avLst/>
          </a:prstGeom>
          <a:effectLst>
            <a:reflection blurRad="6350" stA="50000" endA="300" endPos="90000" dir="5400000" sy="-100000" algn="bl" rotWithShape="0"/>
          </a:effectLst>
        </p:spPr>
      </p:pic>
      <p:pic>
        <p:nvPicPr>
          <p:cNvPr id="36" name="35 Imagen" descr="1194984816305628060card_figures_-_diamond_01.svg.hi.png"/>
          <p:cNvPicPr>
            <a:picLocks noChangeAspect="1"/>
          </p:cNvPicPr>
          <p:nvPr/>
        </p:nvPicPr>
        <p:blipFill>
          <a:blip r:embed="rId3" cstate="print">
            <a:lum bright="-10000" contrast="10000"/>
          </a:blip>
          <a:stretch>
            <a:fillRect/>
          </a:stretch>
        </p:blipFill>
        <p:spPr>
          <a:xfrm>
            <a:off x="2786050" y="5000636"/>
            <a:ext cx="860729" cy="829169"/>
          </a:xfrm>
          <a:prstGeom prst="rect">
            <a:avLst/>
          </a:prstGeom>
          <a:effectLst>
            <a:reflection blurRad="6350" stA="50000" endA="300" endPos="90000" dir="5400000" sy="-100000" algn="bl" rotWithShape="0"/>
          </a:effectLst>
        </p:spPr>
      </p:pic>
      <p:pic>
        <p:nvPicPr>
          <p:cNvPr id="37" name="36 Imagen" descr="1194984816305628060card_figures_-_diamond_01.svg.hi.png"/>
          <p:cNvPicPr>
            <a:picLocks noChangeAspect="1"/>
          </p:cNvPicPr>
          <p:nvPr/>
        </p:nvPicPr>
        <p:blipFill>
          <a:blip r:embed="rId3" cstate="print">
            <a:lum bright="-10000" contrast="10000"/>
          </a:blip>
          <a:stretch>
            <a:fillRect/>
          </a:stretch>
        </p:blipFill>
        <p:spPr>
          <a:xfrm>
            <a:off x="2786050" y="5857892"/>
            <a:ext cx="860729" cy="829169"/>
          </a:xfrm>
          <a:prstGeom prst="rect">
            <a:avLst/>
          </a:prstGeom>
          <a:effectLst>
            <a:reflection blurRad="6350" stA="50000" endA="300" endPos="90000" dir="5400000" sy="-100000" algn="bl" rotWithShape="0"/>
          </a:effectLst>
        </p:spPr>
      </p:pic>
      <p:pic>
        <p:nvPicPr>
          <p:cNvPr id="38" name="37 Imagen" descr="1194984816305628060card_figures_-_diamond_01.svg.hi.png"/>
          <p:cNvPicPr>
            <a:picLocks noChangeAspect="1"/>
          </p:cNvPicPr>
          <p:nvPr/>
        </p:nvPicPr>
        <p:blipFill>
          <a:blip r:embed="rId3" cstate="print">
            <a:lum bright="-10000" contrast="10000"/>
          </a:blip>
          <a:stretch>
            <a:fillRect/>
          </a:stretch>
        </p:blipFill>
        <p:spPr>
          <a:xfrm>
            <a:off x="5357818" y="0"/>
            <a:ext cx="860729" cy="829169"/>
          </a:xfrm>
          <a:prstGeom prst="rect">
            <a:avLst/>
          </a:prstGeom>
          <a:effectLst>
            <a:reflection blurRad="6350" stA="50000" endA="300" endPos="90000" dir="5400000" sy="-100000" algn="bl" rotWithShape="0"/>
          </a:effectLst>
        </p:spPr>
      </p:pic>
      <p:pic>
        <p:nvPicPr>
          <p:cNvPr id="39" name="38 Imagen" descr="1194984816305628060card_figures_-_diamond_01.svg.hi.png"/>
          <p:cNvPicPr>
            <a:picLocks noChangeAspect="1"/>
          </p:cNvPicPr>
          <p:nvPr/>
        </p:nvPicPr>
        <p:blipFill>
          <a:blip r:embed="rId3" cstate="print">
            <a:lum bright="-10000" contrast="10000"/>
          </a:blip>
          <a:stretch>
            <a:fillRect/>
          </a:stretch>
        </p:blipFill>
        <p:spPr>
          <a:xfrm>
            <a:off x="5357818" y="785794"/>
            <a:ext cx="860729" cy="829169"/>
          </a:xfrm>
          <a:prstGeom prst="rect">
            <a:avLst/>
          </a:prstGeom>
          <a:effectLst>
            <a:reflection blurRad="6350" stA="50000" endA="300" endPos="90000" dir="5400000" sy="-100000" algn="bl" rotWithShape="0"/>
          </a:effectLst>
        </p:spPr>
      </p:pic>
      <p:pic>
        <p:nvPicPr>
          <p:cNvPr id="40" name="39 Imagen" descr="1194984816305628060card_figures_-_diamond_01.svg.hi.png"/>
          <p:cNvPicPr>
            <a:picLocks noChangeAspect="1"/>
          </p:cNvPicPr>
          <p:nvPr/>
        </p:nvPicPr>
        <p:blipFill>
          <a:blip r:embed="rId3" cstate="print">
            <a:lum bright="-10000" contrast="10000"/>
          </a:blip>
          <a:stretch>
            <a:fillRect/>
          </a:stretch>
        </p:blipFill>
        <p:spPr>
          <a:xfrm>
            <a:off x="5357818" y="1643074"/>
            <a:ext cx="860729" cy="829169"/>
          </a:xfrm>
          <a:prstGeom prst="rect">
            <a:avLst/>
          </a:prstGeom>
          <a:effectLst>
            <a:reflection blurRad="6350" stA="50000" endA="300" endPos="90000" dir="5400000" sy="-100000" algn="bl" rotWithShape="0"/>
          </a:effectLst>
        </p:spPr>
      </p:pic>
      <p:pic>
        <p:nvPicPr>
          <p:cNvPr id="41" name="40 Imagen" descr="1194984816305628060card_figures_-_diamond_01.svg.hi.png"/>
          <p:cNvPicPr>
            <a:picLocks noChangeAspect="1"/>
          </p:cNvPicPr>
          <p:nvPr/>
        </p:nvPicPr>
        <p:blipFill>
          <a:blip r:embed="rId3" cstate="print">
            <a:lum bright="-10000" contrast="10000"/>
          </a:blip>
          <a:stretch>
            <a:fillRect/>
          </a:stretch>
        </p:blipFill>
        <p:spPr>
          <a:xfrm>
            <a:off x="5357818" y="2500306"/>
            <a:ext cx="860729" cy="829169"/>
          </a:xfrm>
          <a:prstGeom prst="rect">
            <a:avLst/>
          </a:prstGeom>
          <a:effectLst>
            <a:reflection blurRad="6350" stA="50000" endA="300" endPos="90000" dir="5400000" sy="-100000" algn="bl" rotWithShape="0"/>
          </a:effectLst>
        </p:spPr>
      </p:pic>
      <p:pic>
        <p:nvPicPr>
          <p:cNvPr id="42" name="41 Imagen" descr="1194984816305628060card_figures_-_diamond_01.svg.hi.png"/>
          <p:cNvPicPr>
            <a:picLocks noChangeAspect="1"/>
          </p:cNvPicPr>
          <p:nvPr/>
        </p:nvPicPr>
        <p:blipFill>
          <a:blip r:embed="rId3" cstate="print">
            <a:lum bright="-10000" contrast="10000"/>
          </a:blip>
          <a:stretch>
            <a:fillRect/>
          </a:stretch>
        </p:blipFill>
        <p:spPr>
          <a:xfrm>
            <a:off x="5357818" y="3357562"/>
            <a:ext cx="860729" cy="829169"/>
          </a:xfrm>
          <a:prstGeom prst="rect">
            <a:avLst/>
          </a:prstGeom>
          <a:effectLst>
            <a:reflection blurRad="6350" stA="50000" endA="300" endPos="90000" dir="5400000" sy="-100000" algn="bl" rotWithShape="0"/>
          </a:effectLst>
        </p:spPr>
      </p:pic>
      <p:pic>
        <p:nvPicPr>
          <p:cNvPr id="43" name="42 Imagen" descr="1194984816305628060card_figures_-_diamond_01.svg.hi.png"/>
          <p:cNvPicPr>
            <a:picLocks noChangeAspect="1"/>
          </p:cNvPicPr>
          <p:nvPr/>
        </p:nvPicPr>
        <p:blipFill>
          <a:blip r:embed="rId3" cstate="print">
            <a:lum bright="-10000" contrast="10000"/>
          </a:blip>
          <a:stretch>
            <a:fillRect/>
          </a:stretch>
        </p:blipFill>
        <p:spPr>
          <a:xfrm>
            <a:off x="5357818" y="4143380"/>
            <a:ext cx="860729" cy="829169"/>
          </a:xfrm>
          <a:prstGeom prst="rect">
            <a:avLst/>
          </a:prstGeom>
          <a:effectLst>
            <a:reflection blurRad="6350" stA="50000" endA="300" endPos="90000" dir="5400000" sy="-100000" algn="bl" rotWithShape="0"/>
          </a:effectLst>
        </p:spPr>
      </p:pic>
      <p:pic>
        <p:nvPicPr>
          <p:cNvPr id="44" name="43 Imagen" descr="1194984816305628060card_figures_-_diamond_01.svg.hi.png"/>
          <p:cNvPicPr>
            <a:picLocks noChangeAspect="1"/>
          </p:cNvPicPr>
          <p:nvPr/>
        </p:nvPicPr>
        <p:blipFill>
          <a:blip r:embed="rId3" cstate="print">
            <a:lum bright="-10000" contrast="10000"/>
          </a:blip>
          <a:stretch>
            <a:fillRect/>
          </a:stretch>
        </p:blipFill>
        <p:spPr>
          <a:xfrm>
            <a:off x="5357818" y="5000636"/>
            <a:ext cx="860729" cy="829169"/>
          </a:xfrm>
          <a:prstGeom prst="rect">
            <a:avLst/>
          </a:prstGeom>
          <a:effectLst>
            <a:reflection blurRad="6350" stA="50000" endA="300" endPos="90000" dir="5400000" sy="-100000" algn="bl" rotWithShape="0"/>
          </a:effectLst>
        </p:spPr>
      </p:pic>
      <p:pic>
        <p:nvPicPr>
          <p:cNvPr id="45" name="44 Imagen" descr="1194984816305628060card_figures_-_diamond_01.svg.hi.png"/>
          <p:cNvPicPr>
            <a:picLocks noChangeAspect="1"/>
          </p:cNvPicPr>
          <p:nvPr/>
        </p:nvPicPr>
        <p:blipFill>
          <a:blip r:embed="rId3" cstate="print">
            <a:lum bright="-10000" contrast="10000"/>
          </a:blip>
          <a:stretch>
            <a:fillRect/>
          </a:stretch>
        </p:blipFill>
        <p:spPr>
          <a:xfrm>
            <a:off x="5357818" y="5857892"/>
            <a:ext cx="860729" cy="829169"/>
          </a:xfrm>
          <a:prstGeom prst="rect">
            <a:avLst/>
          </a:prstGeom>
          <a:effectLst>
            <a:reflection blurRad="6350" stA="50000" endA="300" endPos="90000" dir="5400000" sy="-100000" algn="bl" rotWithShape="0"/>
          </a:effectLst>
        </p:spPr>
      </p:pic>
      <p:sp>
        <p:nvSpPr>
          <p:cNvPr id="46" name="45 Rectángulo"/>
          <p:cNvSpPr/>
          <p:nvPr/>
        </p:nvSpPr>
        <p:spPr>
          <a:xfrm>
            <a:off x="0" y="0"/>
            <a:ext cx="9144000" cy="7286652"/>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6"/>
                                        </p:tgtEl>
                                        <p:attrNameLst>
                                          <p:attrName>style.opacity</p:attrName>
                                        </p:attrNameLst>
                                      </p:cBhvr>
                                      <p:to>
                                        <p:strVal val="0"/>
                                      </p:to>
                                    </p:set>
                                    <p:animEffect filter="image" prLst="opacity: 0">
                                      <p:cBhvr rctx="IE">
                                        <p:cTn id="7" dur="indefinite"/>
                                        <p:tgtEl>
                                          <p:spTgt spid="46"/>
                                        </p:tgtEl>
                                      </p:cBhvr>
                                    </p:animEffect>
                                  </p:childTnLst>
                                </p:cTn>
                              </p:par>
                              <p:par>
                                <p:cTn id="8" presetID="2" presetClass="entr" presetSubtype="4"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ppt_x"/>
                                          </p:val>
                                        </p:tav>
                                        <p:tav tm="100000">
                                          <p:val>
                                            <p:strVal val="#ppt_x"/>
                                          </p:val>
                                        </p:tav>
                                      </p:tavLst>
                                    </p:anim>
                                    <p:anim calcmode="lin" valueType="num">
                                      <p:cBhvr additive="base">
                                        <p:cTn id="11" dur="3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3000" fill="hold"/>
                                        <p:tgtEl>
                                          <p:spTgt spid="15"/>
                                        </p:tgtEl>
                                        <p:attrNameLst>
                                          <p:attrName>ppt_x</p:attrName>
                                        </p:attrNameLst>
                                      </p:cBhvr>
                                      <p:tavLst>
                                        <p:tav tm="0">
                                          <p:val>
                                            <p:strVal val="#ppt_x"/>
                                          </p:val>
                                        </p:tav>
                                        <p:tav tm="100000">
                                          <p:val>
                                            <p:strVal val="#ppt_x"/>
                                          </p:val>
                                        </p:tav>
                                      </p:tavLst>
                                    </p:anim>
                                    <p:anim calcmode="lin" valueType="num">
                                      <p:cBhvr additive="base">
                                        <p:cTn id="15" dur="3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ppt_x"/>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ppt_x"/>
                                          </p:val>
                                        </p:tav>
                                        <p:tav tm="100000">
                                          <p:val>
                                            <p:strVal val="#ppt_x"/>
                                          </p:val>
                                        </p:tav>
                                      </p:tavLst>
                                    </p:anim>
                                    <p:anim calcmode="lin" valueType="num">
                                      <p:cBhvr additive="base">
                                        <p:cTn id="23" dur="3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3000" fill="hold"/>
                                        <p:tgtEl>
                                          <p:spTgt spid="18"/>
                                        </p:tgtEl>
                                        <p:attrNameLst>
                                          <p:attrName>ppt_x</p:attrName>
                                        </p:attrNameLst>
                                      </p:cBhvr>
                                      <p:tavLst>
                                        <p:tav tm="0">
                                          <p:val>
                                            <p:strVal val="#ppt_x"/>
                                          </p:val>
                                        </p:tav>
                                        <p:tav tm="100000">
                                          <p:val>
                                            <p:strVal val="#ppt_x"/>
                                          </p:val>
                                        </p:tav>
                                      </p:tavLst>
                                    </p:anim>
                                    <p:anim calcmode="lin" valueType="num">
                                      <p:cBhvr additive="base">
                                        <p:cTn id="27" dur="3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000" fill="hold"/>
                                        <p:tgtEl>
                                          <p:spTgt spid="19"/>
                                        </p:tgtEl>
                                        <p:attrNameLst>
                                          <p:attrName>ppt_x</p:attrName>
                                        </p:attrNameLst>
                                      </p:cBhvr>
                                      <p:tavLst>
                                        <p:tav tm="0">
                                          <p:val>
                                            <p:strVal val="#ppt_x"/>
                                          </p:val>
                                        </p:tav>
                                        <p:tav tm="100000">
                                          <p:val>
                                            <p:strVal val="#ppt_x"/>
                                          </p:val>
                                        </p:tav>
                                      </p:tavLst>
                                    </p:anim>
                                    <p:anim calcmode="lin" valueType="num">
                                      <p:cBhvr additive="base">
                                        <p:cTn id="31" dur="3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ppt_x"/>
                                          </p:val>
                                        </p:tav>
                                        <p:tav tm="100000">
                                          <p:val>
                                            <p:strVal val="#ppt_x"/>
                                          </p:val>
                                        </p:tav>
                                      </p:tavLst>
                                    </p:anim>
                                    <p:anim calcmode="lin" valueType="num">
                                      <p:cBhvr additive="base">
                                        <p:cTn id="35" dur="3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ppt_x"/>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3000" fill="hold"/>
                                        <p:tgtEl>
                                          <p:spTgt spid="30"/>
                                        </p:tgtEl>
                                        <p:attrNameLst>
                                          <p:attrName>ppt_x</p:attrName>
                                        </p:attrNameLst>
                                      </p:cBhvr>
                                      <p:tavLst>
                                        <p:tav tm="0">
                                          <p:val>
                                            <p:strVal val="#ppt_x"/>
                                          </p:val>
                                        </p:tav>
                                        <p:tav tm="100000">
                                          <p:val>
                                            <p:strVal val="#ppt_x"/>
                                          </p:val>
                                        </p:tav>
                                      </p:tavLst>
                                    </p:anim>
                                    <p:anim calcmode="lin" valueType="num">
                                      <p:cBhvr additive="base">
                                        <p:cTn id="43" dur="3000" fill="hold"/>
                                        <p:tgtEl>
                                          <p:spTgt spid="3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3000" fill="hold"/>
                                        <p:tgtEl>
                                          <p:spTgt spid="31"/>
                                        </p:tgtEl>
                                        <p:attrNameLst>
                                          <p:attrName>ppt_x</p:attrName>
                                        </p:attrNameLst>
                                      </p:cBhvr>
                                      <p:tavLst>
                                        <p:tav tm="0">
                                          <p:val>
                                            <p:strVal val="#ppt_x"/>
                                          </p:val>
                                        </p:tav>
                                        <p:tav tm="100000">
                                          <p:val>
                                            <p:strVal val="#ppt_x"/>
                                          </p:val>
                                        </p:tav>
                                      </p:tavLst>
                                    </p:anim>
                                    <p:anim calcmode="lin" valueType="num">
                                      <p:cBhvr additive="base">
                                        <p:cTn id="47" dur="3000" fill="hold"/>
                                        <p:tgtEl>
                                          <p:spTgt spid="31"/>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3000" fill="hold"/>
                                        <p:tgtEl>
                                          <p:spTgt spid="32"/>
                                        </p:tgtEl>
                                        <p:attrNameLst>
                                          <p:attrName>ppt_x</p:attrName>
                                        </p:attrNameLst>
                                      </p:cBhvr>
                                      <p:tavLst>
                                        <p:tav tm="0">
                                          <p:val>
                                            <p:strVal val="#ppt_x"/>
                                          </p:val>
                                        </p:tav>
                                        <p:tav tm="100000">
                                          <p:val>
                                            <p:strVal val="#ppt_x"/>
                                          </p:val>
                                        </p:tav>
                                      </p:tavLst>
                                    </p:anim>
                                    <p:anim calcmode="lin" valueType="num">
                                      <p:cBhvr additive="base">
                                        <p:cTn id="51" dur="3000" fill="hold"/>
                                        <p:tgtEl>
                                          <p:spTgt spid="3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3000" fill="hold"/>
                                        <p:tgtEl>
                                          <p:spTgt spid="33"/>
                                        </p:tgtEl>
                                        <p:attrNameLst>
                                          <p:attrName>ppt_x</p:attrName>
                                        </p:attrNameLst>
                                      </p:cBhvr>
                                      <p:tavLst>
                                        <p:tav tm="0">
                                          <p:val>
                                            <p:strVal val="#ppt_x"/>
                                          </p:val>
                                        </p:tav>
                                        <p:tav tm="100000">
                                          <p:val>
                                            <p:strVal val="#ppt_x"/>
                                          </p:val>
                                        </p:tav>
                                      </p:tavLst>
                                    </p:anim>
                                    <p:anim calcmode="lin" valueType="num">
                                      <p:cBhvr additive="base">
                                        <p:cTn id="55" dur="3000" fill="hold"/>
                                        <p:tgtEl>
                                          <p:spTgt spid="33"/>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3000" fill="hold"/>
                                        <p:tgtEl>
                                          <p:spTgt spid="34"/>
                                        </p:tgtEl>
                                        <p:attrNameLst>
                                          <p:attrName>ppt_x</p:attrName>
                                        </p:attrNameLst>
                                      </p:cBhvr>
                                      <p:tavLst>
                                        <p:tav tm="0">
                                          <p:val>
                                            <p:strVal val="#ppt_x"/>
                                          </p:val>
                                        </p:tav>
                                        <p:tav tm="100000">
                                          <p:val>
                                            <p:strVal val="#ppt_x"/>
                                          </p:val>
                                        </p:tav>
                                      </p:tavLst>
                                    </p:anim>
                                    <p:anim calcmode="lin" valueType="num">
                                      <p:cBhvr additive="base">
                                        <p:cTn id="59" dur="30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3000" fill="hold"/>
                                        <p:tgtEl>
                                          <p:spTgt spid="35"/>
                                        </p:tgtEl>
                                        <p:attrNameLst>
                                          <p:attrName>ppt_x</p:attrName>
                                        </p:attrNameLst>
                                      </p:cBhvr>
                                      <p:tavLst>
                                        <p:tav tm="0">
                                          <p:val>
                                            <p:strVal val="#ppt_x"/>
                                          </p:val>
                                        </p:tav>
                                        <p:tav tm="100000">
                                          <p:val>
                                            <p:strVal val="#ppt_x"/>
                                          </p:val>
                                        </p:tav>
                                      </p:tavLst>
                                    </p:anim>
                                    <p:anim calcmode="lin" valueType="num">
                                      <p:cBhvr additive="base">
                                        <p:cTn id="63" dur="3000" fill="hold"/>
                                        <p:tgtEl>
                                          <p:spTgt spid="35"/>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3000" fill="hold"/>
                                        <p:tgtEl>
                                          <p:spTgt spid="36"/>
                                        </p:tgtEl>
                                        <p:attrNameLst>
                                          <p:attrName>ppt_x</p:attrName>
                                        </p:attrNameLst>
                                      </p:cBhvr>
                                      <p:tavLst>
                                        <p:tav tm="0">
                                          <p:val>
                                            <p:strVal val="#ppt_x"/>
                                          </p:val>
                                        </p:tav>
                                        <p:tav tm="100000">
                                          <p:val>
                                            <p:strVal val="#ppt_x"/>
                                          </p:val>
                                        </p:tav>
                                      </p:tavLst>
                                    </p:anim>
                                    <p:anim calcmode="lin" valueType="num">
                                      <p:cBhvr additive="base">
                                        <p:cTn id="67" dur="3000" fill="hold"/>
                                        <p:tgtEl>
                                          <p:spTgt spid="36"/>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additive="base">
                                        <p:cTn id="70" dur="3000" fill="hold"/>
                                        <p:tgtEl>
                                          <p:spTgt spid="37"/>
                                        </p:tgtEl>
                                        <p:attrNameLst>
                                          <p:attrName>ppt_x</p:attrName>
                                        </p:attrNameLst>
                                      </p:cBhvr>
                                      <p:tavLst>
                                        <p:tav tm="0">
                                          <p:val>
                                            <p:strVal val="#ppt_x"/>
                                          </p:val>
                                        </p:tav>
                                        <p:tav tm="100000">
                                          <p:val>
                                            <p:strVal val="#ppt_x"/>
                                          </p:val>
                                        </p:tav>
                                      </p:tavLst>
                                    </p:anim>
                                    <p:anim calcmode="lin" valueType="num">
                                      <p:cBhvr additive="base">
                                        <p:cTn id="71" dur="3000" fill="hold"/>
                                        <p:tgtEl>
                                          <p:spTgt spid="37"/>
                                        </p:tgtEl>
                                        <p:attrNameLst>
                                          <p:attrName>ppt_y</p:attrName>
                                        </p:attrNameLst>
                                      </p:cBhvr>
                                      <p:tavLst>
                                        <p:tav tm="0">
                                          <p:val>
                                            <p:strVal val="1+#ppt_h/2"/>
                                          </p:val>
                                        </p:tav>
                                        <p:tav tm="100000">
                                          <p:val>
                                            <p:strVal val="#ppt_y"/>
                                          </p:val>
                                        </p:tav>
                                      </p:tavLst>
                                    </p:anim>
                                  </p:childTnLst>
                                </p:cTn>
                              </p:par>
                              <p:par>
                                <p:cTn id="72" presetID="2" presetClass="entr" presetSubtype="1"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1"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1"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ppt_x"/>
                                          </p:val>
                                        </p:tav>
                                        <p:tav tm="100000">
                                          <p:val>
                                            <p:strVal val="#ppt_x"/>
                                          </p:val>
                                        </p:tav>
                                      </p:tavLst>
                                    </p:anim>
                                    <p:anim calcmode="lin" valueType="num">
                                      <p:cBhvr additive="base">
                                        <p:cTn id="91" dur="3000" fill="hold"/>
                                        <p:tgtEl>
                                          <p:spTgt spid="26"/>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ppt_x"/>
                                          </p:val>
                                        </p:tav>
                                        <p:tav tm="100000">
                                          <p:val>
                                            <p:strVal val="#ppt_x"/>
                                          </p:val>
                                        </p:tav>
                                      </p:tavLst>
                                    </p:anim>
                                    <p:anim calcmode="lin" valueType="num">
                                      <p:cBhvr additive="base">
                                        <p:cTn id="95" dur="3000" fill="hold"/>
                                        <p:tgtEl>
                                          <p:spTgt spid="27"/>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ppt_x"/>
                                          </p:val>
                                        </p:tav>
                                        <p:tav tm="100000">
                                          <p:val>
                                            <p:strVal val="#ppt_x"/>
                                          </p:val>
                                        </p:tav>
                                      </p:tavLst>
                                    </p:anim>
                                    <p:anim calcmode="lin" valueType="num">
                                      <p:cBhvr additive="base">
                                        <p:cTn id="99" dur="3000" fill="hold"/>
                                        <p:tgtEl>
                                          <p:spTgt spid="28"/>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ppt_x"/>
                                          </p:val>
                                        </p:tav>
                                        <p:tav tm="100000">
                                          <p:val>
                                            <p:strVal val="#ppt_x"/>
                                          </p:val>
                                        </p:tav>
                                      </p:tavLst>
                                    </p:anim>
                                    <p:anim calcmode="lin" valueType="num">
                                      <p:cBhvr additive="base">
                                        <p:cTn id="103" dur="3000" fill="hold"/>
                                        <p:tgtEl>
                                          <p:spTgt spid="29"/>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38"/>
                                        </p:tgtEl>
                                        <p:attrNameLst>
                                          <p:attrName>style.visibility</p:attrName>
                                        </p:attrNameLst>
                                      </p:cBhvr>
                                      <p:to>
                                        <p:strVal val="visible"/>
                                      </p:to>
                                    </p:set>
                                    <p:anim calcmode="lin" valueType="num">
                                      <p:cBhvr additive="base">
                                        <p:cTn id="106" dur="3000" fill="hold"/>
                                        <p:tgtEl>
                                          <p:spTgt spid="38"/>
                                        </p:tgtEl>
                                        <p:attrNameLst>
                                          <p:attrName>ppt_x</p:attrName>
                                        </p:attrNameLst>
                                      </p:cBhvr>
                                      <p:tavLst>
                                        <p:tav tm="0">
                                          <p:val>
                                            <p:strVal val="#ppt_x"/>
                                          </p:val>
                                        </p:tav>
                                        <p:tav tm="100000">
                                          <p:val>
                                            <p:strVal val="#ppt_x"/>
                                          </p:val>
                                        </p:tav>
                                      </p:tavLst>
                                    </p:anim>
                                    <p:anim calcmode="lin" valueType="num">
                                      <p:cBhvr additive="base">
                                        <p:cTn id="107" dur="3000" fill="hold"/>
                                        <p:tgtEl>
                                          <p:spTgt spid="38"/>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39"/>
                                        </p:tgtEl>
                                        <p:attrNameLst>
                                          <p:attrName>style.visibility</p:attrName>
                                        </p:attrNameLst>
                                      </p:cBhvr>
                                      <p:to>
                                        <p:strVal val="visible"/>
                                      </p:to>
                                    </p:set>
                                    <p:anim calcmode="lin" valueType="num">
                                      <p:cBhvr additive="base">
                                        <p:cTn id="110" dur="3000" fill="hold"/>
                                        <p:tgtEl>
                                          <p:spTgt spid="39"/>
                                        </p:tgtEl>
                                        <p:attrNameLst>
                                          <p:attrName>ppt_x</p:attrName>
                                        </p:attrNameLst>
                                      </p:cBhvr>
                                      <p:tavLst>
                                        <p:tav tm="0">
                                          <p:val>
                                            <p:strVal val="#ppt_x"/>
                                          </p:val>
                                        </p:tav>
                                        <p:tav tm="100000">
                                          <p:val>
                                            <p:strVal val="#ppt_x"/>
                                          </p:val>
                                        </p:tav>
                                      </p:tavLst>
                                    </p:anim>
                                    <p:anim calcmode="lin" valueType="num">
                                      <p:cBhvr additive="base">
                                        <p:cTn id="111" dur="3000" fill="hold"/>
                                        <p:tgtEl>
                                          <p:spTgt spid="39"/>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40"/>
                                        </p:tgtEl>
                                        <p:attrNameLst>
                                          <p:attrName>style.visibility</p:attrName>
                                        </p:attrNameLst>
                                      </p:cBhvr>
                                      <p:to>
                                        <p:strVal val="visible"/>
                                      </p:to>
                                    </p:set>
                                    <p:anim calcmode="lin" valueType="num">
                                      <p:cBhvr additive="base">
                                        <p:cTn id="114" dur="3000" fill="hold"/>
                                        <p:tgtEl>
                                          <p:spTgt spid="40"/>
                                        </p:tgtEl>
                                        <p:attrNameLst>
                                          <p:attrName>ppt_x</p:attrName>
                                        </p:attrNameLst>
                                      </p:cBhvr>
                                      <p:tavLst>
                                        <p:tav tm="0">
                                          <p:val>
                                            <p:strVal val="#ppt_x"/>
                                          </p:val>
                                        </p:tav>
                                        <p:tav tm="100000">
                                          <p:val>
                                            <p:strVal val="#ppt_x"/>
                                          </p:val>
                                        </p:tav>
                                      </p:tavLst>
                                    </p:anim>
                                    <p:anim calcmode="lin" valueType="num">
                                      <p:cBhvr additive="base">
                                        <p:cTn id="115" dur="3000" fill="hold"/>
                                        <p:tgtEl>
                                          <p:spTgt spid="40"/>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41"/>
                                        </p:tgtEl>
                                        <p:attrNameLst>
                                          <p:attrName>style.visibility</p:attrName>
                                        </p:attrNameLst>
                                      </p:cBhvr>
                                      <p:to>
                                        <p:strVal val="visible"/>
                                      </p:to>
                                    </p:set>
                                    <p:anim calcmode="lin" valueType="num">
                                      <p:cBhvr additive="base">
                                        <p:cTn id="118" dur="3000" fill="hold"/>
                                        <p:tgtEl>
                                          <p:spTgt spid="41"/>
                                        </p:tgtEl>
                                        <p:attrNameLst>
                                          <p:attrName>ppt_x</p:attrName>
                                        </p:attrNameLst>
                                      </p:cBhvr>
                                      <p:tavLst>
                                        <p:tav tm="0">
                                          <p:val>
                                            <p:strVal val="#ppt_x"/>
                                          </p:val>
                                        </p:tav>
                                        <p:tav tm="100000">
                                          <p:val>
                                            <p:strVal val="#ppt_x"/>
                                          </p:val>
                                        </p:tav>
                                      </p:tavLst>
                                    </p:anim>
                                    <p:anim calcmode="lin" valueType="num">
                                      <p:cBhvr additive="base">
                                        <p:cTn id="119" dur="3000" fill="hold"/>
                                        <p:tgtEl>
                                          <p:spTgt spid="41"/>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42"/>
                                        </p:tgtEl>
                                        <p:attrNameLst>
                                          <p:attrName>style.visibility</p:attrName>
                                        </p:attrNameLst>
                                      </p:cBhvr>
                                      <p:to>
                                        <p:strVal val="visible"/>
                                      </p:to>
                                    </p:set>
                                    <p:anim calcmode="lin" valueType="num">
                                      <p:cBhvr additive="base">
                                        <p:cTn id="122" dur="3000" fill="hold"/>
                                        <p:tgtEl>
                                          <p:spTgt spid="42"/>
                                        </p:tgtEl>
                                        <p:attrNameLst>
                                          <p:attrName>ppt_x</p:attrName>
                                        </p:attrNameLst>
                                      </p:cBhvr>
                                      <p:tavLst>
                                        <p:tav tm="0">
                                          <p:val>
                                            <p:strVal val="#ppt_x"/>
                                          </p:val>
                                        </p:tav>
                                        <p:tav tm="100000">
                                          <p:val>
                                            <p:strVal val="#ppt_x"/>
                                          </p:val>
                                        </p:tav>
                                      </p:tavLst>
                                    </p:anim>
                                    <p:anim calcmode="lin" valueType="num">
                                      <p:cBhvr additive="base">
                                        <p:cTn id="123" dur="3000" fill="hold"/>
                                        <p:tgtEl>
                                          <p:spTgt spid="42"/>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3000" fill="hold"/>
                                        <p:tgtEl>
                                          <p:spTgt spid="43"/>
                                        </p:tgtEl>
                                        <p:attrNameLst>
                                          <p:attrName>ppt_x</p:attrName>
                                        </p:attrNameLst>
                                      </p:cBhvr>
                                      <p:tavLst>
                                        <p:tav tm="0">
                                          <p:val>
                                            <p:strVal val="#ppt_x"/>
                                          </p:val>
                                        </p:tav>
                                        <p:tav tm="100000">
                                          <p:val>
                                            <p:strVal val="#ppt_x"/>
                                          </p:val>
                                        </p:tav>
                                      </p:tavLst>
                                    </p:anim>
                                    <p:anim calcmode="lin" valueType="num">
                                      <p:cBhvr additive="base">
                                        <p:cTn id="127" dur="3000" fill="hold"/>
                                        <p:tgtEl>
                                          <p:spTgt spid="43"/>
                                        </p:tgtEl>
                                        <p:attrNameLst>
                                          <p:attrName>ppt_y</p:attrName>
                                        </p:attrNameLst>
                                      </p:cBhvr>
                                      <p:tavLst>
                                        <p:tav tm="0">
                                          <p:val>
                                            <p:strVal val="0-#ppt_h/2"/>
                                          </p:val>
                                        </p:tav>
                                        <p:tav tm="100000">
                                          <p:val>
                                            <p:strVal val="#ppt_y"/>
                                          </p:val>
                                        </p:tav>
                                      </p:tavLst>
                                    </p:anim>
                                  </p:childTnLst>
                                </p:cTn>
                              </p:par>
                              <p:par>
                                <p:cTn id="128" presetID="2" presetClass="entr" presetSubtype="1" fill="hold" nodeType="withEffect">
                                  <p:stCondLst>
                                    <p:cond delay="0"/>
                                  </p:stCondLst>
                                  <p:childTnLst>
                                    <p:set>
                                      <p:cBhvr>
                                        <p:cTn id="129" dur="1" fill="hold">
                                          <p:stCondLst>
                                            <p:cond delay="0"/>
                                          </p:stCondLst>
                                        </p:cTn>
                                        <p:tgtEl>
                                          <p:spTgt spid="44"/>
                                        </p:tgtEl>
                                        <p:attrNameLst>
                                          <p:attrName>style.visibility</p:attrName>
                                        </p:attrNameLst>
                                      </p:cBhvr>
                                      <p:to>
                                        <p:strVal val="visible"/>
                                      </p:to>
                                    </p:set>
                                    <p:anim calcmode="lin" valueType="num">
                                      <p:cBhvr additive="base">
                                        <p:cTn id="130" dur="3000" fill="hold"/>
                                        <p:tgtEl>
                                          <p:spTgt spid="44"/>
                                        </p:tgtEl>
                                        <p:attrNameLst>
                                          <p:attrName>ppt_x</p:attrName>
                                        </p:attrNameLst>
                                      </p:cBhvr>
                                      <p:tavLst>
                                        <p:tav tm="0">
                                          <p:val>
                                            <p:strVal val="#ppt_x"/>
                                          </p:val>
                                        </p:tav>
                                        <p:tav tm="100000">
                                          <p:val>
                                            <p:strVal val="#ppt_x"/>
                                          </p:val>
                                        </p:tav>
                                      </p:tavLst>
                                    </p:anim>
                                    <p:anim calcmode="lin" valueType="num">
                                      <p:cBhvr additive="base">
                                        <p:cTn id="131" dur="3000" fill="hold"/>
                                        <p:tgtEl>
                                          <p:spTgt spid="44"/>
                                        </p:tgtEl>
                                        <p:attrNameLst>
                                          <p:attrName>ppt_y</p:attrName>
                                        </p:attrNameLst>
                                      </p:cBhvr>
                                      <p:tavLst>
                                        <p:tav tm="0">
                                          <p:val>
                                            <p:strVal val="0-#ppt_h/2"/>
                                          </p:val>
                                        </p:tav>
                                        <p:tav tm="100000">
                                          <p:val>
                                            <p:strVal val="#ppt_y"/>
                                          </p:val>
                                        </p:tav>
                                      </p:tavLst>
                                    </p:anim>
                                  </p:childTnLst>
                                </p:cTn>
                              </p:par>
                              <p:par>
                                <p:cTn id="132" presetID="2" presetClass="entr" presetSubtype="1" fill="hold" nodeType="withEffect">
                                  <p:stCondLst>
                                    <p:cond delay="0"/>
                                  </p:stCondLst>
                                  <p:childTnLst>
                                    <p:set>
                                      <p:cBhvr>
                                        <p:cTn id="133" dur="1" fill="hold">
                                          <p:stCondLst>
                                            <p:cond delay="0"/>
                                          </p:stCondLst>
                                        </p:cTn>
                                        <p:tgtEl>
                                          <p:spTgt spid="45"/>
                                        </p:tgtEl>
                                        <p:attrNameLst>
                                          <p:attrName>style.visibility</p:attrName>
                                        </p:attrNameLst>
                                      </p:cBhvr>
                                      <p:to>
                                        <p:strVal val="visible"/>
                                      </p:to>
                                    </p:set>
                                    <p:anim calcmode="lin" valueType="num">
                                      <p:cBhvr additive="base">
                                        <p:cTn id="134" dur="3000" fill="hold"/>
                                        <p:tgtEl>
                                          <p:spTgt spid="45"/>
                                        </p:tgtEl>
                                        <p:attrNameLst>
                                          <p:attrName>ppt_x</p:attrName>
                                        </p:attrNameLst>
                                      </p:cBhvr>
                                      <p:tavLst>
                                        <p:tav tm="0">
                                          <p:val>
                                            <p:strVal val="#ppt_x"/>
                                          </p:val>
                                        </p:tav>
                                        <p:tav tm="100000">
                                          <p:val>
                                            <p:strVal val="#ppt_x"/>
                                          </p:val>
                                        </p:tav>
                                      </p:tavLst>
                                    </p:anim>
                                    <p:anim calcmode="lin" valueType="num">
                                      <p:cBhvr additive="base">
                                        <p:cTn id="135" dur="3000" fill="hold"/>
                                        <p:tgtEl>
                                          <p:spTgt spid="45"/>
                                        </p:tgtEl>
                                        <p:attrNameLst>
                                          <p:attrName>ppt_y</p:attrName>
                                        </p:attrNameLst>
                                      </p:cBhvr>
                                      <p:tavLst>
                                        <p:tav tm="0">
                                          <p:val>
                                            <p:strVal val="0-#ppt_h/2"/>
                                          </p:val>
                                        </p:tav>
                                        <p:tav tm="100000">
                                          <p:val>
                                            <p:strVal val="#ppt_y"/>
                                          </p:val>
                                        </p:tav>
                                      </p:tavLst>
                                    </p:anim>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7"/>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1"/>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30"/>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3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32"/>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33"/>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34"/>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35"/>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36"/>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37"/>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2"/>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3"/>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4"/>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5"/>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8"/>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9"/>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40"/>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41"/>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42"/>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43"/>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44"/>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45"/>
                                        </p:tgtEl>
                                        <p:attrNameLst>
                                          <p:attrName>r</p:attrName>
                                        </p:attrNameLst>
                                      </p:cBhvr>
                                    </p:animRot>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1+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1+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1+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1+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1+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1+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1+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1+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30"/>
                                        </p:tgtEl>
                                        <p:attrNameLst>
                                          <p:attrName>ppt_x</p:attrName>
                                        </p:attrNameLst>
                                      </p:cBhvr>
                                      <p:tavLst>
                                        <p:tav tm="0">
                                          <p:val>
                                            <p:strVal val="ppt_x"/>
                                          </p:val>
                                        </p:tav>
                                        <p:tav tm="100000">
                                          <p:val>
                                            <p:strVal val="1+ppt_w/2"/>
                                          </p:val>
                                        </p:tav>
                                      </p:tavLst>
                                    </p:anim>
                                    <p:anim calcmode="lin" valueType="num">
                                      <p:cBhvr additive="base">
                                        <p:cTn id="235" dur="3000"/>
                                        <p:tgtEl>
                                          <p:spTgt spid="30"/>
                                        </p:tgtEl>
                                        <p:attrNameLst>
                                          <p:attrName>ppt_y</p:attrName>
                                        </p:attrNameLst>
                                      </p:cBhvr>
                                      <p:tavLst>
                                        <p:tav tm="0">
                                          <p:val>
                                            <p:strVal val="ppt_y"/>
                                          </p:val>
                                        </p:tav>
                                        <p:tav tm="100000">
                                          <p:val>
                                            <p:strVal val="ppt_y"/>
                                          </p:val>
                                        </p:tav>
                                      </p:tavLst>
                                    </p:anim>
                                    <p:set>
                                      <p:cBhvr>
                                        <p:cTn id="236" dur="1" fill="hold">
                                          <p:stCondLst>
                                            <p:cond delay="2999"/>
                                          </p:stCondLst>
                                        </p:cTn>
                                        <p:tgtEl>
                                          <p:spTgt spid="30"/>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31"/>
                                        </p:tgtEl>
                                        <p:attrNameLst>
                                          <p:attrName>ppt_x</p:attrName>
                                        </p:attrNameLst>
                                      </p:cBhvr>
                                      <p:tavLst>
                                        <p:tav tm="0">
                                          <p:val>
                                            <p:strVal val="ppt_x"/>
                                          </p:val>
                                        </p:tav>
                                        <p:tav tm="100000">
                                          <p:val>
                                            <p:strVal val="1+ppt_w/2"/>
                                          </p:val>
                                        </p:tav>
                                      </p:tavLst>
                                    </p:anim>
                                    <p:anim calcmode="lin" valueType="num">
                                      <p:cBhvr additive="base">
                                        <p:cTn id="239" dur="3000"/>
                                        <p:tgtEl>
                                          <p:spTgt spid="31"/>
                                        </p:tgtEl>
                                        <p:attrNameLst>
                                          <p:attrName>ppt_y</p:attrName>
                                        </p:attrNameLst>
                                      </p:cBhvr>
                                      <p:tavLst>
                                        <p:tav tm="0">
                                          <p:val>
                                            <p:strVal val="ppt_y"/>
                                          </p:val>
                                        </p:tav>
                                        <p:tav tm="100000">
                                          <p:val>
                                            <p:strVal val="ppt_y"/>
                                          </p:val>
                                        </p:tav>
                                      </p:tavLst>
                                    </p:anim>
                                    <p:set>
                                      <p:cBhvr>
                                        <p:cTn id="240" dur="1" fill="hold">
                                          <p:stCondLst>
                                            <p:cond delay="2999"/>
                                          </p:stCondLst>
                                        </p:cTn>
                                        <p:tgtEl>
                                          <p:spTgt spid="31"/>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32"/>
                                        </p:tgtEl>
                                        <p:attrNameLst>
                                          <p:attrName>ppt_x</p:attrName>
                                        </p:attrNameLst>
                                      </p:cBhvr>
                                      <p:tavLst>
                                        <p:tav tm="0">
                                          <p:val>
                                            <p:strVal val="ppt_x"/>
                                          </p:val>
                                        </p:tav>
                                        <p:tav tm="100000">
                                          <p:val>
                                            <p:strVal val="1+ppt_w/2"/>
                                          </p:val>
                                        </p:tav>
                                      </p:tavLst>
                                    </p:anim>
                                    <p:anim calcmode="lin" valueType="num">
                                      <p:cBhvr additive="base">
                                        <p:cTn id="243" dur="3000"/>
                                        <p:tgtEl>
                                          <p:spTgt spid="32"/>
                                        </p:tgtEl>
                                        <p:attrNameLst>
                                          <p:attrName>ppt_y</p:attrName>
                                        </p:attrNameLst>
                                      </p:cBhvr>
                                      <p:tavLst>
                                        <p:tav tm="0">
                                          <p:val>
                                            <p:strVal val="ppt_y"/>
                                          </p:val>
                                        </p:tav>
                                        <p:tav tm="100000">
                                          <p:val>
                                            <p:strVal val="ppt_y"/>
                                          </p:val>
                                        </p:tav>
                                      </p:tavLst>
                                    </p:anim>
                                    <p:set>
                                      <p:cBhvr>
                                        <p:cTn id="244" dur="1" fill="hold">
                                          <p:stCondLst>
                                            <p:cond delay="2999"/>
                                          </p:stCondLst>
                                        </p:cTn>
                                        <p:tgtEl>
                                          <p:spTgt spid="32"/>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33"/>
                                        </p:tgtEl>
                                        <p:attrNameLst>
                                          <p:attrName>ppt_x</p:attrName>
                                        </p:attrNameLst>
                                      </p:cBhvr>
                                      <p:tavLst>
                                        <p:tav tm="0">
                                          <p:val>
                                            <p:strVal val="ppt_x"/>
                                          </p:val>
                                        </p:tav>
                                        <p:tav tm="100000">
                                          <p:val>
                                            <p:strVal val="1+ppt_w/2"/>
                                          </p:val>
                                        </p:tav>
                                      </p:tavLst>
                                    </p:anim>
                                    <p:anim calcmode="lin" valueType="num">
                                      <p:cBhvr additive="base">
                                        <p:cTn id="247" dur="3000"/>
                                        <p:tgtEl>
                                          <p:spTgt spid="33"/>
                                        </p:tgtEl>
                                        <p:attrNameLst>
                                          <p:attrName>ppt_y</p:attrName>
                                        </p:attrNameLst>
                                      </p:cBhvr>
                                      <p:tavLst>
                                        <p:tav tm="0">
                                          <p:val>
                                            <p:strVal val="ppt_y"/>
                                          </p:val>
                                        </p:tav>
                                        <p:tav tm="100000">
                                          <p:val>
                                            <p:strVal val="ppt_y"/>
                                          </p:val>
                                        </p:tav>
                                      </p:tavLst>
                                    </p:anim>
                                    <p:set>
                                      <p:cBhvr>
                                        <p:cTn id="248" dur="1" fill="hold">
                                          <p:stCondLst>
                                            <p:cond delay="2999"/>
                                          </p:stCondLst>
                                        </p:cTn>
                                        <p:tgtEl>
                                          <p:spTgt spid="33"/>
                                        </p:tgtEl>
                                        <p:attrNameLst>
                                          <p:attrName>style.visibility</p:attrName>
                                        </p:attrNameLst>
                                      </p:cBhvr>
                                      <p:to>
                                        <p:strVal val="hidden"/>
                                      </p:to>
                                    </p:set>
                                  </p:childTnLst>
                                </p:cTn>
                              </p:par>
                              <p:par>
                                <p:cTn id="249" presetID="2" presetClass="exit" presetSubtype="2" fill="hold" nodeType="withEffect">
                                  <p:stCondLst>
                                    <p:cond delay="0"/>
                                  </p:stCondLst>
                                  <p:childTnLst>
                                    <p:anim calcmode="lin" valueType="num">
                                      <p:cBhvr additive="base">
                                        <p:cTn id="250" dur="3000"/>
                                        <p:tgtEl>
                                          <p:spTgt spid="34"/>
                                        </p:tgtEl>
                                        <p:attrNameLst>
                                          <p:attrName>ppt_x</p:attrName>
                                        </p:attrNameLst>
                                      </p:cBhvr>
                                      <p:tavLst>
                                        <p:tav tm="0">
                                          <p:val>
                                            <p:strVal val="ppt_x"/>
                                          </p:val>
                                        </p:tav>
                                        <p:tav tm="100000">
                                          <p:val>
                                            <p:strVal val="1+ppt_w/2"/>
                                          </p:val>
                                        </p:tav>
                                      </p:tavLst>
                                    </p:anim>
                                    <p:anim calcmode="lin" valueType="num">
                                      <p:cBhvr additive="base">
                                        <p:cTn id="251" dur="3000"/>
                                        <p:tgtEl>
                                          <p:spTgt spid="34"/>
                                        </p:tgtEl>
                                        <p:attrNameLst>
                                          <p:attrName>ppt_y</p:attrName>
                                        </p:attrNameLst>
                                      </p:cBhvr>
                                      <p:tavLst>
                                        <p:tav tm="0">
                                          <p:val>
                                            <p:strVal val="ppt_y"/>
                                          </p:val>
                                        </p:tav>
                                        <p:tav tm="100000">
                                          <p:val>
                                            <p:strVal val="ppt_y"/>
                                          </p:val>
                                        </p:tav>
                                      </p:tavLst>
                                    </p:anim>
                                    <p:set>
                                      <p:cBhvr>
                                        <p:cTn id="252" dur="1" fill="hold">
                                          <p:stCondLst>
                                            <p:cond delay="2999"/>
                                          </p:stCondLst>
                                        </p:cTn>
                                        <p:tgtEl>
                                          <p:spTgt spid="34"/>
                                        </p:tgtEl>
                                        <p:attrNameLst>
                                          <p:attrName>style.visibility</p:attrName>
                                        </p:attrNameLst>
                                      </p:cBhvr>
                                      <p:to>
                                        <p:strVal val="hidden"/>
                                      </p:to>
                                    </p:set>
                                  </p:childTnLst>
                                </p:cTn>
                              </p:par>
                              <p:par>
                                <p:cTn id="253" presetID="2" presetClass="exit" presetSubtype="2" fill="hold" nodeType="withEffect">
                                  <p:stCondLst>
                                    <p:cond delay="0"/>
                                  </p:stCondLst>
                                  <p:childTnLst>
                                    <p:anim calcmode="lin" valueType="num">
                                      <p:cBhvr additive="base">
                                        <p:cTn id="254" dur="3000"/>
                                        <p:tgtEl>
                                          <p:spTgt spid="35"/>
                                        </p:tgtEl>
                                        <p:attrNameLst>
                                          <p:attrName>ppt_x</p:attrName>
                                        </p:attrNameLst>
                                      </p:cBhvr>
                                      <p:tavLst>
                                        <p:tav tm="0">
                                          <p:val>
                                            <p:strVal val="ppt_x"/>
                                          </p:val>
                                        </p:tav>
                                        <p:tav tm="100000">
                                          <p:val>
                                            <p:strVal val="1+ppt_w/2"/>
                                          </p:val>
                                        </p:tav>
                                      </p:tavLst>
                                    </p:anim>
                                    <p:anim calcmode="lin" valueType="num">
                                      <p:cBhvr additive="base">
                                        <p:cTn id="255" dur="3000"/>
                                        <p:tgtEl>
                                          <p:spTgt spid="35"/>
                                        </p:tgtEl>
                                        <p:attrNameLst>
                                          <p:attrName>ppt_y</p:attrName>
                                        </p:attrNameLst>
                                      </p:cBhvr>
                                      <p:tavLst>
                                        <p:tav tm="0">
                                          <p:val>
                                            <p:strVal val="ppt_y"/>
                                          </p:val>
                                        </p:tav>
                                        <p:tav tm="100000">
                                          <p:val>
                                            <p:strVal val="ppt_y"/>
                                          </p:val>
                                        </p:tav>
                                      </p:tavLst>
                                    </p:anim>
                                    <p:set>
                                      <p:cBhvr>
                                        <p:cTn id="256" dur="1" fill="hold">
                                          <p:stCondLst>
                                            <p:cond delay="2999"/>
                                          </p:stCondLst>
                                        </p:cTn>
                                        <p:tgtEl>
                                          <p:spTgt spid="35"/>
                                        </p:tgtEl>
                                        <p:attrNameLst>
                                          <p:attrName>style.visibility</p:attrName>
                                        </p:attrNameLst>
                                      </p:cBhvr>
                                      <p:to>
                                        <p:strVal val="hidden"/>
                                      </p:to>
                                    </p:set>
                                  </p:childTnLst>
                                </p:cTn>
                              </p:par>
                              <p:par>
                                <p:cTn id="257" presetID="2" presetClass="exit" presetSubtype="2" fill="hold" nodeType="withEffect">
                                  <p:stCondLst>
                                    <p:cond delay="0"/>
                                  </p:stCondLst>
                                  <p:childTnLst>
                                    <p:anim calcmode="lin" valueType="num">
                                      <p:cBhvr additive="base">
                                        <p:cTn id="258" dur="3000"/>
                                        <p:tgtEl>
                                          <p:spTgt spid="36"/>
                                        </p:tgtEl>
                                        <p:attrNameLst>
                                          <p:attrName>ppt_x</p:attrName>
                                        </p:attrNameLst>
                                      </p:cBhvr>
                                      <p:tavLst>
                                        <p:tav tm="0">
                                          <p:val>
                                            <p:strVal val="ppt_x"/>
                                          </p:val>
                                        </p:tav>
                                        <p:tav tm="100000">
                                          <p:val>
                                            <p:strVal val="1+ppt_w/2"/>
                                          </p:val>
                                        </p:tav>
                                      </p:tavLst>
                                    </p:anim>
                                    <p:anim calcmode="lin" valueType="num">
                                      <p:cBhvr additive="base">
                                        <p:cTn id="259" dur="3000"/>
                                        <p:tgtEl>
                                          <p:spTgt spid="36"/>
                                        </p:tgtEl>
                                        <p:attrNameLst>
                                          <p:attrName>ppt_y</p:attrName>
                                        </p:attrNameLst>
                                      </p:cBhvr>
                                      <p:tavLst>
                                        <p:tav tm="0">
                                          <p:val>
                                            <p:strVal val="ppt_y"/>
                                          </p:val>
                                        </p:tav>
                                        <p:tav tm="100000">
                                          <p:val>
                                            <p:strVal val="ppt_y"/>
                                          </p:val>
                                        </p:tav>
                                      </p:tavLst>
                                    </p:anim>
                                    <p:set>
                                      <p:cBhvr>
                                        <p:cTn id="260" dur="1" fill="hold">
                                          <p:stCondLst>
                                            <p:cond delay="2999"/>
                                          </p:stCondLst>
                                        </p:cTn>
                                        <p:tgtEl>
                                          <p:spTgt spid="36"/>
                                        </p:tgtEl>
                                        <p:attrNameLst>
                                          <p:attrName>style.visibility</p:attrName>
                                        </p:attrNameLst>
                                      </p:cBhvr>
                                      <p:to>
                                        <p:strVal val="hidden"/>
                                      </p:to>
                                    </p:set>
                                  </p:childTnLst>
                                </p:cTn>
                              </p:par>
                              <p:par>
                                <p:cTn id="261" presetID="2" presetClass="exit" presetSubtype="2" fill="hold" nodeType="withEffect">
                                  <p:stCondLst>
                                    <p:cond delay="0"/>
                                  </p:stCondLst>
                                  <p:childTnLst>
                                    <p:anim calcmode="lin" valueType="num">
                                      <p:cBhvr additive="base">
                                        <p:cTn id="262" dur="3000"/>
                                        <p:tgtEl>
                                          <p:spTgt spid="37"/>
                                        </p:tgtEl>
                                        <p:attrNameLst>
                                          <p:attrName>ppt_x</p:attrName>
                                        </p:attrNameLst>
                                      </p:cBhvr>
                                      <p:tavLst>
                                        <p:tav tm="0">
                                          <p:val>
                                            <p:strVal val="ppt_x"/>
                                          </p:val>
                                        </p:tav>
                                        <p:tav tm="100000">
                                          <p:val>
                                            <p:strVal val="1+ppt_w/2"/>
                                          </p:val>
                                        </p:tav>
                                      </p:tavLst>
                                    </p:anim>
                                    <p:anim calcmode="lin" valueType="num">
                                      <p:cBhvr additive="base">
                                        <p:cTn id="263" dur="3000"/>
                                        <p:tgtEl>
                                          <p:spTgt spid="37"/>
                                        </p:tgtEl>
                                        <p:attrNameLst>
                                          <p:attrName>ppt_y</p:attrName>
                                        </p:attrNameLst>
                                      </p:cBhvr>
                                      <p:tavLst>
                                        <p:tav tm="0">
                                          <p:val>
                                            <p:strVal val="ppt_y"/>
                                          </p:val>
                                        </p:tav>
                                        <p:tav tm="100000">
                                          <p:val>
                                            <p:strVal val="ppt_y"/>
                                          </p:val>
                                        </p:tav>
                                      </p:tavLst>
                                    </p:anim>
                                    <p:set>
                                      <p:cBhvr>
                                        <p:cTn id="264" dur="1" fill="hold">
                                          <p:stCondLst>
                                            <p:cond delay="2999"/>
                                          </p:stCondLst>
                                        </p:cTn>
                                        <p:tgtEl>
                                          <p:spTgt spid="37"/>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14"/>
                                        </p:tgtEl>
                                        <p:attrNameLst>
                                          <p:attrName>ppt_w</p:attrName>
                                        </p:attrNameLst>
                                      </p:cBhvr>
                                      <p:tavLst>
                                        <p:tav tm="0">
                                          <p:val>
                                            <p:strVal val="ppt_w"/>
                                          </p:val>
                                        </p:tav>
                                        <p:tav tm="100000">
                                          <p:val>
                                            <p:strVal val="ppt_w"/>
                                          </p:val>
                                        </p:tav>
                                      </p:tavLst>
                                    </p:anim>
                                    <p:anim calcmode="lin" valueType="num">
                                      <p:cBhvr>
                                        <p:cTn id="26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4"/>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15"/>
                                        </p:tgtEl>
                                        <p:attrNameLst>
                                          <p:attrName>ppt_w</p:attrName>
                                        </p:attrNameLst>
                                      </p:cBhvr>
                                      <p:tavLst>
                                        <p:tav tm="0">
                                          <p:val>
                                            <p:strVal val="ppt_w"/>
                                          </p:val>
                                        </p:tav>
                                        <p:tav tm="100000">
                                          <p:val>
                                            <p:strVal val="ppt_w"/>
                                          </p:val>
                                        </p:tav>
                                      </p:tavLst>
                                    </p:anim>
                                    <p:anim calcmode="lin" valueType="num">
                                      <p:cBhvr>
                                        <p:cTn id="2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5"/>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16"/>
                                        </p:tgtEl>
                                        <p:attrNameLst>
                                          <p:attrName>ppt_w</p:attrName>
                                        </p:attrNameLst>
                                      </p:cBhvr>
                                      <p:tavLst>
                                        <p:tav tm="0">
                                          <p:val>
                                            <p:strVal val="ppt_w"/>
                                          </p:val>
                                        </p:tav>
                                        <p:tav tm="100000">
                                          <p:val>
                                            <p:strVal val="ppt_w"/>
                                          </p:val>
                                        </p:tav>
                                      </p:tavLst>
                                    </p:anim>
                                    <p:anim calcmode="lin" valueType="num">
                                      <p:cBhvr>
                                        <p:cTn id="27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6"/>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17"/>
                                        </p:tgtEl>
                                        <p:attrNameLst>
                                          <p:attrName>ppt_w</p:attrName>
                                        </p:attrNameLst>
                                      </p:cBhvr>
                                      <p:tavLst>
                                        <p:tav tm="0">
                                          <p:val>
                                            <p:strVal val="ppt_w"/>
                                          </p:val>
                                        </p:tav>
                                        <p:tav tm="100000">
                                          <p:val>
                                            <p:strVal val="ppt_w"/>
                                          </p:val>
                                        </p:tav>
                                      </p:tavLst>
                                    </p:anim>
                                    <p:anim calcmode="lin" valueType="num">
                                      <p:cBhvr>
                                        <p:cTn id="2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7"/>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18"/>
                                        </p:tgtEl>
                                        <p:attrNameLst>
                                          <p:attrName>ppt_w</p:attrName>
                                        </p:attrNameLst>
                                      </p:cBhvr>
                                      <p:tavLst>
                                        <p:tav tm="0">
                                          <p:val>
                                            <p:strVal val="ppt_w"/>
                                          </p:val>
                                        </p:tav>
                                        <p:tav tm="100000">
                                          <p:val>
                                            <p:strVal val="ppt_w"/>
                                          </p:val>
                                        </p:tav>
                                      </p:tavLst>
                                    </p:anim>
                                    <p:anim calcmode="lin" valueType="num">
                                      <p:cBhvr>
                                        <p:cTn id="28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18"/>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19"/>
                                        </p:tgtEl>
                                        <p:attrNameLst>
                                          <p:attrName>ppt_w</p:attrName>
                                        </p:attrNameLst>
                                      </p:cBhvr>
                                      <p:tavLst>
                                        <p:tav tm="0">
                                          <p:val>
                                            <p:strVal val="ppt_w"/>
                                          </p:val>
                                        </p:tav>
                                        <p:tav tm="100000">
                                          <p:val>
                                            <p:strVal val="ppt_w"/>
                                          </p:val>
                                        </p:tav>
                                      </p:tavLst>
                                    </p:anim>
                                    <p:anim calcmode="lin" valueType="num">
                                      <p:cBhvr>
                                        <p:cTn id="2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19"/>
                                        </p:tgtEl>
                                        <p:attrNameLst>
                                          <p:attrName>style.visibility</p:attrName>
                                        </p:attrNameLst>
                                      </p:cBhvr>
                                      <p:to>
                                        <p:strVal val="hidden"/>
                                      </p:to>
                                    </p:set>
                                  </p:childTnLst>
                                </p:cTn>
                              </p:par>
                              <p:par>
                                <p:cTn id="289" presetID="19" presetClass="exit" presetSubtype="5" fill="hold" nodeType="withEffect">
                                  <p:stCondLst>
                                    <p:cond delay="0"/>
                                  </p:stCondLst>
                                  <p:childTnLst>
                                    <p:anim calcmode="lin" valueType="num">
                                      <p:cBhvr>
                                        <p:cTn id="290" dur="3000"/>
                                        <p:tgtEl>
                                          <p:spTgt spid="20"/>
                                        </p:tgtEl>
                                        <p:attrNameLst>
                                          <p:attrName>ppt_w</p:attrName>
                                        </p:attrNameLst>
                                      </p:cBhvr>
                                      <p:tavLst>
                                        <p:tav tm="0">
                                          <p:val>
                                            <p:strVal val="ppt_w"/>
                                          </p:val>
                                        </p:tav>
                                        <p:tav tm="100000">
                                          <p:val>
                                            <p:strVal val="ppt_w"/>
                                          </p:val>
                                        </p:tav>
                                      </p:tavLst>
                                    </p:anim>
                                    <p:anim calcmode="lin" valueType="num">
                                      <p:cBhvr>
                                        <p:cTn id="2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20"/>
                                        </p:tgtEl>
                                        <p:attrNameLst>
                                          <p:attrName>style.visibility</p:attrName>
                                        </p:attrNameLst>
                                      </p:cBhvr>
                                      <p:to>
                                        <p:strVal val="hidden"/>
                                      </p:to>
                                    </p:set>
                                  </p:childTnLst>
                                </p:cTn>
                              </p:par>
                              <p:par>
                                <p:cTn id="293" presetID="19" presetClass="exit" presetSubtype="5" fill="hold" nodeType="withEffect">
                                  <p:stCondLst>
                                    <p:cond delay="0"/>
                                  </p:stCondLst>
                                  <p:childTnLst>
                                    <p:anim calcmode="lin" valueType="num">
                                      <p:cBhvr>
                                        <p:cTn id="294" dur="3000"/>
                                        <p:tgtEl>
                                          <p:spTgt spid="21"/>
                                        </p:tgtEl>
                                        <p:attrNameLst>
                                          <p:attrName>ppt_w</p:attrName>
                                        </p:attrNameLst>
                                      </p:cBhvr>
                                      <p:tavLst>
                                        <p:tav tm="0">
                                          <p:val>
                                            <p:strVal val="ppt_w"/>
                                          </p:val>
                                        </p:tav>
                                        <p:tav tm="100000">
                                          <p:val>
                                            <p:strVal val="ppt_w"/>
                                          </p:val>
                                        </p:tav>
                                      </p:tavLst>
                                    </p:anim>
                                    <p:anim calcmode="lin" valueType="num">
                                      <p:cBhvr>
                                        <p:cTn id="2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21"/>
                                        </p:tgtEl>
                                        <p:attrNameLst>
                                          <p:attrName>style.visibility</p:attrName>
                                        </p:attrNameLst>
                                      </p:cBhvr>
                                      <p:to>
                                        <p:strVal val="hidden"/>
                                      </p:to>
                                    </p:set>
                                  </p:childTnLst>
                                </p:cTn>
                              </p:par>
                              <p:par>
                                <p:cTn id="297" presetID="19" presetClass="exit" presetSubtype="5" fill="hold" nodeType="withEffect">
                                  <p:stCondLst>
                                    <p:cond delay="0"/>
                                  </p:stCondLst>
                                  <p:childTnLst>
                                    <p:anim calcmode="lin" valueType="num">
                                      <p:cBhvr>
                                        <p:cTn id="298" dur="3000"/>
                                        <p:tgtEl>
                                          <p:spTgt spid="30"/>
                                        </p:tgtEl>
                                        <p:attrNameLst>
                                          <p:attrName>ppt_w</p:attrName>
                                        </p:attrNameLst>
                                      </p:cBhvr>
                                      <p:tavLst>
                                        <p:tav tm="0">
                                          <p:val>
                                            <p:strVal val="ppt_w"/>
                                          </p:val>
                                        </p:tav>
                                        <p:tav tm="100000">
                                          <p:val>
                                            <p:strVal val="ppt_w"/>
                                          </p:val>
                                        </p:tav>
                                      </p:tavLst>
                                    </p:anim>
                                    <p:anim calcmode="lin" valueType="num">
                                      <p:cBhvr>
                                        <p:cTn id="29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30"/>
                                        </p:tgtEl>
                                        <p:attrNameLst>
                                          <p:attrName>style.visibility</p:attrName>
                                        </p:attrNameLst>
                                      </p:cBhvr>
                                      <p:to>
                                        <p:strVal val="hidden"/>
                                      </p:to>
                                    </p:set>
                                  </p:childTnLst>
                                </p:cTn>
                              </p:par>
                              <p:par>
                                <p:cTn id="301" presetID="19" presetClass="exit" presetSubtype="5" fill="hold" nodeType="withEffect">
                                  <p:stCondLst>
                                    <p:cond delay="0"/>
                                  </p:stCondLst>
                                  <p:childTnLst>
                                    <p:anim calcmode="lin" valueType="num">
                                      <p:cBhvr>
                                        <p:cTn id="302" dur="3000"/>
                                        <p:tgtEl>
                                          <p:spTgt spid="31"/>
                                        </p:tgtEl>
                                        <p:attrNameLst>
                                          <p:attrName>ppt_w</p:attrName>
                                        </p:attrNameLst>
                                      </p:cBhvr>
                                      <p:tavLst>
                                        <p:tav tm="0">
                                          <p:val>
                                            <p:strVal val="ppt_w"/>
                                          </p:val>
                                        </p:tav>
                                        <p:tav tm="100000">
                                          <p:val>
                                            <p:strVal val="ppt_w"/>
                                          </p:val>
                                        </p:tav>
                                      </p:tavLst>
                                    </p:anim>
                                    <p:anim calcmode="lin" valueType="num">
                                      <p:cBhvr>
                                        <p:cTn id="30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31"/>
                                        </p:tgtEl>
                                        <p:attrNameLst>
                                          <p:attrName>style.visibility</p:attrName>
                                        </p:attrNameLst>
                                      </p:cBhvr>
                                      <p:to>
                                        <p:strVal val="hidden"/>
                                      </p:to>
                                    </p:set>
                                  </p:childTnLst>
                                </p:cTn>
                              </p:par>
                              <p:par>
                                <p:cTn id="305" presetID="19" presetClass="exit" presetSubtype="5" fill="hold" nodeType="withEffect">
                                  <p:stCondLst>
                                    <p:cond delay="0"/>
                                  </p:stCondLst>
                                  <p:childTnLst>
                                    <p:anim calcmode="lin" valueType="num">
                                      <p:cBhvr>
                                        <p:cTn id="306" dur="3000"/>
                                        <p:tgtEl>
                                          <p:spTgt spid="32"/>
                                        </p:tgtEl>
                                        <p:attrNameLst>
                                          <p:attrName>ppt_w</p:attrName>
                                        </p:attrNameLst>
                                      </p:cBhvr>
                                      <p:tavLst>
                                        <p:tav tm="0">
                                          <p:val>
                                            <p:strVal val="ppt_w"/>
                                          </p:val>
                                        </p:tav>
                                        <p:tav tm="100000">
                                          <p:val>
                                            <p:strVal val="ppt_w"/>
                                          </p:val>
                                        </p:tav>
                                      </p:tavLst>
                                    </p:anim>
                                    <p:anim calcmode="lin" valueType="num">
                                      <p:cBhvr>
                                        <p:cTn id="30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32"/>
                                        </p:tgtEl>
                                        <p:attrNameLst>
                                          <p:attrName>style.visibility</p:attrName>
                                        </p:attrNameLst>
                                      </p:cBhvr>
                                      <p:to>
                                        <p:strVal val="hidden"/>
                                      </p:to>
                                    </p:set>
                                  </p:childTnLst>
                                </p:cTn>
                              </p:par>
                              <p:par>
                                <p:cTn id="309" presetID="19" presetClass="exit" presetSubtype="5" fill="hold" nodeType="withEffect">
                                  <p:stCondLst>
                                    <p:cond delay="0"/>
                                  </p:stCondLst>
                                  <p:childTnLst>
                                    <p:anim calcmode="lin" valueType="num">
                                      <p:cBhvr>
                                        <p:cTn id="310" dur="3000"/>
                                        <p:tgtEl>
                                          <p:spTgt spid="33"/>
                                        </p:tgtEl>
                                        <p:attrNameLst>
                                          <p:attrName>ppt_w</p:attrName>
                                        </p:attrNameLst>
                                      </p:cBhvr>
                                      <p:tavLst>
                                        <p:tav tm="0">
                                          <p:val>
                                            <p:strVal val="ppt_w"/>
                                          </p:val>
                                        </p:tav>
                                        <p:tav tm="100000">
                                          <p:val>
                                            <p:strVal val="ppt_w"/>
                                          </p:val>
                                        </p:tav>
                                      </p:tavLst>
                                    </p:anim>
                                    <p:anim calcmode="lin" valueType="num">
                                      <p:cBhvr>
                                        <p:cTn id="31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33"/>
                                        </p:tgtEl>
                                        <p:attrNameLst>
                                          <p:attrName>style.visibility</p:attrName>
                                        </p:attrNameLst>
                                      </p:cBhvr>
                                      <p:to>
                                        <p:strVal val="hidden"/>
                                      </p:to>
                                    </p:set>
                                  </p:childTnLst>
                                </p:cTn>
                              </p:par>
                              <p:par>
                                <p:cTn id="313" presetID="19" presetClass="exit" presetSubtype="5" fill="hold" nodeType="withEffect">
                                  <p:stCondLst>
                                    <p:cond delay="0"/>
                                  </p:stCondLst>
                                  <p:childTnLst>
                                    <p:anim calcmode="lin" valueType="num">
                                      <p:cBhvr>
                                        <p:cTn id="314" dur="3000"/>
                                        <p:tgtEl>
                                          <p:spTgt spid="34"/>
                                        </p:tgtEl>
                                        <p:attrNameLst>
                                          <p:attrName>ppt_w</p:attrName>
                                        </p:attrNameLst>
                                      </p:cBhvr>
                                      <p:tavLst>
                                        <p:tav tm="0">
                                          <p:val>
                                            <p:strVal val="ppt_w"/>
                                          </p:val>
                                        </p:tav>
                                        <p:tav tm="100000">
                                          <p:val>
                                            <p:strVal val="ppt_w"/>
                                          </p:val>
                                        </p:tav>
                                      </p:tavLst>
                                    </p:anim>
                                    <p:anim calcmode="lin" valueType="num">
                                      <p:cBhvr>
                                        <p:cTn id="315"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34"/>
                                        </p:tgtEl>
                                        <p:attrNameLst>
                                          <p:attrName>style.visibility</p:attrName>
                                        </p:attrNameLst>
                                      </p:cBhvr>
                                      <p:to>
                                        <p:strVal val="hidden"/>
                                      </p:to>
                                    </p:set>
                                  </p:childTnLst>
                                </p:cTn>
                              </p:par>
                              <p:par>
                                <p:cTn id="317" presetID="19" presetClass="exit" presetSubtype="5" fill="hold" nodeType="withEffect">
                                  <p:stCondLst>
                                    <p:cond delay="0"/>
                                  </p:stCondLst>
                                  <p:childTnLst>
                                    <p:anim calcmode="lin" valueType="num">
                                      <p:cBhvr>
                                        <p:cTn id="318" dur="3000"/>
                                        <p:tgtEl>
                                          <p:spTgt spid="35"/>
                                        </p:tgtEl>
                                        <p:attrNameLst>
                                          <p:attrName>ppt_w</p:attrName>
                                        </p:attrNameLst>
                                      </p:cBhvr>
                                      <p:tavLst>
                                        <p:tav tm="0">
                                          <p:val>
                                            <p:strVal val="ppt_w"/>
                                          </p:val>
                                        </p:tav>
                                        <p:tav tm="100000">
                                          <p:val>
                                            <p:strVal val="ppt_w"/>
                                          </p:val>
                                        </p:tav>
                                      </p:tavLst>
                                    </p:anim>
                                    <p:anim calcmode="lin" valueType="num">
                                      <p:cBhvr>
                                        <p:cTn id="319"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35"/>
                                        </p:tgtEl>
                                        <p:attrNameLst>
                                          <p:attrName>style.visibility</p:attrName>
                                        </p:attrNameLst>
                                      </p:cBhvr>
                                      <p:to>
                                        <p:strVal val="hidden"/>
                                      </p:to>
                                    </p:set>
                                  </p:childTnLst>
                                </p:cTn>
                              </p:par>
                              <p:par>
                                <p:cTn id="321" presetID="19" presetClass="exit" presetSubtype="5" fill="hold" nodeType="withEffect">
                                  <p:stCondLst>
                                    <p:cond delay="0"/>
                                  </p:stCondLst>
                                  <p:childTnLst>
                                    <p:anim calcmode="lin" valueType="num">
                                      <p:cBhvr>
                                        <p:cTn id="322" dur="3000"/>
                                        <p:tgtEl>
                                          <p:spTgt spid="36"/>
                                        </p:tgtEl>
                                        <p:attrNameLst>
                                          <p:attrName>ppt_w</p:attrName>
                                        </p:attrNameLst>
                                      </p:cBhvr>
                                      <p:tavLst>
                                        <p:tav tm="0">
                                          <p:val>
                                            <p:strVal val="ppt_w"/>
                                          </p:val>
                                        </p:tav>
                                        <p:tav tm="100000">
                                          <p:val>
                                            <p:strVal val="ppt_w"/>
                                          </p:val>
                                        </p:tav>
                                      </p:tavLst>
                                    </p:anim>
                                    <p:anim calcmode="lin" valueType="num">
                                      <p:cBhvr>
                                        <p:cTn id="323"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36"/>
                                        </p:tgtEl>
                                        <p:attrNameLst>
                                          <p:attrName>style.visibility</p:attrName>
                                        </p:attrNameLst>
                                      </p:cBhvr>
                                      <p:to>
                                        <p:strVal val="hidden"/>
                                      </p:to>
                                    </p:set>
                                  </p:childTnLst>
                                </p:cTn>
                              </p:par>
                              <p:par>
                                <p:cTn id="325" presetID="19" presetClass="exit" presetSubtype="5" fill="hold" nodeType="withEffect">
                                  <p:stCondLst>
                                    <p:cond delay="0"/>
                                  </p:stCondLst>
                                  <p:childTnLst>
                                    <p:anim calcmode="lin" valueType="num">
                                      <p:cBhvr>
                                        <p:cTn id="326" dur="3000"/>
                                        <p:tgtEl>
                                          <p:spTgt spid="37"/>
                                        </p:tgtEl>
                                        <p:attrNameLst>
                                          <p:attrName>ppt_w</p:attrName>
                                        </p:attrNameLst>
                                      </p:cBhvr>
                                      <p:tavLst>
                                        <p:tav tm="0">
                                          <p:val>
                                            <p:strVal val="ppt_w"/>
                                          </p:val>
                                        </p:tav>
                                        <p:tav tm="100000">
                                          <p:val>
                                            <p:strVal val="ppt_w"/>
                                          </p:val>
                                        </p:tav>
                                      </p:tavLst>
                                    </p:anim>
                                    <p:anim calcmode="lin" valueType="num">
                                      <p:cBhvr>
                                        <p:cTn id="327"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37"/>
                                        </p:tgtEl>
                                        <p:attrNameLst>
                                          <p:attrName>style.visibility</p:attrName>
                                        </p:attrNameLst>
                                      </p:cBhvr>
                                      <p:to>
                                        <p:strVal val="hidden"/>
                                      </p:to>
                                    </p:set>
                                  </p:childTnLst>
                                </p:cTn>
                              </p:par>
                              <p:par>
                                <p:cTn id="329" presetID="2" presetClass="exit" presetSubtype="8" fill="hold" nodeType="withEffect">
                                  <p:stCondLst>
                                    <p:cond delay="0"/>
                                  </p:stCondLst>
                                  <p:childTnLst>
                                    <p:anim calcmode="lin" valueType="num">
                                      <p:cBhvr additive="base">
                                        <p:cTn id="330" dur="3000"/>
                                        <p:tgtEl>
                                          <p:spTgt spid="22"/>
                                        </p:tgtEl>
                                        <p:attrNameLst>
                                          <p:attrName>ppt_x</p:attrName>
                                        </p:attrNameLst>
                                      </p:cBhvr>
                                      <p:tavLst>
                                        <p:tav tm="0">
                                          <p:val>
                                            <p:strVal val="ppt_x"/>
                                          </p:val>
                                        </p:tav>
                                        <p:tav tm="100000">
                                          <p:val>
                                            <p:strVal val="0-ppt_w/2"/>
                                          </p:val>
                                        </p:tav>
                                      </p:tavLst>
                                    </p:anim>
                                    <p:anim calcmode="lin" valueType="num">
                                      <p:cBhvr additive="base">
                                        <p:cTn id="331" dur="3000"/>
                                        <p:tgtEl>
                                          <p:spTgt spid="22"/>
                                        </p:tgtEl>
                                        <p:attrNameLst>
                                          <p:attrName>ppt_y</p:attrName>
                                        </p:attrNameLst>
                                      </p:cBhvr>
                                      <p:tavLst>
                                        <p:tav tm="0">
                                          <p:val>
                                            <p:strVal val="ppt_y"/>
                                          </p:val>
                                        </p:tav>
                                        <p:tav tm="100000">
                                          <p:val>
                                            <p:strVal val="ppt_y"/>
                                          </p:val>
                                        </p:tav>
                                      </p:tavLst>
                                    </p:anim>
                                    <p:set>
                                      <p:cBhvr>
                                        <p:cTn id="332" dur="1" fill="hold">
                                          <p:stCondLst>
                                            <p:cond delay="2999"/>
                                          </p:stCondLst>
                                        </p:cTn>
                                        <p:tgtEl>
                                          <p:spTgt spid="22"/>
                                        </p:tgtEl>
                                        <p:attrNameLst>
                                          <p:attrName>style.visibility</p:attrName>
                                        </p:attrNameLst>
                                      </p:cBhvr>
                                      <p:to>
                                        <p:strVal val="hidden"/>
                                      </p:to>
                                    </p:set>
                                  </p:childTnLst>
                                </p:cTn>
                              </p:par>
                              <p:par>
                                <p:cTn id="333" presetID="2" presetClass="exit" presetSubtype="8" fill="hold" nodeType="withEffect">
                                  <p:stCondLst>
                                    <p:cond delay="0"/>
                                  </p:stCondLst>
                                  <p:childTnLst>
                                    <p:anim calcmode="lin" valueType="num">
                                      <p:cBhvr additive="base">
                                        <p:cTn id="334" dur="3000"/>
                                        <p:tgtEl>
                                          <p:spTgt spid="23"/>
                                        </p:tgtEl>
                                        <p:attrNameLst>
                                          <p:attrName>ppt_x</p:attrName>
                                        </p:attrNameLst>
                                      </p:cBhvr>
                                      <p:tavLst>
                                        <p:tav tm="0">
                                          <p:val>
                                            <p:strVal val="ppt_x"/>
                                          </p:val>
                                        </p:tav>
                                        <p:tav tm="100000">
                                          <p:val>
                                            <p:strVal val="0-ppt_w/2"/>
                                          </p:val>
                                        </p:tav>
                                      </p:tavLst>
                                    </p:anim>
                                    <p:anim calcmode="lin" valueType="num">
                                      <p:cBhvr additive="base">
                                        <p:cTn id="335" dur="3000"/>
                                        <p:tgtEl>
                                          <p:spTgt spid="23"/>
                                        </p:tgtEl>
                                        <p:attrNameLst>
                                          <p:attrName>ppt_y</p:attrName>
                                        </p:attrNameLst>
                                      </p:cBhvr>
                                      <p:tavLst>
                                        <p:tav tm="0">
                                          <p:val>
                                            <p:strVal val="ppt_y"/>
                                          </p:val>
                                        </p:tav>
                                        <p:tav tm="100000">
                                          <p:val>
                                            <p:strVal val="ppt_y"/>
                                          </p:val>
                                        </p:tav>
                                      </p:tavLst>
                                    </p:anim>
                                    <p:set>
                                      <p:cBhvr>
                                        <p:cTn id="336" dur="1" fill="hold">
                                          <p:stCondLst>
                                            <p:cond delay="2999"/>
                                          </p:stCondLst>
                                        </p:cTn>
                                        <p:tgtEl>
                                          <p:spTgt spid="23"/>
                                        </p:tgtEl>
                                        <p:attrNameLst>
                                          <p:attrName>style.visibility</p:attrName>
                                        </p:attrNameLst>
                                      </p:cBhvr>
                                      <p:to>
                                        <p:strVal val="hidden"/>
                                      </p:to>
                                    </p:set>
                                  </p:childTnLst>
                                </p:cTn>
                              </p:par>
                              <p:par>
                                <p:cTn id="337" presetID="2" presetClass="exit" presetSubtype="8" fill="hold" nodeType="withEffect">
                                  <p:stCondLst>
                                    <p:cond delay="0"/>
                                  </p:stCondLst>
                                  <p:childTnLst>
                                    <p:anim calcmode="lin" valueType="num">
                                      <p:cBhvr additive="base">
                                        <p:cTn id="338" dur="3000"/>
                                        <p:tgtEl>
                                          <p:spTgt spid="24"/>
                                        </p:tgtEl>
                                        <p:attrNameLst>
                                          <p:attrName>ppt_x</p:attrName>
                                        </p:attrNameLst>
                                      </p:cBhvr>
                                      <p:tavLst>
                                        <p:tav tm="0">
                                          <p:val>
                                            <p:strVal val="ppt_x"/>
                                          </p:val>
                                        </p:tav>
                                        <p:tav tm="100000">
                                          <p:val>
                                            <p:strVal val="0-ppt_w/2"/>
                                          </p:val>
                                        </p:tav>
                                      </p:tavLst>
                                    </p:anim>
                                    <p:anim calcmode="lin" valueType="num">
                                      <p:cBhvr additive="base">
                                        <p:cTn id="339" dur="3000"/>
                                        <p:tgtEl>
                                          <p:spTgt spid="24"/>
                                        </p:tgtEl>
                                        <p:attrNameLst>
                                          <p:attrName>ppt_y</p:attrName>
                                        </p:attrNameLst>
                                      </p:cBhvr>
                                      <p:tavLst>
                                        <p:tav tm="0">
                                          <p:val>
                                            <p:strVal val="ppt_y"/>
                                          </p:val>
                                        </p:tav>
                                        <p:tav tm="100000">
                                          <p:val>
                                            <p:strVal val="ppt_y"/>
                                          </p:val>
                                        </p:tav>
                                      </p:tavLst>
                                    </p:anim>
                                    <p:set>
                                      <p:cBhvr>
                                        <p:cTn id="340" dur="1" fill="hold">
                                          <p:stCondLst>
                                            <p:cond delay="2999"/>
                                          </p:stCondLst>
                                        </p:cTn>
                                        <p:tgtEl>
                                          <p:spTgt spid="24"/>
                                        </p:tgtEl>
                                        <p:attrNameLst>
                                          <p:attrName>style.visibility</p:attrName>
                                        </p:attrNameLst>
                                      </p:cBhvr>
                                      <p:to>
                                        <p:strVal val="hidden"/>
                                      </p:to>
                                    </p:set>
                                  </p:childTnLst>
                                </p:cTn>
                              </p:par>
                              <p:par>
                                <p:cTn id="341" presetID="2" presetClass="exit" presetSubtype="8" fill="hold" nodeType="withEffect">
                                  <p:stCondLst>
                                    <p:cond delay="0"/>
                                  </p:stCondLst>
                                  <p:childTnLst>
                                    <p:anim calcmode="lin" valueType="num">
                                      <p:cBhvr additive="base">
                                        <p:cTn id="342" dur="3000"/>
                                        <p:tgtEl>
                                          <p:spTgt spid="25"/>
                                        </p:tgtEl>
                                        <p:attrNameLst>
                                          <p:attrName>ppt_x</p:attrName>
                                        </p:attrNameLst>
                                      </p:cBhvr>
                                      <p:tavLst>
                                        <p:tav tm="0">
                                          <p:val>
                                            <p:strVal val="ppt_x"/>
                                          </p:val>
                                        </p:tav>
                                        <p:tav tm="100000">
                                          <p:val>
                                            <p:strVal val="0-ppt_w/2"/>
                                          </p:val>
                                        </p:tav>
                                      </p:tavLst>
                                    </p:anim>
                                    <p:anim calcmode="lin" valueType="num">
                                      <p:cBhvr additive="base">
                                        <p:cTn id="343" dur="3000"/>
                                        <p:tgtEl>
                                          <p:spTgt spid="25"/>
                                        </p:tgtEl>
                                        <p:attrNameLst>
                                          <p:attrName>ppt_y</p:attrName>
                                        </p:attrNameLst>
                                      </p:cBhvr>
                                      <p:tavLst>
                                        <p:tav tm="0">
                                          <p:val>
                                            <p:strVal val="ppt_y"/>
                                          </p:val>
                                        </p:tav>
                                        <p:tav tm="100000">
                                          <p:val>
                                            <p:strVal val="ppt_y"/>
                                          </p:val>
                                        </p:tav>
                                      </p:tavLst>
                                    </p:anim>
                                    <p:set>
                                      <p:cBhvr>
                                        <p:cTn id="344" dur="1" fill="hold">
                                          <p:stCondLst>
                                            <p:cond delay="2999"/>
                                          </p:stCondLst>
                                        </p:cTn>
                                        <p:tgtEl>
                                          <p:spTgt spid="25"/>
                                        </p:tgtEl>
                                        <p:attrNameLst>
                                          <p:attrName>style.visibility</p:attrName>
                                        </p:attrNameLst>
                                      </p:cBhvr>
                                      <p:to>
                                        <p:strVal val="hidden"/>
                                      </p:to>
                                    </p:set>
                                  </p:childTnLst>
                                </p:cTn>
                              </p:par>
                              <p:par>
                                <p:cTn id="345" presetID="2" presetClass="exit" presetSubtype="8" fill="hold" nodeType="withEffect">
                                  <p:stCondLst>
                                    <p:cond delay="0"/>
                                  </p:stCondLst>
                                  <p:childTnLst>
                                    <p:anim calcmode="lin" valueType="num">
                                      <p:cBhvr additive="base">
                                        <p:cTn id="346" dur="3000"/>
                                        <p:tgtEl>
                                          <p:spTgt spid="26"/>
                                        </p:tgtEl>
                                        <p:attrNameLst>
                                          <p:attrName>ppt_x</p:attrName>
                                        </p:attrNameLst>
                                      </p:cBhvr>
                                      <p:tavLst>
                                        <p:tav tm="0">
                                          <p:val>
                                            <p:strVal val="ppt_x"/>
                                          </p:val>
                                        </p:tav>
                                        <p:tav tm="100000">
                                          <p:val>
                                            <p:strVal val="0-ppt_w/2"/>
                                          </p:val>
                                        </p:tav>
                                      </p:tavLst>
                                    </p:anim>
                                    <p:anim calcmode="lin" valueType="num">
                                      <p:cBhvr additive="base">
                                        <p:cTn id="347" dur="3000"/>
                                        <p:tgtEl>
                                          <p:spTgt spid="26"/>
                                        </p:tgtEl>
                                        <p:attrNameLst>
                                          <p:attrName>ppt_y</p:attrName>
                                        </p:attrNameLst>
                                      </p:cBhvr>
                                      <p:tavLst>
                                        <p:tav tm="0">
                                          <p:val>
                                            <p:strVal val="ppt_y"/>
                                          </p:val>
                                        </p:tav>
                                        <p:tav tm="100000">
                                          <p:val>
                                            <p:strVal val="ppt_y"/>
                                          </p:val>
                                        </p:tav>
                                      </p:tavLst>
                                    </p:anim>
                                    <p:set>
                                      <p:cBhvr>
                                        <p:cTn id="348" dur="1" fill="hold">
                                          <p:stCondLst>
                                            <p:cond delay="2999"/>
                                          </p:stCondLst>
                                        </p:cTn>
                                        <p:tgtEl>
                                          <p:spTgt spid="26"/>
                                        </p:tgtEl>
                                        <p:attrNameLst>
                                          <p:attrName>style.visibility</p:attrName>
                                        </p:attrNameLst>
                                      </p:cBhvr>
                                      <p:to>
                                        <p:strVal val="hidden"/>
                                      </p:to>
                                    </p:set>
                                  </p:childTnLst>
                                </p:cTn>
                              </p:par>
                              <p:par>
                                <p:cTn id="349" presetID="2" presetClass="exit" presetSubtype="8" fill="hold" nodeType="withEffect">
                                  <p:stCondLst>
                                    <p:cond delay="0"/>
                                  </p:stCondLst>
                                  <p:childTnLst>
                                    <p:anim calcmode="lin" valueType="num">
                                      <p:cBhvr additive="base">
                                        <p:cTn id="350" dur="3000"/>
                                        <p:tgtEl>
                                          <p:spTgt spid="27"/>
                                        </p:tgtEl>
                                        <p:attrNameLst>
                                          <p:attrName>ppt_x</p:attrName>
                                        </p:attrNameLst>
                                      </p:cBhvr>
                                      <p:tavLst>
                                        <p:tav tm="0">
                                          <p:val>
                                            <p:strVal val="ppt_x"/>
                                          </p:val>
                                        </p:tav>
                                        <p:tav tm="100000">
                                          <p:val>
                                            <p:strVal val="0-ppt_w/2"/>
                                          </p:val>
                                        </p:tav>
                                      </p:tavLst>
                                    </p:anim>
                                    <p:anim calcmode="lin" valueType="num">
                                      <p:cBhvr additive="base">
                                        <p:cTn id="351" dur="3000"/>
                                        <p:tgtEl>
                                          <p:spTgt spid="27"/>
                                        </p:tgtEl>
                                        <p:attrNameLst>
                                          <p:attrName>ppt_y</p:attrName>
                                        </p:attrNameLst>
                                      </p:cBhvr>
                                      <p:tavLst>
                                        <p:tav tm="0">
                                          <p:val>
                                            <p:strVal val="ppt_y"/>
                                          </p:val>
                                        </p:tav>
                                        <p:tav tm="100000">
                                          <p:val>
                                            <p:strVal val="ppt_y"/>
                                          </p:val>
                                        </p:tav>
                                      </p:tavLst>
                                    </p:anim>
                                    <p:set>
                                      <p:cBhvr>
                                        <p:cTn id="352" dur="1" fill="hold">
                                          <p:stCondLst>
                                            <p:cond delay="2999"/>
                                          </p:stCondLst>
                                        </p:cTn>
                                        <p:tgtEl>
                                          <p:spTgt spid="27"/>
                                        </p:tgtEl>
                                        <p:attrNameLst>
                                          <p:attrName>style.visibility</p:attrName>
                                        </p:attrNameLst>
                                      </p:cBhvr>
                                      <p:to>
                                        <p:strVal val="hidden"/>
                                      </p:to>
                                    </p:set>
                                  </p:childTnLst>
                                </p:cTn>
                              </p:par>
                              <p:par>
                                <p:cTn id="353" presetID="2" presetClass="exit" presetSubtype="8" fill="hold" nodeType="withEffect">
                                  <p:stCondLst>
                                    <p:cond delay="0"/>
                                  </p:stCondLst>
                                  <p:childTnLst>
                                    <p:anim calcmode="lin" valueType="num">
                                      <p:cBhvr additive="base">
                                        <p:cTn id="354" dur="3000"/>
                                        <p:tgtEl>
                                          <p:spTgt spid="28"/>
                                        </p:tgtEl>
                                        <p:attrNameLst>
                                          <p:attrName>ppt_x</p:attrName>
                                        </p:attrNameLst>
                                      </p:cBhvr>
                                      <p:tavLst>
                                        <p:tav tm="0">
                                          <p:val>
                                            <p:strVal val="ppt_x"/>
                                          </p:val>
                                        </p:tav>
                                        <p:tav tm="100000">
                                          <p:val>
                                            <p:strVal val="0-ppt_w/2"/>
                                          </p:val>
                                        </p:tav>
                                      </p:tavLst>
                                    </p:anim>
                                    <p:anim calcmode="lin" valueType="num">
                                      <p:cBhvr additive="base">
                                        <p:cTn id="355" dur="3000"/>
                                        <p:tgtEl>
                                          <p:spTgt spid="28"/>
                                        </p:tgtEl>
                                        <p:attrNameLst>
                                          <p:attrName>ppt_y</p:attrName>
                                        </p:attrNameLst>
                                      </p:cBhvr>
                                      <p:tavLst>
                                        <p:tav tm="0">
                                          <p:val>
                                            <p:strVal val="ppt_y"/>
                                          </p:val>
                                        </p:tav>
                                        <p:tav tm="100000">
                                          <p:val>
                                            <p:strVal val="ppt_y"/>
                                          </p:val>
                                        </p:tav>
                                      </p:tavLst>
                                    </p:anim>
                                    <p:set>
                                      <p:cBhvr>
                                        <p:cTn id="356" dur="1" fill="hold">
                                          <p:stCondLst>
                                            <p:cond delay="2999"/>
                                          </p:stCondLst>
                                        </p:cTn>
                                        <p:tgtEl>
                                          <p:spTgt spid="28"/>
                                        </p:tgtEl>
                                        <p:attrNameLst>
                                          <p:attrName>style.visibility</p:attrName>
                                        </p:attrNameLst>
                                      </p:cBhvr>
                                      <p:to>
                                        <p:strVal val="hidden"/>
                                      </p:to>
                                    </p:set>
                                  </p:childTnLst>
                                </p:cTn>
                              </p:par>
                              <p:par>
                                <p:cTn id="357" presetID="2" presetClass="exit" presetSubtype="8" fill="hold" nodeType="withEffect">
                                  <p:stCondLst>
                                    <p:cond delay="0"/>
                                  </p:stCondLst>
                                  <p:childTnLst>
                                    <p:anim calcmode="lin" valueType="num">
                                      <p:cBhvr additive="base">
                                        <p:cTn id="358" dur="3000"/>
                                        <p:tgtEl>
                                          <p:spTgt spid="29"/>
                                        </p:tgtEl>
                                        <p:attrNameLst>
                                          <p:attrName>ppt_x</p:attrName>
                                        </p:attrNameLst>
                                      </p:cBhvr>
                                      <p:tavLst>
                                        <p:tav tm="0">
                                          <p:val>
                                            <p:strVal val="ppt_x"/>
                                          </p:val>
                                        </p:tav>
                                        <p:tav tm="100000">
                                          <p:val>
                                            <p:strVal val="0-ppt_w/2"/>
                                          </p:val>
                                        </p:tav>
                                      </p:tavLst>
                                    </p:anim>
                                    <p:anim calcmode="lin" valueType="num">
                                      <p:cBhvr additive="base">
                                        <p:cTn id="359" dur="3000"/>
                                        <p:tgtEl>
                                          <p:spTgt spid="29"/>
                                        </p:tgtEl>
                                        <p:attrNameLst>
                                          <p:attrName>ppt_y</p:attrName>
                                        </p:attrNameLst>
                                      </p:cBhvr>
                                      <p:tavLst>
                                        <p:tav tm="0">
                                          <p:val>
                                            <p:strVal val="ppt_y"/>
                                          </p:val>
                                        </p:tav>
                                        <p:tav tm="100000">
                                          <p:val>
                                            <p:strVal val="ppt_y"/>
                                          </p:val>
                                        </p:tav>
                                      </p:tavLst>
                                    </p:anim>
                                    <p:set>
                                      <p:cBhvr>
                                        <p:cTn id="360" dur="1" fill="hold">
                                          <p:stCondLst>
                                            <p:cond delay="2999"/>
                                          </p:stCondLst>
                                        </p:cTn>
                                        <p:tgtEl>
                                          <p:spTgt spid="29"/>
                                        </p:tgtEl>
                                        <p:attrNameLst>
                                          <p:attrName>style.visibility</p:attrName>
                                        </p:attrNameLst>
                                      </p:cBhvr>
                                      <p:to>
                                        <p:strVal val="hidden"/>
                                      </p:to>
                                    </p:set>
                                  </p:childTnLst>
                                </p:cTn>
                              </p:par>
                              <p:par>
                                <p:cTn id="361" presetID="2" presetClass="exit" presetSubtype="8" fill="hold" nodeType="withEffect">
                                  <p:stCondLst>
                                    <p:cond delay="0"/>
                                  </p:stCondLst>
                                  <p:childTnLst>
                                    <p:anim calcmode="lin" valueType="num">
                                      <p:cBhvr additive="base">
                                        <p:cTn id="362" dur="3000"/>
                                        <p:tgtEl>
                                          <p:spTgt spid="38"/>
                                        </p:tgtEl>
                                        <p:attrNameLst>
                                          <p:attrName>ppt_x</p:attrName>
                                        </p:attrNameLst>
                                      </p:cBhvr>
                                      <p:tavLst>
                                        <p:tav tm="0">
                                          <p:val>
                                            <p:strVal val="ppt_x"/>
                                          </p:val>
                                        </p:tav>
                                        <p:tav tm="100000">
                                          <p:val>
                                            <p:strVal val="0-ppt_w/2"/>
                                          </p:val>
                                        </p:tav>
                                      </p:tavLst>
                                    </p:anim>
                                    <p:anim calcmode="lin" valueType="num">
                                      <p:cBhvr additive="base">
                                        <p:cTn id="363" dur="3000"/>
                                        <p:tgtEl>
                                          <p:spTgt spid="38"/>
                                        </p:tgtEl>
                                        <p:attrNameLst>
                                          <p:attrName>ppt_y</p:attrName>
                                        </p:attrNameLst>
                                      </p:cBhvr>
                                      <p:tavLst>
                                        <p:tav tm="0">
                                          <p:val>
                                            <p:strVal val="ppt_y"/>
                                          </p:val>
                                        </p:tav>
                                        <p:tav tm="100000">
                                          <p:val>
                                            <p:strVal val="ppt_y"/>
                                          </p:val>
                                        </p:tav>
                                      </p:tavLst>
                                    </p:anim>
                                    <p:set>
                                      <p:cBhvr>
                                        <p:cTn id="364" dur="1" fill="hold">
                                          <p:stCondLst>
                                            <p:cond delay="2999"/>
                                          </p:stCondLst>
                                        </p:cTn>
                                        <p:tgtEl>
                                          <p:spTgt spid="38"/>
                                        </p:tgtEl>
                                        <p:attrNameLst>
                                          <p:attrName>style.visibility</p:attrName>
                                        </p:attrNameLst>
                                      </p:cBhvr>
                                      <p:to>
                                        <p:strVal val="hidden"/>
                                      </p:to>
                                    </p:set>
                                  </p:childTnLst>
                                </p:cTn>
                              </p:par>
                              <p:par>
                                <p:cTn id="365" presetID="2" presetClass="exit" presetSubtype="8" fill="hold" nodeType="withEffect">
                                  <p:stCondLst>
                                    <p:cond delay="0"/>
                                  </p:stCondLst>
                                  <p:childTnLst>
                                    <p:anim calcmode="lin" valueType="num">
                                      <p:cBhvr additive="base">
                                        <p:cTn id="366" dur="3000"/>
                                        <p:tgtEl>
                                          <p:spTgt spid="39"/>
                                        </p:tgtEl>
                                        <p:attrNameLst>
                                          <p:attrName>ppt_x</p:attrName>
                                        </p:attrNameLst>
                                      </p:cBhvr>
                                      <p:tavLst>
                                        <p:tav tm="0">
                                          <p:val>
                                            <p:strVal val="ppt_x"/>
                                          </p:val>
                                        </p:tav>
                                        <p:tav tm="100000">
                                          <p:val>
                                            <p:strVal val="0-ppt_w/2"/>
                                          </p:val>
                                        </p:tav>
                                      </p:tavLst>
                                    </p:anim>
                                    <p:anim calcmode="lin" valueType="num">
                                      <p:cBhvr additive="base">
                                        <p:cTn id="367" dur="3000"/>
                                        <p:tgtEl>
                                          <p:spTgt spid="39"/>
                                        </p:tgtEl>
                                        <p:attrNameLst>
                                          <p:attrName>ppt_y</p:attrName>
                                        </p:attrNameLst>
                                      </p:cBhvr>
                                      <p:tavLst>
                                        <p:tav tm="0">
                                          <p:val>
                                            <p:strVal val="ppt_y"/>
                                          </p:val>
                                        </p:tav>
                                        <p:tav tm="100000">
                                          <p:val>
                                            <p:strVal val="ppt_y"/>
                                          </p:val>
                                        </p:tav>
                                      </p:tavLst>
                                    </p:anim>
                                    <p:set>
                                      <p:cBhvr>
                                        <p:cTn id="368" dur="1" fill="hold">
                                          <p:stCondLst>
                                            <p:cond delay="2999"/>
                                          </p:stCondLst>
                                        </p:cTn>
                                        <p:tgtEl>
                                          <p:spTgt spid="39"/>
                                        </p:tgtEl>
                                        <p:attrNameLst>
                                          <p:attrName>style.visibility</p:attrName>
                                        </p:attrNameLst>
                                      </p:cBhvr>
                                      <p:to>
                                        <p:strVal val="hidden"/>
                                      </p:to>
                                    </p:set>
                                  </p:childTnLst>
                                </p:cTn>
                              </p:par>
                              <p:par>
                                <p:cTn id="369" presetID="2" presetClass="exit" presetSubtype="8" fill="hold" nodeType="withEffect">
                                  <p:stCondLst>
                                    <p:cond delay="0"/>
                                  </p:stCondLst>
                                  <p:childTnLst>
                                    <p:anim calcmode="lin" valueType="num">
                                      <p:cBhvr additive="base">
                                        <p:cTn id="370" dur="3000"/>
                                        <p:tgtEl>
                                          <p:spTgt spid="40"/>
                                        </p:tgtEl>
                                        <p:attrNameLst>
                                          <p:attrName>ppt_x</p:attrName>
                                        </p:attrNameLst>
                                      </p:cBhvr>
                                      <p:tavLst>
                                        <p:tav tm="0">
                                          <p:val>
                                            <p:strVal val="ppt_x"/>
                                          </p:val>
                                        </p:tav>
                                        <p:tav tm="100000">
                                          <p:val>
                                            <p:strVal val="0-ppt_w/2"/>
                                          </p:val>
                                        </p:tav>
                                      </p:tavLst>
                                    </p:anim>
                                    <p:anim calcmode="lin" valueType="num">
                                      <p:cBhvr additive="base">
                                        <p:cTn id="371" dur="3000"/>
                                        <p:tgtEl>
                                          <p:spTgt spid="40"/>
                                        </p:tgtEl>
                                        <p:attrNameLst>
                                          <p:attrName>ppt_y</p:attrName>
                                        </p:attrNameLst>
                                      </p:cBhvr>
                                      <p:tavLst>
                                        <p:tav tm="0">
                                          <p:val>
                                            <p:strVal val="ppt_y"/>
                                          </p:val>
                                        </p:tav>
                                        <p:tav tm="100000">
                                          <p:val>
                                            <p:strVal val="ppt_y"/>
                                          </p:val>
                                        </p:tav>
                                      </p:tavLst>
                                    </p:anim>
                                    <p:set>
                                      <p:cBhvr>
                                        <p:cTn id="372" dur="1" fill="hold">
                                          <p:stCondLst>
                                            <p:cond delay="2999"/>
                                          </p:stCondLst>
                                        </p:cTn>
                                        <p:tgtEl>
                                          <p:spTgt spid="40"/>
                                        </p:tgtEl>
                                        <p:attrNameLst>
                                          <p:attrName>style.visibility</p:attrName>
                                        </p:attrNameLst>
                                      </p:cBhvr>
                                      <p:to>
                                        <p:strVal val="hidden"/>
                                      </p:to>
                                    </p:set>
                                  </p:childTnLst>
                                </p:cTn>
                              </p:par>
                              <p:par>
                                <p:cTn id="373" presetID="2" presetClass="exit" presetSubtype="8" fill="hold" nodeType="withEffect">
                                  <p:stCondLst>
                                    <p:cond delay="0"/>
                                  </p:stCondLst>
                                  <p:childTnLst>
                                    <p:anim calcmode="lin" valueType="num">
                                      <p:cBhvr additive="base">
                                        <p:cTn id="374" dur="3000"/>
                                        <p:tgtEl>
                                          <p:spTgt spid="41"/>
                                        </p:tgtEl>
                                        <p:attrNameLst>
                                          <p:attrName>ppt_x</p:attrName>
                                        </p:attrNameLst>
                                      </p:cBhvr>
                                      <p:tavLst>
                                        <p:tav tm="0">
                                          <p:val>
                                            <p:strVal val="ppt_x"/>
                                          </p:val>
                                        </p:tav>
                                        <p:tav tm="100000">
                                          <p:val>
                                            <p:strVal val="0-ppt_w/2"/>
                                          </p:val>
                                        </p:tav>
                                      </p:tavLst>
                                    </p:anim>
                                    <p:anim calcmode="lin" valueType="num">
                                      <p:cBhvr additive="base">
                                        <p:cTn id="375" dur="3000"/>
                                        <p:tgtEl>
                                          <p:spTgt spid="41"/>
                                        </p:tgtEl>
                                        <p:attrNameLst>
                                          <p:attrName>ppt_y</p:attrName>
                                        </p:attrNameLst>
                                      </p:cBhvr>
                                      <p:tavLst>
                                        <p:tav tm="0">
                                          <p:val>
                                            <p:strVal val="ppt_y"/>
                                          </p:val>
                                        </p:tav>
                                        <p:tav tm="100000">
                                          <p:val>
                                            <p:strVal val="ppt_y"/>
                                          </p:val>
                                        </p:tav>
                                      </p:tavLst>
                                    </p:anim>
                                    <p:set>
                                      <p:cBhvr>
                                        <p:cTn id="376" dur="1" fill="hold">
                                          <p:stCondLst>
                                            <p:cond delay="2999"/>
                                          </p:stCondLst>
                                        </p:cTn>
                                        <p:tgtEl>
                                          <p:spTgt spid="41"/>
                                        </p:tgtEl>
                                        <p:attrNameLst>
                                          <p:attrName>style.visibility</p:attrName>
                                        </p:attrNameLst>
                                      </p:cBhvr>
                                      <p:to>
                                        <p:strVal val="hidden"/>
                                      </p:to>
                                    </p:set>
                                  </p:childTnLst>
                                </p:cTn>
                              </p:par>
                              <p:par>
                                <p:cTn id="377" presetID="2" presetClass="exit" presetSubtype="8" fill="hold" nodeType="withEffect">
                                  <p:stCondLst>
                                    <p:cond delay="0"/>
                                  </p:stCondLst>
                                  <p:childTnLst>
                                    <p:anim calcmode="lin" valueType="num">
                                      <p:cBhvr additive="base">
                                        <p:cTn id="378" dur="3000"/>
                                        <p:tgtEl>
                                          <p:spTgt spid="42"/>
                                        </p:tgtEl>
                                        <p:attrNameLst>
                                          <p:attrName>ppt_x</p:attrName>
                                        </p:attrNameLst>
                                      </p:cBhvr>
                                      <p:tavLst>
                                        <p:tav tm="0">
                                          <p:val>
                                            <p:strVal val="ppt_x"/>
                                          </p:val>
                                        </p:tav>
                                        <p:tav tm="100000">
                                          <p:val>
                                            <p:strVal val="0-ppt_w/2"/>
                                          </p:val>
                                        </p:tav>
                                      </p:tavLst>
                                    </p:anim>
                                    <p:anim calcmode="lin" valueType="num">
                                      <p:cBhvr additive="base">
                                        <p:cTn id="379" dur="3000"/>
                                        <p:tgtEl>
                                          <p:spTgt spid="42"/>
                                        </p:tgtEl>
                                        <p:attrNameLst>
                                          <p:attrName>ppt_y</p:attrName>
                                        </p:attrNameLst>
                                      </p:cBhvr>
                                      <p:tavLst>
                                        <p:tav tm="0">
                                          <p:val>
                                            <p:strVal val="ppt_y"/>
                                          </p:val>
                                        </p:tav>
                                        <p:tav tm="100000">
                                          <p:val>
                                            <p:strVal val="ppt_y"/>
                                          </p:val>
                                        </p:tav>
                                      </p:tavLst>
                                    </p:anim>
                                    <p:set>
                                      <p:cBhvr>
                                        <p:cTn id="380" dur="1" fill="hold">
                                          <p:stCondLst>
                                            <p:cond delay="2999"/>
                                          </p:stCondLst>
                                        </p:cTn>
                                        <p:tgtEl>
                                          <p:spTgt spid="42"/>
                                        </p:tgtEl>
                                        <p:attrNameLst>
                                          <p:attrName>style.visibility</p:attrName>
                                        </p:attrNameLst>
                                      </p:cBhvr>
                                      <p:to>
                                        <p:strVal val="hidden"/>
                                      </p:to>
                                    </p:set>
                                  </p:childTnLst>
                                </p:cTn>
                              </p:par>
                              <p:par>
                                <p:cTn id="381" presetID="2" presetClass="exit" presetSubtype="8" fill="hold" nodeType="withEffect">
                                  <p:stCondLst>
                                    <p:cond delay="0"/>
                                  </p:stCondLst>
                                  <p:childTnLst>
                                    <p:anim calcmode="lin" valueType="num">
                                      <p:cBhvr additive="base">
                                        <p:cTn id="382" dur="3000"/>
                                        <p:tgtEl>
                                          <p:spTgt spid="43"/>
                                        </p:tgtEl>
                                        <p:attrNameLst>
                                          <p:attrName>ppt_x</p:attrName>
                                        </p:attrNameLst>
                                      </p:cBhvr>
                                      <p:tavLst>
                                        <p:tav tm="0">
                                          <p:val>
                                            <p:strVal val="ppt_x"/>
                                          </p:val>
                                        </p:tav>
                                        <p:tav tm="100000">
                                          <p:val>
                                            <p:strVal val="0-ppt_w/2"/>
                                          </p:val>
                                        </p:tav>
                                      </p:tavLst>
                                    </p:anim>
                                    <p:anim calcmode="lin" valueType="num">
                                      <p:cBhvr additive="base">
                                        <p:cTn id="383" dur="3000"/>
                                        <p:tgtEl>
                                          <p:spTgt spid="43"/>
                                        </p:tgtEl>
                                        <p:attrNameLst>
                                          <p:attrName>ppt_y</p:attrName>
                                        </p:attrNameLst>
                                      </p:cBhvr>
                                      <p:tavLst>
                                        <p:tav tm="0">
                                          <p:val>
                                            <p:strVal val="ppt_y"/>
                                          </p:val>
                                        </p:tav>
                                        <p:tav tm="100000">
                                          <p:val>
                                            <p:strVal val="ppt_y"/>
                                          </p:val>
                                        </p:tav>
                                      </p:tavLst>
                                    </p:anim>
                                    <p:set>
                                      <p:cBhvr>
                                        <p:cTn id="384" dur="1" fill="hold">
                                          <p:stCondLst>
                                            <p:cond delay="2999"/>
                                          </p:stCondLst>
                                        </p:cTn>
                                        <p:tgtEl>
                                          <p:spTgt spid="43"/>
                                        </p:tgtEl>
                                        <p:attrNameLst>
                                          <p:attrName>style.visibility</p:attrName>
                                        </p:attrNameLst>
                                      </p:cBhvr>
                                      <p:to>
                                        <p:strVal val="hidden"/>
                                      </p:to>
                                    </p:set>
                                  </p:childTnLst>
                                </p:cTn>
                              </p:par>
                              <p:par>
                                <p:cTn id="385" presetID="2" presetClass="exit" presetSubtype="8" fill="hold" nodeType="withEffect">
                                  <p:stCondLst>
                                    <p:cond delay="0"/>
                                  </p:stCondLst>
                                  <p:childTnLst>
                                    <p:anim calcmode="lin" valueType="num">
                                      <p:cBhvr additive="base">
                                        <p:cTn id="386" dur="3000"/>
                                        <p:tgtEl>
                                          <p:spTgt spid="44"/>
                                        </p:tgtEl>
                                        <p:attrNameLst>
                                          <p:attrName>ppt_x</p:attrName>
                                        </p:attrNameLst>
                                      </p:cBhvr>
                                      <p:tavLst>
                                        <p:tav tm="0">
                                          <p:val>
                                            <p:strVal val="ppt_x"/>
                                          </p:val>
                                        </p:tav>
                                        <p:tav tm="100000">
                                          <p:val>
                                            <p:strVal val="0-ppt_w/2"/>
                                          </p:val>
                                        </p:tav>
                                      </p:tavLst>
                                    </p:anim>
                                    <p:anim calcmode="lin" valueType="num">
                                      <p:cBhvr additive="base">
                                        <p:cTn id="387" dur="3000"/>
                                        <p:tgtEl>
                                          <p:spTgt spid="44"/>
                                        </p:tgtEl>
                                        <p:attrNameLst>
                                          <p:attrName>ppt_y</p:attrName>
                                        </p:attrNameLst>
                                      </p:cBhvr>
                                      <p:tavLst>
                                        <p:tav tm="0">
                                          <p:val>
                                            <p:strVal val="ppt_y"/>
                                          </p:val>
                                        </p:tav>
                                        <p:tav tm="100000">
                                          <p:val>
                                            <p:strVal val="ppt_y"/>
                                          </p:val>
                                        </p:tav>
                                      </p:tavLst>
                                    </p:anim>
                                    <p:set>
                                      <p:cBhvr>
                                        <p:cTn id="388" dur="1" fill="hold">
                                          <p:stCondLst>
                                            <p:cond delay="2999"/>
                                          </p:stCondLst>
                                        </p:cTn>
                                        <p:tgtEl>
                                          <p:spTgt spid="44"/>
                                        </p:tgtEl>
                                        <p:attrNameLst>
                                          <p:attrName>style.visibility</p:attrName>
                                        </p:attrNameLst>
                                      </p:cBhvr>
                                      <p:to>
                                        <p:strVal val="hidden"/>
                                      </p:to>
                                    </p:set>
                                  </p:childTnLst>
                                </p:cTn>
                              </p:par>
                              <p:par>
                                <p:cTn id="389" presetID="2" presetClass="exit" presetSubtype="8" fill="hold" nodeType="withEffect">
                                  <p:stCondLst>
                                    <p:cond delay="0"/>
                                  </p:stCondLst>
                                  <p:childTnLst>
                                    <p:anim calcmode="lin" valueType="num">
                                      <p:cBhvr additive="base">
                                        <p:cTn id="390" dur="3000"/>
                                        <p:tgtEl>
                                          <p:spTgt spid="45"/>
                                        </p:tgtEl>
                                        <p:attrNameLst>
                                          <p:attrName>ppt_x</p:attrName>
                                        </p:attrNameLst>
                                      </p:cBhvr>
                                      <p:tavLst>
                                        <p:tav tm="0">
                                          <p:val>
                                            <p:strVal val="ppt_x"/>
                                          </p:val>
                                        </p:tav>
                                        <p:tav tm="100000">
                                          <p:val>
                                            <p:strVal val="0-ppt_w/2"/>
                                          </p:val>
                                        </p:tav>
                                      </p:tavLst>
                                    </p:anim>
                                    <p:anim calcmode="lin" valueType="num">
                                      <p:cBhvr additive="base">
                                        <p:cTn id="391" dur="3000"/>
                                        <p:tgtEl>
                                          <p:spTgt spid="45"/>
                                        </p:tgtEl>
                                        <p:attrNameLst>
                                          <p:attrName>ppt_y</p:attrName>
                                        </p:attrNameLst>
                                      </p:cBhvr>
                                      <p:tavLst>
                                        <p:tav tm="0">
                                          <p:val>
                                            <p:strVal val="ppt_y"/>
                                          </p:val>
                                        </p:tav>
                                        <p:tav tm="100000">
                                          <p:val>
                                            <p:strVal val="ppt_y"/>
                                          </p:val>
                                        </p:tav>
                                      </p:tavLst>
                                    </p:anim>
                                    <p:set>
                                      <p:cBhvr>
                                        <p:cTn id="392" dur="1" fill="hold">
                                          <p:stCondLst>
                                            <p:cond delay="2999"/>
                                          </p:stCondLst>
                                        </p:cTn>
                                        <p:tgtEl>
                                          <p:spTgt spid="45"/>
                                        </p:tgtEl>
                                        <p:attrNameLst>
                                          <p:attrName>style.visibility</p:attrName>
                                        </p:attrNameLst>
                                      </p:cBhvr>
                                      <p:to>
                                        <p:strVal val="hidden"/>
                                      </p:to>
                                    </p:set>
                                  </p:childTnLst>
                                </p:cTn>
                              </p:par>
                              <p:par>
                                <p:cTn id="393" presetID="19" presetClass="exit" presetSubtype="5" fill="hold" nodeType="withEffect">
                                  <p:stCondLst>
                                    <p:cond delay="0"/>
                                  </p:stCondLst>
                                  <p:childTnLst>
                                    <p:anim calcmode="lin" valueType="num">
                                      <p:cBhvr>
                                        <p:cTn id="394" dur="3000"/>
                                        <p:tgtEl>
                                          <p:spTgt spid="22"/>
                                        </p:tgtEl>
                                        <p:attrNameLst>
                                          <p:attrName>ppt_w</p:attrName>
                                        </p:attrNameLst>
                                      </p:cBhvr>
                                      <p:tavLst>
                                        <p:tav tm="0">
                                          <p:val>
                                            <p:strVal val="ppt_w"/>
                                          </p:val>
                                        </p:tav>
                                        <p:tav tm="100000">
                                          <p:val>
                                            <p:strVal val="ppt_w"/>
                                          </p:val>
                                        </p:tav>
                                      </p:tavLst>
                                    </p:anim>
                                    <p:anim calcmode="lin" valueType="num">
                                      <p:cBhvr>
                                        <p:cTn id="395"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2"/>
                                        </p:tgtEl>
                                        <p:attrNameLst>
                                          <p:attrName>style.visibility</p:attrName>
                                        </p:attrNameLst>
                                      </p:cBhvr>
                                      <p:to>
                                        <p:strVal val="hidden"/>
                                      </p:to>
                                    </p:set>
                                  </p:childTnLst>
                                </p:cTn>
                              </p:par>
                              <p:par>
                                <p:cTn id="397" presetID="19" presetClass="exit" presetSubtype="5" fill="hold" nodeType="withEffect">
                                  <p:stCondLst>
                                    <p:cond delay="0"/>
                                  </p:stCondLst>
                                  <p:childTnLst>
                                    <p:anim calcmode="lin" valueType="num">
                                      <p:cBhvr>
                                        <p:cTn id="398" dur="3000"/>
                                        <p:tgtEl>
                                          <p:spTgt spid="23"/>
                                        </p:tgtEl>
                                        <p:attrNameLst>
                                          <p:attrName>ppt_w</p:attrName>
                                        </p:attrNameLst>
                                      </p:cBhvr>
                                      <p:tavLst>
                                        <p:tav tm="0">
                                          <p:val>
                                            <p:strVal val="ppt_w"/>
                                          </p:val>
                                        </p:tav>
                                        <p:tav tm="100000">
                                          <p:val>
                                            <p:strVal val="ppt_w"/>
                                          </p:val>
                                        </p:tav>
                                      </p:tavLst>
                                    </p:anim>
                                    <p:anim calcmode="lin" valueType="num">
                                      <p:cBhvr>
                                        <p:cTn id="399"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3"/>
                                        </p:tgtEl>
                                        <p:attrNameLst>
                                          <p:attrName>style.visibility</p:attrName>
                                        </p:attrNameLst>
                                      </p:cBhvr>
                                      <p:to>
                                        <p:strVal val="hidden"/>
                                      </p:to>
                                    </p:set>
                                  </p:childTnLst>
                                </p:cTn>
                              </p:par>
                              <p:par>
                                <p:cTn id="401" presetID="19" presetClass="exit" presetSubtype="5" fill="hold" nodeType="withEffect">
                                  <p:stCondLst>
                                    <p:cond delay="0"/>
                                  </p:stCondLst>
                                  <p:childTnLst>
                                    <p:anim calcmode="lin" valueType="num">
                                      <p:cBhvr>
                                        <p:cTn id="402" dur="3000"/>
                                        <p:tgtEl>
                                          <p:spTgt spid="24"/>
                                        </p:tgtEl>
                                        <p:attrNameLst>
                                          <p:attrName>ppt_w</p:attrName>
                                        </p:attrNameLst>
                                      </p:cBhvr>
                                      <p:tavLst>
                                        <p:tav tm="0">
                                          <p:val>
                                            <p:strVal val="ppt_w"/>
                                          </p:val>
                                        </p:tav>
                                        <p:tav tm="100000">
                                          <p:val>
                                            <p:strVal val="ppt_w"/>
                                          </p:val>
                                        </p:tav>
                                      </p:tavLst>
                                    </p:anim>
                                    <p:anim calcmode="lin" valueType="num">
                                      <p:cBhvr>
                                        <p:cTn id="40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4"/>
                                        </p:tgtEl>
                                        <p:attrNameLst>
                                          <p:attrName>style.visibility</p:attrName>
                                        </p:attrNameLst>
                                      </p:cBhvr>
                                      <p:to>
                                        <p:strVal val="hidden"/>
                                      </p:to>
                                    </p:set>
                                  </p:childTnLst>
                                </p:cTn>
                              </p:par>
                              <p:par>
                                <p:cTn id="405" presetID="19" presetClass="exit" presetSubtype="5" fill="hold" nodeType="withEffect">
                                  <p:stCondLst>
                                    <p:cond delay="0"/>
                                  </p:stCondLst>
                                  <p:childTnLst>
                                    <p:anim calcmode="lin" valueType="num">
                                      <p:cBhvr>
                                        <p:cTn id="406" dur="3000"/>
                                        <p:tgtEl>
                                          <p:spTgt spid="25"/>
                                        </p:tgtEl>
                                        <p:attrNameLst>
                                          <p:attrName>ppt_w</p:attrName>
                                        </p:attrNameLst>
                                      </p:cBhvr>
                                      <p:tavLst>
                                        <p:tav tm="0">
                                          <p:val>
                                            <p:strVal val="ppt_w"/>
                                          </p:val>
                                        </p:tav>
                                        <p:tav tm="100000">
                                          <p:val>
                                            <p:strVal val="ppt_w"/>
                                          </p:val>
                                        </p:tav>
                                      </p:tavLst>
                                    </p:anim>
                                    <p:anim calcmode="lin" valueType="num">
                                      <p:cBhvr>
                                        <p:cTn id="40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5"/>
                                        </p:tgtEl>
                                        <p:attrNameLst>
                                          <p:attrName>style.visibility</p:attrName>
                                        </p:attrNameLst>
                                      </p:cBhvr>
                                      <p:to>
                                        <p:strVal val="hidden"/>
                                      </p:to>
                                    </p:set>
                                  </p:childTnLst>
                                </p:cTn>
                              </p:par>
                              <p:par>
                                <p:cTn id="409" presetID="19" presetClass="exit" presetSubtype="5" fill="hold" nodeType="withEffect">
                                  <p:stCondLst>
                                    <p:cond delay="0"/>
                                  </p:stCondLst>
                                  <p:childTnLst>
                                    <p:anim calcmode="lin" valueType="num">
                                      <p:cBhvr>
                                        <p:cTn id="410" dur="3000"/>
                                        <p:tgtEl>
                                          <p:spTgt spid="26"/>
                                        </p:tgtEl>
                                        <p:attrNameLst>
                                          <p:attrName>ppt_w</p:attrName>
                                        </p:attrNameLst>
                                      </p:cBhvr>
                                      <p:tavLst>
                                        <p:tav tm="0">
                                          <p:val>
                                            <p:strVal val="ppt_w"/>
                                          </p:val>
                                        </p:tav>
                                        <p:tav tm="100000">
                                          <p:val>
                                            <p:strVal val="ppt_w"/>
                                          </p:val>
                                        </p:tav>
                                      </p:tavLst>
                                    </p:anim>
                                    <p:anim calcmode="lin" valueType="num">
                                      <p:cBhvr>
                                        <p:cTn id="411"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6"/>
                                        </p:tgtEl>
                                        <p:attrNameLst>
                                          <p:attrName>style.visibility</p:attrName>
                                        </p:attrNameLst>
                                      </p:cBhvr>
                                      <p:to>
                                        <p:strVal val="hidden"/>
                                      </p:to>
                                    </p:set>
                                  </p:childTnLst>
                                </p:cTn>
                              </p:par>
                              <p:par>
                                <p:cTn id="413" presetID="19" presetClass="exit" presetSubtype="5" fill="hold" nodeType="withEffect">
                                  <p:stCondLst>
                                    <p:cond delay="0"/>
                                  </p:stCondLst>
                                  <p:childTnLst>
                                    <p:anim calcmode="lin" valueType="num">
                                      <p:cBhvr>
                                        <p:cTn id="414" dur="3000"/>
                                        <p:tgtEl>
                                          <p:spTgt spid="27"/>
                                        </p:tgtEl>
                                        <p:attrNameLst>
                                          <p:attrName>ppt_w</p:attrName>
                                        </p:attrNameLst>
                                      </p:cBhvr>
                                      <p:tavLst>
                                        <p:tav tm="0">
                                          <p:val>
                                            <p:strVal val="ppt_w"/>
                                          </p:val>
                                        </p:tav>
                                        <p:tav tm="100000">
                                          <p:val>
                                            <p:strVal val="ppt_w"/>
                                          </p:val>
                                        </p:tav>
                                      </p:tavLst>
                                    </p:anim>
                                    <p:anim calcmode="lin" valueType="num">
                                      <p:cBhvr>
                                        <p:cTn id="415"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7"/>
                                        </p:tgtEl>
                                        <p:attrNameLst>
                                          <p:attrName>style.visibility</p:attrName>
                                        </p:attrNameLst>
                                      </p:cBhvr>
                                      <p:to>
                                        <p:strVal val="hidden"/>
                                      </p:to>
                                    </p:set>
                                  </p:childTnLst>
                                </p:cTn>
                              </p:par>
                              <p:par>
                                <p:cTn id="417" presetID="19" presetClass="exit" presetSubtype="5" fill="hold" nodeType="withEffect">
                                  <p:stCondLst>
                                    <p:cond delay="0"/>
                                  </p:stCondLst>
                                  <p:childTnLst>
                                    <p:anim calcmode="lin" valueType="num">
                                      <p:cBhvr>
                                        <p:cTn id="418" dur="3000"/>
                                        <p:tgtEl>
                                          <p:spTgt spid="28"/>
                                        </p:tgtEl>
                                        <p:attrNameLst>
                                          <p:attrName>ppt_w</p:attrName>
                                        </p:attrNameLst>
                                      </p:cBhvr>
                                      <p:tavLst>
                                        <p:tav tm="0">
                                          <p:val>
                                            <p:strVal val="ppt_w"/>
                                          </p:val>
                                        </p:tav>
                                        <p:tav tm="100000">
                                          <p:val>
                                            <p:strVal val="ppt_w"/>
                                          </p:val>
                                        </p:tav>
                                      </p:tavLst>
                                    </p:anim>
                                    <p:anim calcmode="lin" valueType="num">
                                      <p:cBhvr>
                                        <p:cTn id="419"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8"/>
                                        </p:tgtEl>
                                        <p:attrNameLst>
                                          <p:attrName>style.visibility</p:attrName>
                                        </p:attrNameLst>
                                      </p:cBhvr>
                                      <p:to>
                                        <p:strVal val="hidden"/>
                                      </p:to>
                                    </p:set>
                                  </p:childTnLst>
                                </p:cTn>
                              </p:par>
                              <p:par>
                                <p:cTn id="421" presetID="19" presetClass="exit" presetSubtype="5" fill="hold" nodeType="withEffect">
                                  <p:stCondLst>
                                    <p:cond delay="0"/>
                                  </p:stCondLst>
                                  <p:childTnLst>
                                    <p:anim calcmode="lin" valueType="num">
                                      <p:cBhvr>
                                        <p:cTn id="422" dur="3000"/>
                                        <p:tgtEl>
                                          <p:spTgt spid="29"/>
                                        </p:tgtEl>
                                        <p:attrNameLst>
                                          <p:attrName>ppt_w</p:attrName>
                                        </p:attrNameLst>
                                      </p:cBhvr>
                                      <p:tavLst>
                                        <p:tav tm="0">
                                          <p:val>
                                            <p:strVal val="ppt_w"/>
                                          </p:val>
                                        </p:tav>
                                        <p:tav tm="100000">
                                          <p:val>
                                            <p:strVal val="ppt_w"/>
                                          </p:val>
                                        </p:tav>
                                      </p:tavLst>
                                    </p:anim>
                                    <p:anim calcmode="lin" valueType="num">
                                      <p:cBhvr>
                                        <p:cTn id="423"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9"/>
                                        </p:tgtEl>
                                        <p:attrNameLst>
                                          <p:attrName>style.visibility</p:attrName>
                                        </p:attrNameLst>
                                      </p:cBhvr>
                                      <p:to>
                                        <p:strVal val="hidden"/>
                                      </p:to>
                                    </p:set>
                                  </p:childTnLst>
                                </p:cTn>
                              </p:par>
                              <p:par>
                                <p:cTn id="425" presetID="19" presetClass="exit" presetSubtype="5" fill="hold" nodeType="withEffect">
                                  <p:stCondLst>
                                    <p:cond delay="0"/>
                                  </p:stCondLst>
                                  <p:childTnLst>
                                    <p:anim calcmode="lin" valueType="num">
                                      <p:cBhvr>
                                        <p:cTn id="426" dur="3000"/>
                                        <p:tgtEl>
                                          <p:spTgt spid="38"/>
                                        </p:tgtEl>
                                        <p:attrNameLst>
                                          <p:attrName>ppt_w</p:attrName>
                                        </p:attrNameLst>
                                      </p:cBhvr>
                                      <p:tavLst>
                                        <p:tav tm="0">
                                          <p:val>
                                            <p:strVal val="ppt_w"/>
                                          </p:val>
                                        </p:tav>
                                        <p:tav tm="100000">
                                          <p:val>
                                            <p:strVal val="ppt_w"/>
                                          </p:val>
                                        </p:tav>
                                      </p:tavLst>
                                    </p:anim>
                                    <p:anim calcmode="lin" valueType="num">
                                      <p:cBhvr>
                                        <p:cTn id="427"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38"/>
                                        </p:tgtEl>
                                        <p:attrNameLst>
                                          <p:attrName>style.visibility</p:attrName>
                                        </p:attrNameLst>
                                      </p:cBhvr>
                                      <p:to>
                                        <p:strVal val="hidden"/>
                                      </p:to>
                                    </p:set>
                                  </p:childTnLst>
                                </p:cTn>
                              </p:par>
                              <p:par>
                                <p:cTn id="429" presetID="19" presetClass="exit" presetSubtype="5" fill="hold" nodeType="withEffect">
                                  <p:stCondLst>
                                    <p:cond delay="0"/>
                                  </p:stCondLst>
                                  <p:childTnLst>
                                    <p:anim calcmode="lin" valueType="num">
                                      <p:cBhvr>
                                        <p:cTn id="430" dur="3000"/>
                                        <p:tgtEl>
                                          <p:spTgt spid="39"/>
                                        </p:tgtEl>
                                        <p:attrNameLst>
                                          <p:attrName>ppt_w</p:attrName>
                                        </p:attrNameLst>
                                      </p:cBhvr>
                                      <p:tavLst>
                                        <p:tav tm="0">
                                          <p:val>
                                            <p:strVal val="ppt_w"/>
                                          </p:val>
                                        </p:tav>
                                        <p:tav tm="100000">
                                          <p:val>
                                            <p:strVal val="ppt_w"/>
                                          </p:val>
                                        </p:tav>
                                      </p:tavLst>
                                    </p:anim>
                                    <p:anim calcmode="lin" valueType="num">
                                      <p:cBhvr>
                                        <p:cTn id="431"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9"/>
                                        </p:tgtEl>
                                        <p:attrNameLst>
                                          <p:attrName>style.visibility</p:attrName>
                                        </p:attrNameLst>
                                      </p:cBhvr>
                                      <p:to>
                                        <p:strVal val="hidden"/>
                                      </p:to>
                                    </p:set>
                                  </p:childTnLst>
                                </p:cTn>
                              </p:par>
                              <p:par>
                                <p:cTn id="433" presetID="19" presetClass="exit" presetSubtype="5" fill="hold" nodeType="withEffect">
                                  <p:stCondLst>
                                    <p:cond delay="0"/>
                                  </p:stCondLst>
                                  <p:childTnLst>
                                    <p:anim calcmode="lin" valueType="num">
                                      <p:cBhvr>
                                        <p:cTn id="434" dur="3000"/>
                                        <p:tgtEl>
                                          <p:spTgt spid="40"/>
                                        </p:tgtEl>
                                        <p:attrNameLst>
                                          <p:attrName>ppt_w</p:attrName>
                                        </p:attrNameLst>
                                      </p:cBhvr>
                                      <p:tavLst>
                                        <p:tav tm="0">
                                          <p:val>
                                            <p:strVal val="ppt_w"/>
                                          </p:val>
                                        </p:tav>
                                        <p:tav tm="100000">
                                          <p:val>
                                            <p:strVal val="ppt_w"/>
                                          </p:val>
                                        </p:tav>
                                      </p:tavLst>
                                    </p:anim>
                                    <p:anim calcmode="lin" valueType="num">
                                      <p:cBhvr>
                                        <p:cTn id="435"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40"/>
                                        </p:tgtEl>
                                        <p:attrNameLst>
                                          <p:attrName>style.visibility</p:attrName>
                                        </p:attrNameLst>
                                      </p:cBhvr>
                                      <p:to>
                                        <p:strVal val="hidden"/>
                                      </p:to>
                                    </p:set>
                                  </p:childTnLst>
                                </p:cTn>
                              </p:par>
                              <p:par>
                                <p:cTn id="437" presetID="19" presetClass="exit" presetSubtype="5" fill="hold" nodeType="withEffect">
                                  <p:stCondLst>
                                    <p:cond delay="0"/>
                                  </p:stCondLst>
                                  <p:childTnLst>
                                    <p:anim calcmode="lin" valueType="num">
                                      <p:cBhvr>
                                        <p:cTn id="438" dur="3000"/>
                                        <p:tgtEl>
                                          <p:spTgt spid="41"/>
                                        </p:tgtEl>
                                        <p:attrNameLst>
                                          <p:attrName>ppt_w</p:attrName>
                                        </p:attrNameLst>
                                      </p:cBhvr>
                                      <p:tavLst>
                                        <p:tav tm="0">
                                          <p:val>
                                            <p:strVal val="ppt_w"/>
                                          </p:val>
                                        </p:tav>
                                        <p:tav tm="100000">
                                          <p:val>
                                            <p:strVal val="ppt_w"/>
                                          </p:val>
                                        </p:tav>
                                      </p:tavLst>
                                    </p:anim>
                                    <p:anim calcmode="lin" valueType="num">
                                      <p:cBhvr>
                                        <p:cTn id="439"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41"/>
                                        </p:tgtEl>
                                        <p:attrNameLst>
                                          <p:attrName>style.visibility</p:attrName>
                                        </p:attrNameLst>
                                      </p:cBhvr>
                                      <p:to>
                                        <p:strVal val="hidden"/>
                                      </p:to>
                                    </p:set>
                                  </p:childTnLst>
                                </p:cTn>
                              </p:par>
                              <p:par>
                                <p:cTn id="441" presetID="19" presetClass="exit" presetSubtype="5" fill="hold" nodeType="withEffect">
                                  <p:stCondLst>
                                    <p:cond delay="0"/>
                                  </p:stCondLst>
                                  <p:childTnLst>
                                    <p:anim calcmode="lin" valueType="num">
                                      <p:cBhvr>
                                        <p:cTn id="442" dur="3000"/>
                                        <p:tgtEl>
                                          <p:spTgt spid="42"/>
                                        </p:tgtEl>
                                        <p:attrNameLst>
                                          <p:attrName>ppt_w</p:attrName>
                                        </p:attrNameLst>
                                      </p:cBhvr>
                                      <p:tavLst>
                                        <p:tav tm="0">
                                          <p:val>
                                            <p:strVal val="ppt_w"/>
                                          </p:val>
                                        </p:tav>
                                        <p:tav tm="100000">
                                          <p:val>
                                            <p:strVal val="ppt_w"/>
                                          </p:val>
                                        </p:tav>
                                      </p:tavLst>
                                    </p:anim>
                                    <p:anim calcmode="lin" valueType="num">
                                      <p:cBhvr>
                                        <p:cTn id="443"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42"/>
                                        </p:tgtEl>
                                        <p:attrNameLst>
                                          <p:attrName>style.visibility</p:attrName>
                                        </p:attrNameLst>
                                      </p:cBhvr>
                                      <p:to>
                                        <p:strVal val="hidden"/>
                                      </p:to>
                                    </p:set>
                                  </p:childTnLst>
                                </p:cTn>
                              </p:par>
                              <p:par>
                                <p:cTn id="445" presetID="19" presetClass="exit" presetSubtype="5" fill="hold" nodeType="withEffect">
                                  <p:stCondLst>
                                    <p:cond delay="0"/>
                                  </p:stCondLst>
                                  <p:childTnLst>
                                    <p:anim calcmode="lin" valueType="num">
                                      <p:cBhvr>
                                        <p:cTn id="446" dur="3000"/>
                                        <p:tgtEl>
                                          <p:spTgt spid="43"/>
                                        </p:tgtEl>
                                        <p:attrNameLst>
                                          <p:attrName>ppt_w</p:attrName>
                                        </p:attrNameLst>
                                      </p:cBhvr>
                                      <p:tavLst>
                                        <p:tav tm="0">
                                          <p:val>
                                            <p:strVal val="ppt_w"/>
                                          </p:val>
                                        </p:tav>
                                        <p:tav tm="100000">
                                          <p:val>
                                            <p:strVal val="ppt_w"/>
                                          </p:val>
                                        </p:tav>
                                      </p:tavLst>
                                    </p:anim>
                                    <p:anim calcmode="lin" valueType="num">
                                      <p:cBhvr>
                                        <p:cTn id="447"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43"/>
                                        </p:tgtEl>
                                        <p:attrNameLst>
                                          <p:attrName>style.visibility</p:attrName>
                                        </p:attrNameLst>
                                      </p:cBhvr>
                                      <p:to>
                                        <p:strVal val="hidden"/>
                                      </p:to>
                                    </p:set>
                                  </p:childTnLst>
                                </p:cTn>
                              </p:par>
                              <p:par>
                                <p:cTn id="449" presetID="19" presetClass="exit" presetSubtype="5" fill="hold" nodeType="withEffect">
                                  <p:stCondLst>
                                    <p:cond delay="0"/>
                                  </p:stCondLst>
                                  <p:childTnLst>
                                    <p:anim calcmode="lin" valueType="num">
                                      <p:cBhvr>
                                        <p:cTn id="450" dur="3000"/>
                                        <p:tgtEl>
                                          <p:spTgt spid="44"/>
                                        </p:tgtEl>
                                        <p:attrNameLst>
                                          <p:attrName>ppt_w</p:attrName>
                                        </p:attrNameLst>
                                      </p:cBhvr>
                                      <p:tavLst>
                                        <p:tav tm="0">
                                          <p:val>
                                            <p:strVal val="ppt_w"/>
                                          </p:val>
                                        </p:tav>
                                        <p:tav tm="100000">
                                          <p:val>
                                            <p:strVal val="ppt_w"/>
                                          </p:val>
                                        </p:tav>
                                      </p:tavLst>
                                    </p:anim>
                                    <p:anim calcmode="lin" valueType="num">
                                      <p:cBhvr>
                                        <p:cTn id="451"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44"/>
                                        </p:tgtEl>
                                        <p:attrNameLst>
                                          <p:attrName>style.visibility</p:attrName>
                                        </p:attrNameLst>
                                      </p:cBhvr>
                                      <p:to>
                                        <p:strVal val="hidden"/>
                                      </p:to>
                                    </p:set>
                                  </p:childTnLst>
                                </p:cTn>
                              </p:par>
                              <p:par>
                                <p:cTn id="453" presetID="19" presetClass="exit" presetSubtype="5" fill="hold" nodeType="withEffect">
                                  <p:stCondLst>
                                    <p:cond delay="0"/>
                                  </p:stCondLst>
                                  <p:childTnLst>
                                    <p:anim calcmode="lin" valueType="num">
                                      <p:cBhvr>
                                        <p:cTn id="454" dur="3000"/>
                                        <p:tgtEl>
                                          <p:spTgt spid="45"/>
                                        </p:tgtEl>
                                        <p:attrNameLst>
                                          <p:attrName>ppt_w</p:attrName>
                                        </p:attrNameLst>
                                      </p:cBhvr>
                                      <p:tavLst>
                                        <p:tav tm="0">
                                          <p:val>
                                            <p:strVal val="ppt_w"/>
                                          </p:val>
                                        </p:tav>
                                        <p:tav tm="100000">
                                          <p:val>
                                            <p:strVal val="ppt_w"/>
                                          </p:val>
                                        </p:tav>
                                      </p:tavLst>
                                    </p:anim>
                                    <p:anim calcmode="lin" valueType="num">
                                      <p:cBhvr>
                                        <p:cTn id="455"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45"/>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4/3*#ppt_w"/>
                                          </p:val>
                                        </p:tav>
                                        <p:tav tm="100000">
                                          <p:val>
                                            <p:strVal val="#ppt_w"/>
                                          </p:val>
                                        </p:tav>
                                      </p:tavLst>
                                    </p:anim>
                                    <p:anim calcmode="lin" valueType="num">
                                      <p:cBhvr>
                                        <p:cTn id="460" dur="3000" fill="hold"/>
                                        <p:tgtEl>
                                          <p:spTgt spid="4"/>
                                        </p:tgtEl>
                                        <p:attrNameLst>
                                          <p:attrName>ppt_h</p:attrName>
                                        </p:attrNameLst>
                                      </p:cBhvr>
                                      <p:tavLst>
                                        <p:tav tm="0">
                                          <p:val>
                                            <p:strVal val="4/3*#ppt_h"/>
                                          </p:val>
                                        </p:tav>
                                        <p:tav tm="100000">
                                          <p:val>
                                            <p:strVal val="#ppt_h"/>
                                          </p:val>
                                        </p:tav>
                                      </p:tavLst>
                                    </p:anim>
                                  </p:childTnLst>
                                </p:cTn>
                              </p:par>
                              <p:par>
                                <p:cTn id="461" presetID="16" presetClass="entr" presetSubtype="37"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barn(outVertical)">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52930" cy="6858000"/>
          </a:xfrm>
          <a:prstGeom prst="rect">
            <a:avLst/>
          </a:prstGeom>
        </p:spPr>
      </p:pic>
      <p:pic>
        <p:nvPicPr>
          <p:cNvPr id="5" name="4 Imagen" descr="destello18.png"/>
          <p:cNvPicPr>
            <a:picLocks noChangeAspect="1"/>
          </p:cNvPicPr>
          <p:nvPr/>
        </p:nvPicPr>
        <p:blipFill>
          <a:blip r:embed="rId3"/>
          <a:stretch>
            <a:fillRect/>
          </a:stretch>
        </p:blipFill>
        <p:spPr>
          <a:xfrm>
            <a:off x="1285852" y="0"/>
            <a:ext cx="6643710" cy="6643710"/>
          </a:xfrm>
          <a:prstGeom prst="rect">
            <a:avLst/>
          </a:prstGeom>
        </p:spPr>
      </p:pic>
      <p:pic>
        <p:nvPicPr>
          <p:cNvPr id="14" name="13 Imagen" descr="destello18.png"/>
          <p:cNvPicPr>
            <a:picLocks noChangeAspect="1"/>
          </p:cNvPicPr>
          <p:nvPr/>
        </p:nvPicPr>
        <p:blipFill>
          <a:blip r:embed="rId3"/>
          <a:stretch>
            <a:fillRect/>
          </a:stretch>
        </p:blipFill>
        <p:spPr>
          <a:xfrm>
            <a:off x="3357554" y="2071678"/>
            <a:ext cx="2581268" cy="2581268"/>
          </a:xfrm>
          <a:prstGeom prst="rect">
            <a:avLst/>
          </a:prstGeom>
        </p:spPr>
      </p:pic>
      <p:sp>
        <p:nvSpPr>
          <p:cNvPr id="7" name="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000" fill="hold"/>
                                        <p:tgtEl>
                                          <p:spTgt spid="14"/>
                                        </p:tgtEl>
                                        <p:attrNameLst>
                                          <p:attrName>ppt_w</p:attrName>
                                        </p:attrNameLst>
                                      </p:cBhvr>
                                      <p:tavLst>
                                        <p:tav tm="0">
                                          <p:val>
                                            <p:fltVal val="0"/>
                                          </p:val>
                                        </p:tav>
                                        <p:tav tm="100000">
                                          <p:val>
                                            <p:strVal val="#ppt_w"/>
                                          </p:val>
                                        </p:tav>
                                      </p:tavLst>
                                    </p:anim>
                                    <p:anim calcmode="lin" valueType="num">
                                      <p:cBhvr>
                                        <p:cTn id="17" dur="2000" fill="hold"/>
                                        <p:tgtEl>
                                          <p:spTgt spid="14"/>
                                        </p:tgtEl>
                                        <p:attrNameLst>
                                          <p:attrName>ppt_h</p:attrName>
                                        </p:attrNameLst>
                                      </p:cBhvr>
                                      <p:tavLst>
                                        <p:tav tm="0">
                                          <p:val>
                                            <p:fltVal val="0"/>
                                          </p:val>
                                        </p:tav>
                                        <p:tav tm="100000">
                                          <p:val>
                                            <p:strVal val="#ppt_h"/>
                                          </p:val>
                                        </p:tav>
                                      </p:tavLst>
                                    </p:anim>
                                    <p:anim calcmode="lin" valueType="num">
                                      <p:cBhvr>
                                        <p:cTn id="18" dur="2000" fill="hold"/>
                                        <p:tgtEl>
                                          <p:spTgt spid="14"/>
                                        </p:tgtEl>
                                        <p:attrNameLst>
                                          <p:attrName>ppt_x</p:attrName>
                                        </p:attrNameLst>
                                      </p:cBhvr>
                                      <p:tavLst>
                                        <p:tav tm="0">
                                          <p:val>
                                            <p:fltVal val="0.5"/>
                                          </p:val>
                                        </p:tav>
                                        <p:tav tm="100000">
                                          <p:val>
                                            <p:strVal val="#ppt_x"/>
                                          </p:val>
                                        </p:tav>
                                      </p:tavLst>
                                    </p:anim>
                                    <p:anim calcmode="lin" valueType="num">
                                      <p:cBhvr>
                                        <p:cTn id="19" dur="2000" fill="hold"/>
                                        <p:tgtEl>
                                          <p:spTgt spid="14"/>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14"/>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14"/>
                                        </p:tgtEl>
                                        <p:attrNameLst>
                                          <p:attrName>ppt_w</p:attrName>
                                        </p:attrNameLst>
                                      </p:cBhvr>
                                      <p:tavLst>
                                        <p:tav tm="0">
                                          <p:val>
                                            <p:strVal val="ppt_w"/>
                                          </p:val>
                                        </p:tav>
                                        <p:tav tm="100000">
                                          <p:val>
                                            <p:fltVal val="0"/>
                                          </p:val>
                                        </p:tav>
                                      </p:tavLst>
                                    </p:anim>
                                    <p:anim calcmode="lin" valueType="num">
                                      <p:cBhvr>
                                        <p:cTn id="33" dur="2000"/>
                                        <p:tgtEl>
                                          <p:spTgt spid="14"/>
                                        </p:tgtEl>
                                        <p:attrNameLst>
                                          <p:attrName>ppt_h</p:attrName>
                                        </p:attrNameLst>
                                      </p:cBhvr>
                                      <p:tavLst>
                                        <p:tav tm="0">
                                          <p:val>
                                            <p:strVal val="ppt_h"/>
                                          </p:val>
                                        </p:tav>
                                        <p:tav tm="100000">
                                          <p:val>
                                            <p:fltVal val="0"/>
                                          </p:val>
                                        </p:tav>
                                      </p:tavLst>
                                    </p:anim>
                                    <p:anim calcmode="lin" valueType="num">
                                      <p:cBhvr>
                                        <p:cTn id="34" dur="2000"/>
                                        <p:tgtEl>
                                          <p:spTgt spid="14"/>
                                        </p:tgtEl>
                                        <p:attrNameLst>
                                          <p:attrName>ppt_x</p:attrName>
                                        </p:attrNameLst>
                                      </p:cBhvr>
                                      <p:tavLst>
                                        <p:tav tm="0">
                                          <p:val>
                                            <p:strVal val="ppt_x"/>
                                          </p:val>
                                        </p:tav>
                                        <p:tav tm="100000">
                                          <p:val>
                                            <p:fltVal val="0.5"/>
                                          </p:val>
                                        </p:tav>
                                      </p:tavLst>
                                    </p:anim>
                                    <p:anim calcmode="lin" valueType="num">
                                      <p:cBhvr>
                                        <p:cTn id="35" dur="2000"/>
                                        <p:tgtEl>
                                          <p:spTgt spid="14"/>
                                        </p:tgtEl>
                                        <p:attrNameLst>
                                          <p:attrName>ppt_y</p:attrName>
                                        </p:attrNameLst>
                                      </p:cBhvr>
                                      <p:tavLst>
                                        <p:tav tm="0">
                                          <p:val>
                                            <p:strVal val="ppt_y"/>
                                          </p:val>
                                        </p:tav>
                                        <p:tav tm="100000">
                                          <p:val>
                                            <p:fltVal val="0.5"/>
                                          </p:val>
                                        </p:tav>
                                      </p:tavLst>
                                    </p:anim>
                                    <p:set>
                                      <p:cBhvr>
                                        <p:cTn id="36" dur="1" fill="hold">
                                          <p:stCondLst>
                                            <p:cond delay="1999"/>
                                          </p:stCondLst>
                                        </p:cTn>
                                        <p:tgtEl>
                                          <p:spTgt spid="14"/>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4"/>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4E1BA"/>
              </a:gs>
              <a:gs pos="50000">
                <a:srgbClr val="694C11">
                  <a:shade val="67500"/>
                  <a:satMod val="115000"/>
                </a:srgbClr>
              </a:gs>
              <a:gs pos="100000">
                <a:srgbClr val="694C11">
                  <a:shade val="100000"/>
                  <a:satMod val="115000"/>
                </a:srgbClr>
              </a:gs>
            </a:gsLst>
            <a:path path="circle">
              <a:fillToRect l="50000" t="50000" r="50000" b="50000"/>
            </a:path>
            <a:tileRect/>
          </a:gra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44000" cy="6858000"/>
          </a:xfrm>
          <a:prstGeom prst="rect">
            <a:avLst/>
          </a:prstGeom>
        </p:spPr>
      </p:pic>
      <p:pic>
        <p:nvPicPr>
          <p:cNvPr id="43" name="42 Imagen" descr="swirls-150539_640.png"/>
          <p:cNvPicPr>
            <a:picLocks noChangeAspect="1"/>
          </p:cNvPicPr>
          <p:nvPr/>
        </p:nvPicPr>
        <p:blipFill>
          <a:blip r:embed="rId3" cstate="print">
            <a:lum contrast="40000"/>
          </a:blip>
          <a:stretch>
            <a:fillRect/>
          </a:stretch>
        </p:blipFill>
        <p:spPr>
          <a:xfrm rot="13812497">
            <a:off x="3374832" y="354658"/>
            <a:ext cx="1784162" cy="1706105"/>
          </a:xfrm>
          <a:prstGeom prst="rect">
            <a:avLst/>
          </a:prstGeom>
        </p:spPr>
      </p:pic>
      <p:pic>
        <p:nvPicPr>
          <p:cNvPr id="44" name="43 Imagen" descr="swirls-150539_640.png"/>
          <p:cNvPicPr>
            <a:picLocks noChangeAspect="1"/>
          </p:cNvPicPr>
          <p:nvPr/>
        </p:nvPicPr>
        <p:blipFill>
          <a:blip r:embed="rId4" cstate="print">
            <a:lum contrast="40000"/>
          </a:blip>
          <a:stretch>
            <a:fillRect/>
          </a:stretch>
        </p:blipFill>
        <p:spPr>
          <a:xfrm rot="16737358">
            <a:off x="5032056" y="619643"/>
            <a:ext cx="1806853" cy="1727803"/>
          </a:xfrm>
          <a:prstGeom prst="rect">
            <a:avLst/>
          </a:prstGeom>
        </p:spPr>
      </p:pic>
      <p:pic>
        <p:nvPicPr>
          <p:cNvPr id="45" name="44 Imagen" descr="swirls-150539_640.png"/>
          <p:cNvPicPr>
            <a:picLocks noChangeAspect="1"/>
          </p:cNvPicPr>
          <p:nvPr/>
        </p:nvPicPr>
        <p:blipFill>
          <a:blip r:embed="rId5" cstate="print">
            <a:lum contrast="40000"/>
          </a:blip>
          <a:stretch>
            <a:fillRect/>
          </a:stretch>
        </p:blipFill>
        <p:spPr>
          <a:xfrm rot="18992444">
            <a:off x="5896412" y="1645717"/>
            <a:ext cx="1690678" cy="1616711"/>
          </a:xfrm>
          <a:prstGeom prst="rect">
            <a:avLst/>
          </a:prstGeom>
        </p:spPr>
      </p:pic>
      <p:pic>
        <p:nvPicPr>
          <p:cNvPr id="46" name="45 Imagen" descr="swirls-150539_640.png"/>
          <p:cNvPicPr>
            <a:picLocks noChangeAspect="1"/>
          </p:cNvPicPr>
          <p:nvPr/>
        </p:nvPicPr>
        <p:blipFill>
          <a:blip r:embed="rId6" cstate="print">
            <a:lum contrast="40000"/>
          </a:blip>
          <a:stretch>
            <a:fillRect/>
          </a:stretch>
        </p:blipFill>
        <p:spPr>
          <a:xfrm rot="19607491">
            <a:off x="6010100" y="2863382"/>
            <a:ext cx="1807948" cy="1616711"/>
          </a:xfrm>
          <a:prstGeom prst="rect">
            <a:avLst/>
          </a:prstGeom>
        </p:spPr>
      </p:pic>
      <p:pic>
        <p:nvPicPr>
          <p:cNvPr id="47" name="46 Imagen" descr="swirls-150539_640.png"/>
          <p:cNvPicPr>
            <a:picLocks noChangeAspect="1"/>
          </p:cNvPicPr>
          <p:nvPr/>
        </p:nvPicPr>
        <p:blipFill>
          <a:blip r:embed="rId5" cstate="print">
            <a:lum contrast="40000"/>
          </a:blip>
          <a:stretch>
            <a:fillRect/>
          </a:stretch>
        </p:blipFill>
        <p:spPr>
          <a:xfrm rot="1470318">
            <a:off x="5402645" y="4135442"/>
            <a:ext cx="1690678" cy="1616711"/>
          </a:xfrm>
          <a:prstGeom prst="rect">
            <a:avLst/>
          </a:prstGeom>
        </p:spPr>
      </p:pic>
      <p:pic>
        <p:nvPicPr>
          <p:cNvPr id="48" name="47 Imagen" descr="swirls-150539_640.png"/>
          <p:cNvPicPr>
            <a:picLocks noChangeAspect="1"/>
          </p:cNvPicPr>
          <p:nvPr/>
        </p:nvPicPr>
        <p:blipFill>
          <a:blip r:embed="rId5" cstate="print">
            <a:lum contrast="40000"/>
          </a:blip>
          <a:stretch>
            <a:fillRect/>
          </a:stretch>
        </p:blipFill>
        <p:spPr>
          <a:xfrm rot="2553476">
            <a:off x="4253110" y="4882482"/>
            <a:ext cx="1690678" cy="1616711"/>
          </a:xfrm>
          <a:prstGeom prst="rect">
            <a:avLst/>
          </a:prstGeom>
        </p:spPr>
      </p:pic>
      <p:pic>
        <p:nvPicPr>
          <p:cNvPr id="49" name="48 Imagen" descr="swirls-150539_640.png"/>
          <p:cNvPicPr>
            <a:picLocks noChangeAspect="1"/>
          </p:cNvPicPr>
          <p:nvPr/>
        </p:nvPicPr>
        <p:blipFill>
          <a:blip r:embed="rId5" cstate="print">
            <a:lum contrast="40000"/>
          </a:blip>
          <a:stretch>
            <a:fillRect/>
          </a:stretch>
        </p:blipFill>
        <p:spPr>
          <a:xfrm rot="5604214">
            <a:off x="2759440" y="4635508"/>
            <a:ext cx="1690678" cy="1616711"/>
          </a:xfrm>
          <a:prstGeom prst="rect">
            <a:avLst/>
          </a:prstGeom>
        </p:spPr>
      </p:pic>
      <p:pic>
        <p:nvPicPr>
          <p:cNvPr id="50" name="49 Imagen" descr="swirls-150539_640.png"/>
          <p:cNvPicPr>
            <a:picLocks noChangeAspect="1"/>
          </p:cNvPicPr>
          <p:nvPr/>
        </p:nvPicPr>
        <p:blipFill>
          <a:blip r:embed="rId5" cstate="print">
            <a:lum contrast="40000"/>
          </a:blip>
          <a:stretch>
            <a:fillRect/>
          </a:stretch>
        </p:blipFill>
        <p:spPr>
          <a:xfrm rot="7736516">
            <a:off x="1797695" y="3869673"/>
            <a:ext cx="1690678" cy="1616711"/>
          </a:xfrm>
          <a:prstGeom prst="rect">
            <a:avLst/>
          </a:prstGeom>
        </p:spPr>
      </p:pic>
      <p:pic>
        <p:nvPicPr>
          <p:cNvPr id="51" name="50 Imagen" descr="swirls-150539_640.png"/>
          <p:cNvPicPr>
            <a:picLocks noChangeAspect="1"/>
          </p:cNvPicPr>
          <p:nvPr/>
        </p:nvPicPr>
        <p:blipFill>
          <a:blip r:embed="rId5" cstate="print">
            <a:lum contrast="40000"/>
          </a:blip>
          <a:stretch>
            <a:fillRect/>
          </a:stretch>
        </p:blipFill>
        <p:spPr>
          <a:xfrm rot="9565379">
            <a:off x="1457685" y="2500328"/>
            <a:ext cx="1690678" cy="1616711"/>
          </a:xfrm>
          <a:prstGeom prst="rect">
            <a:avLst/>
          </a:prstGeom>
        </p:spPr>
      </p:pic>
      <p:pic>
        <p:nvPicPr>
          <p:cNvPr id="52" name="51 Imagen" descr="swirls-150539_640.png"/>
          <p:cNvPicPr>
            <a:picLocks noChangeAspect="1"/>
          </p:cNvPicPr>
          <p:nvPr/>
        </p:nvPicPr>
        <p:blipFill>
          <a:blip r:embed="rId5" cstate="print">
            <a:lum contrast="40000"/>
          </a:blip>
          <a:stretch>
            <a:fillRect/>
          </a:stretch>
        </p:blipFill>
        <p:spPr>
          <a:xfrm rot="7736516">
            <a:off x="1950095" y="4022073"/>
            <a:ext cx="1690678" cy="1616711"/>
          </a:xfrm>
          <a:prstGeom prst="rect">
            <a:avLst/>
          </a:prstGeom>
        </p:spPr>
      </p:pic>
      <p:pic>
        <p:nvPicPr>
          <p:cNvPr id="53" name="52 Imagen" descr="swirls-150539_640.png"/>
          <p:cNvPicPr>
            <a:picLocks noChangeAspect="1"/>
          </p:cNvPicPr>
          <p:nvPr/>
        </p:nvPicPr>
        <p:blipFill>
          <a:blip r:embed="rId5" cstate="print">
            <a:lum contrast="40000"/>
          </a:blip>
          <a:stretch>
            <a:fillRect/>
          </a:stretch>
        </p:blipFill>
        <p:spPr>
          <a:xfrm rot="11038329">
            <a:off x="1839883" y="1128162"/>
            <a:ext cx="1690678" cy="1616711"/>
          </a:xfrm>
          <a:prstGeom prst="rect">
            <a:avLst/>
          </a:prstGeom>
        </p:spPr>
      </p:pic>
      <p:pic>
        <p:nvPicPr>
          <p:cNvPr id="55" name="54 Imagen" descr="blue-flower-design-md.png"/>
          <p:cNvPicPr>
            <a:picLocks noChangeAspect="1"/>
          </p:cNvPicPr>
          <p:nvPr/>
        </p:nvPicPr>
        <p:blipFill>
          <a:blip r:embed="rId7"/>
          <a:stretch>
            <a:fillRect/>
          </a:stretch>
        </p:blipFill>
        <p:spPr>
          <a:xfrm>
            <a:off x="3143250" y="2000250"/>
            <a:ext cx="2857500" cy="2857500"/>
          </a:xfrm>
          <a:prstGeom prst="rect">
            <a:avLst/>
          </a:prstGeom>
        </p:spPr>
      </p:pic>
      <p:sp>
        <p:nvSpPr>
          <p:cNvPr id="17" name="1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p:cTn id="10" dur="3000" fill="hold"/>
                                        <p:tgtEl>
                                          <p:spTgt spid="43"/>
                                        </p:tgtEl>
                                        <p:attrNameLst>
                                          <p:attrName>ppt_w</p:attrName>
                                        </p:attrNameLst>
                                      </p:cBhvr>
                                      <p:tavLst>
                                        <p:tav tm="0">
                                          <p:val>
                                            <p:fltVal val="0"/>
                                          </p:val>
                                        </p:tav>
                                        <p:tav tm="100000">
                                          <p:val>
                                            <p:strVal val="#ppt_w"/>
                                          </p:val>
                                        </p:tav>
                                      </p:tavLst>
                                    </p:anim>
                                    <p:anim calcmode="lin" valueType="num">
                                      <p:cBhvr>
                                        <p:cTn id="11" dur="3000" fill="hold"/>
                                        <p:tgtEl>
                                          <p:spTgt spid="43"/>
                                        </p:tgtEl>
                                        <p:attrNameLst>
                                          <p:attrName>ppt_h</p:attrName>
                                        </p:attrNameLst>
                                      </p:cBhvr>
                                      <p:tavLst>
                                        <p:tav tm="0">
                                          <p:val>
                                            <p:fltVal val="0"/>
                                          </p:val>
                                        </p:tav>
                                        <p:tav tm="100000">
                                          <p:val>
                                            <p:strVal val="#ppt_h"/>
                                          </p:val>
                                        </p:tav>
                                      </p:tavLst>
                                    </p:anim>
                                    <p:anim calcmode="lin" valueType="num">
                                      <p:cBhvr>
                                        <p:cTn id="12" dur="3000" fill="hold"/>
                                        <p:tgtEl>
                                          <p:spTgt spid="43"/>
                                        </p:tgtEl>
                                        <p:attrNameLst>
                                          <p:attrName>ppt_x</p:attrName>
                                        </p:attrNameLst>
                                      </p:cBhvr>
                                      <p:tavLst>
                                        <p:tav tm="0">
                                          <p:val>
                                            <p:fltVal val="0.5"/>
                                          </p:val>
                                        </p:tav>
                                        <p:tav tm="100000">
                                          <p:val>
                                            <p:strVal val="#ppt_x"/>
                                          </p:val>
                                        </p:tav>
                                      </p:tavLst>
                                    </p:anim>
                                    <p:anim calcmode="lin" valueType="num">
                                      <p:cBhvr>
                                        <p:cTn id="13" dur="3000" fill="hold"/>
                                        <p:tgtEl>
                                          <p:spTgt spid="4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p:cTn id="16" dur="3000" fill="hold"/>
                                        <p:tgtEl>
                                          <p:spTgt spid="44"/>
                                        </p:tgtEl>
                                        <p:attrNameLst>
                                          <p:attrName>ppt_w</p:attrName>
                                        </p:attrNameLst>
                                      </p:cBhvr>
                                      <p:tavLst>
                                        <p:tav tm="0">
                                          <p:val>
                                            <p:fltVal val="0"/>
                                          </p:val>
                                        </p:tav>
                                        <p:tav tm="100000">
                                          <p:val>
                                            <p:strVal val="#ppt_w"/>
                                          </p:val>
                                        </p:tav>
                                      </p:tavLst>
                                    </p:anim>
                                    <p:anim calcmode="lin" valueType="num">
                                      <p:cBhvr>
                                        <p:cTn id="17" dur="3000" fill="hold"/>
                                        <p:tgtEl>
                                          <p:spTgt spid="44"/>
                                        </p:tgtEl>
                                        <p:attrNameLst>
                                          <p:attrName>ppt_h</p:attrName>
                                        </p:attrNameLst>
                                      </p:cBhvr>
                                      <p:tavLst>
                                        <p:tav tm="0">
                                          <p:val>
                                            <p:fltVal val="0"/>
                                          </p:val>
                                        </p:tav>
                                        <p:tav tm="100000">
                                          <p:val>
                                            <p:strVal val="#ppt_h"/>
                                          </p:val>
                                        </p:tav>
                                      </p:tavLst>
                                    </p:anim>
                                    <p:anim calcmode="lin" valueType="num">
                                      <p:cBhvr>
                                        <p:cTn id="18" dur="3000" fill="hold"/>
                                        <p:tgtEl>
                                          <p:spTgt spid="44"/>
                                        </p:tgtEl>
                                        <p:attrNameLst>
                                          <p:attrName>ppt_x</p:attrName>
                                        </p:attrNameLst>
                                      </p:cBhvr>
                                      <p:tavLst>
                                        <p:tav tm="0">
                                          <p:val>
                                            <p:fltVal val="0.5"/>
                                          </p:val>
                                        </p:tav>
                                        <p:tav tm="100000">
                                          <p:val>
                                            <p:strVal val="#ppt_x"/>
                                          </p:val>
                                        </p:tav>
                                      </p:tavLst>
                                    </p:anim>
                                    <p:anim calcmode="lin" valueType="num">
                                      <p:cBhvr>
                                        <p:cTn id="19" dur="3000" fill="hold"/>
                                        <p:tgtEl>
                                          <p:spTgt spid="4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3000" fill="hold"/>
                                        <p:tgtEl>
                                          <p:spTgt spid="45"/>
                                        </p:tgtEl>
                                        <p:attrNameLst>
                                          <p:attrName>ppt_w</p:attrName>
                                        </p:attrNameLst>
                                      </p:cBhvr>
                                      <p:tavLst>
                                        <p:tav tm="0">
                                          <p:val>
                                            <p:fltVal val="0"/>
                                          </p:val>
                                        </p:tav>
                                        <p:tav tm="100000">
                                          <p:val>
                                            <p:strVal val="#ppt_w"/>
                                          </p:val>
                                        </p:tav>
                                      </p:tavLst>
                                    </p:anim>
                                    <p:anim calcmode="lin" valueType="num">
                                      <p:cBhvr>
                                        <p:cTn id="23" dur="3000" fill="hold"/>
                                        <p:tgtEl>
                                          <p:spTgt spid="45"/>
                                        </p:tgtEl>
                                        <p:attrNameLst>
                                          <p:attrName>ppt_h</p:attrName>
                                        </p:attrNameLst>
                                      </p:cBhvr>
                                      <p:tavLst>
                                        <p:tav tm="0">
                                          <p:val>
                                            <p:fltVal val="0"/>
                                          </p:val>
                                        </p:tav>
                                        <p:tav tm="100000">
                                          <p:val>
                                            <p:strVal val="#ppt_h"/>
                                          </p:val>
                                        </p:tav>
                                      </p:tavLst>
                                    </p:anim>
                                    <p:anim calcmode="lin" valueType="num">
                                      <p:cBhvr>
                                        <p:cTn id="24" dur="3000" fill="hold"/>
                                        <p:tgtEl>
                                          <p:spTgt spid="45"/>
                                        </p:tgtEl>
                                        <p:attrNameLst>
                                          <p:attrName>ppt_x</p:attrName>
                                        </p:attrNameLst>
                                      </p:cBhvr>
                                      <p:tavLst>
                                        <p:tav tm="0">
                                          <p:val>
                                            <p:fltVal val="0.5"/>
                                          </p:val>
                                        </p:tav>
                                        <p:tav tm="100000">
                                          <p:val>
                                            <p:strVal val="#ppt_x"/>
                                          </p:val>
                                        </p:tav>
                                      </p:tavLst>
                                    </p:anim>
                                    <p:anim calcmode="lin" valueType="num">
                                      <p:cBhvr>
                                        <p:cTn id="25" dur="3000" fill="hold"/>
                                        <p:tgtEl>
                                          <p:spTgt spid="4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3000" fill="hold"/>
                                        <p:tgtEl>
                                          <p:spTgt spid="46"/>
                                        </p:tgtEl>
                                        <p:attrNameLst>
                                          <p:attrName>ppt_w</p:attrName>
                                        </p:attrNameLst>
                                      </p:cBhvr>
                                      <p:tavLst>
                                        <p:tav tm="0">
                                          <p:val>
                                            <p:fltVal val="0"/>
                                          </p:val>
                                        </p:tav>
                                        <p:tav tm="100000">
                                          <p:val>
                                            <p:strVal val="#ppt_w"/>
                                          </p:val>
                                        </p:tav>
                                      </p:tavLst>
                                    </p:anim>
                                    <p:anim calcmode="lin" valueType="num">
                                      <p:cBhvr>
                                        <p:cTn id="29" dur="3000" fill="hold"/>
                                        <p:tgtEl>
                                          <p:spTgt spid="46"/>
                                        </p:tgtEl>
                                        <p:attrNameLst>
                                          <p:attrName>ppt_h</p:attrName>
                                        </p:attrNameLst>
                                      </p:cBhvr>
                                      <p:tavLst>
                                        <p:tav tm="0">
                                          <p:val>
                                            <p:fltVal val="0"/>
                                          </p:val>
                                        </p:tav>
                                        <p:tav tm="100000">
                                          <p:val>
                                            <p:strVal val="#ppt_h"/>
                                          </p:val>
                                        </p:tav>
                                      </p:tavLst>
                                    </p:anim>
                                    <p:anim calcmode="lin" valueType="num">
                                      <p:cBhvr>
                                        <p:cTn id="30" dur="3000" fill="hold"/>
                                        <p:tgtEl>
                                          <p:spTgt spid="46"/>
                                        </p:tgtEl>
                                        <p:attrNameLst>
                                          <p:attrName>ppt_x</p:attrName>
                                        </p:attrNameLst>
                                      </p:cBhvr>
                                      <p:tavLst>
                                        <p:tav tm="0">
                                          <p:val>
                                            <p:fltVal val="0.5"/>
                                          </p:val>
                                        </p:tav>
                                        <p:tav tm="100000">
                                          <p:val>
                                            <p:strVal val="#ppt_x"/>
                                          </p:val>
                                        </p:tav>
                                      </p:tavLst>
                                    </p:anim>
                                    <p:anim calcmode="lin" valueType="num">
                                      <p:cBhvr>
                                        <p:cTn id="31" dur="3000" fill="hold"/>
                                        <p:tgtEl>
                                          <p:spTgt spid="4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p:cTn id="34" dur="3000" fill="hold"/>
                                        <p:tgtEl>
                                          <p:spTgt spid="47"/>
                                        </p:tgtEl>
                                        <p:attrNameLst>
                                          <p:attrName>ppt_w</p:attrName>
                                        </p:attrNameLst>
                                      </p:cBhvr>
                                      <p:tavLst>
                                        <p:tav tm="0">
                                          <p:val>
                                            <p:fltVal val="0"/>
                                          </p:val>
                                        </p:tav>
                                        <p:tav tm="100000">
                                          <p:val>
                                            <p:strVal val="#ppt_w"/>
                                          </p:val>
                                        </p:tav>
                                      </p:tavLst>
                                    </p:anim>
                                    <p:anim calcmode="lin" valueType="num">
                                      <p:cBhvr>
                                        <p:cTn id="35" dur="3000" fill="hold"/>
                                        <p:tgtEl>
                                          <p:spTgt spid="47"/>
                                        </p:tgtEl>
                                        <p:attrNameLst>
                                          <p:attrName>ppt_h</p:attrName>
                                        </p:attrNameLst>
                                      </p:cBhvr>
                                      <p:tavLst>
                                        <p:tav tm="0">
                                          <p:val>
                                            <p:fltVal val="0"/>
                                          </p:val>
                                        </p:tav>
                                        <p:tav tm="100000">
                                          <p:val>
                                            <p:strVal val="#ppt_h"/>
                                          </p:val>
                                        </p:tav>
                                      </p:tavLst>
                                    </p:anim>
                                    <p:anim calcmode="lin" valueType="num">
                                      <p:cBhvr>
                                        <p:cTn id="36" dur="3000" fill="hold"/>
                                        <p:tgtEl>
                                          <p:spTgt spid="47"/>
                                        </p:tgtEl>
                                        <p:attrNameLst>
                                          <p:attrName>ppt_x</p:attrName>
                                        </p:attrNameLst>
                                      </p:cBhvr>
                                      <p:tavLst>
                                        <p:tav tm="0">
                                          <p:val>
                                            <p:fltVal val="0.5"/>
                                          </p:val>
                                        </p:tav>
                                        <p:tav tm="100000">
                                          <p:val>
                                            <p:strVal val="#ppt_x"/>
                                          </p:val>
                                        </p:tav>
                                      </p:tavLst>
                                    </p:anim>
                                    <p:anim calcmode="lin" valueType="num">
                                      <p:cBhvr>
                                        <p:cTn id="37" dur="3000" fill="hold"/>
                                        <p:tgtEl>
                                          <p:spTgt spid="4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3000" fill="hold"/>
                                        <p:tgtEl>
                                          <p:spTgt spid="48"/>
                                        </p:tgtEl>
                                        <p:attrNameLst>
                                          <p:attrName>ppt_w</p:attrName>
                                        </p:attrNameLst>
                                      </p:cBhvr>
                                      <p:tavLst>
                                        <p:tav tm="0">
                                          <p:val>
                                            <p:fltVal val="0"/>
                                          </p:val>
                                        </p:tav>
                                        <p:tav tm="100000">
                                          <p:val>
                                            <p:strVal val="#ppt_w"/>
                                          </p:val>
                                        </p:tav>
                                      </p:tavLst>
                                    </p:anim>
                                    <p:anim calcmode="lin" valueType="num">
                                      <p:cBhvr>
                                        <p:cTn id="41" dur="3000" fill="hold"/>
                                        <p:tgtEl>
                                          <p:spTgt spid="48"/>
                                        </p:tgtEl>
                                        <p:attrNameLst>
                                          <p:attrName>ppt_h</p:attrName>
                                        </p:attrNameLst>
                                      </p:cBhvr>
                                      <p:tavLst>
                                        <p:tav tm="0">
                                          <p:val>
                                            <p:fltVal val="0"/>
                                          </p:val>
                                        </p:tav>
                                        <p:tav tm="100000">
                                          <p:val>
                                            <p:strVal val="#ppt_h"/>
                                          </p:val>
                                        </p:tav>
                                      </p:tavLst>
                                    </p:anim>
                                    <p:anim calcmode="lin" valueType="num">
                                      <p:cBhvr>
                                        <p:cTn id="42" dur="3000" fill="hold"/>
                                        <p:tgtEl>
                                          <p:spTgt spid="48"/>
                                        </p:tgtEl>
                                        <p:attrNameLst>
                                          <p:attrName>ppt_x</p:attrName>
                                        </p:attrNameLst>
                                      </p:cBhvr>
                                      <p:tavLst>
                                        <p:tav tm="0">
                                          <p:val>
                                            <p:fltVal val="0.5"/>
                                          </p:val>
                                        </p:tav>
                                        <p:tav tm="100000">
                                          <p:val>
                                            <p:strVal val="#ppt_x"/>
                                          </p:val>
                                        </p:tav>
                                      </p:tavLst>
                                    </p:anim>
                                    <p:anim calcmode="lin" valueType="num">
                                      <p:cBhvr>
                                        <p:cTn id="43" dur="3000" fill="hold"/>
                                        <p:tgtEl>
                                          <p:spTgt spid="4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49"/>
                                        </p:tgtEl>
                                        <p:attrNameLst>
                                          <p:attrName>style.visibility</p:attrName>
                                        </p:attrNameLst>
                                      </p:cBhvr>
                                      <p:to>
                                        <p:strVal val="visible"/>
                                      </p:to>
                                    </p:set>
                                    <p:anim calcmode="lin" valueType="num">
                                      <p:cBhvr>
                                        <p:cTn id="46" dur="3000" fill="hold"/>
                                        <p:tgtEl>
                                          <p:spTgt spid="49"/>
                                        </p:tgtEl>
                                        <p:attrNameLst>
                                          <p:attrName>ppt_w</p:attrName>
                                        </p:attrNameLst>
                                      </p:cBhvr>
                                      <p:tavLst>
                                        <p:tav tm="0">
                                          <p:val>
                                            <p:fltVal val="0"/>
                                          </p:val>
                                        </p:tav>
                                        <p:tav tm="100000">
                                          <p:val>
                                            <p:strVal val="#ppt_w"/>
                                          </p:val>
                                        </p:tav>
                                      </p:tavLst>
                                    </p:anim>
                                    <p:anim calcmode="lin" valueType="num">
                                      <p:cBhvr>
                                        <p:cTn id="47" dur="3000" fill="hold"/>
                                        <p:tgtEl>
                                          <p:spTgt spid="49"/>
                                        </p:tgtEl>
                                        <p:attrNameLst>
                                          <p:attrName>ppt_h</p:attrName>
                                        </p:attrNameLst>
                                      </p:cBhvr>
                                      <p:tavLst>
                                        <p:tav tm="0">
                                          <p:val>
                                            <p:fltVal val="0"/>
                                          </p:val>
                                        </p:tav>
                                        <p:tav tm="100000">
                                          <p:val>
                                            <p:strVal val="#ppt_h"/>
                                          </p:val>
                                        </p:tav>
                                      </p:tavLst>
                                    </p:anim>
                                    <p:anim calcmode="lin" valueType="num">
                                      <p:cBhvr>
                                        <p:cTn id="48" dur="3000" fill="hold"/>
                                        <p:tgtEl>
                                          <p:spTgt spid="49"/>
                                        </p:tgtEl>
                                        <p:attrNameLst>
                                          <p:attrName>ppt_x</p:attrName>
                                        </p:attrNameLst>
                                      </p:cBhvr>
                                      <p:tavLst>
                                        <p:tav tm="0">
                                          <p:val>
                                            <p:fltVal val="0.5"/>
                                          </p:val>
                                        </p:tav>
                                        <p:tav tm="100000">
                                          <p:val>
                                            <p:strVal val="#ppt_x"/>
                                          </p:val>
                                        </p:tav>
                                      </p:tavLst>
                                    </p:anim>
                                    <p:anim calcmode="lin" valueType="num">
                                      <p:cBhvr>
                                        <p:cTn id="49" dur="3000" fill="hold"/>
                                        <p:tgtEl>
                                          <p:spTgt spid="4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3000" fill="hold"/>
                                        <p:tgtEl>
                                          <p:spTgt spid="50"/>
                                        </p:tgtEl>
                                        <p:attrNameLst>
                                          <p:attrName>ppt_w</p:attrName>
                                        </p:attrNameLst>
                                      </p:cBhvr>
                                      <p:tavLst>
                                        <p:tav tm="0">
                                          <p:val>
                                            <p:fltVal val="0"/>
                                          </p:val>
                                        </p:tav>
                                        <p:tav tm="100000">
                                          <p:val>
                                            <p:strVal val="#ppt_w"/>
                                          </p:val>
                                        </p:tav>
                                      </p:tavLst>
                                    </p:anim>
                                    <p:anim calcmode="lin" valueType="num">
                                      <p:cBhvr>
                                        <p:cTn id="53" dur="3000" fill="hold"/>
                                        <p:tgtEl>
                                          <p:spTgt spid="50"/>
                                        </p:tgtEl>
                                        <p:attrNameLst>
                                          <p:attrName>ppt_h</p:attrName>
                                        </p:attrNameLst>
                                      </p:cBhvr>
                                      <p:tavLst>
                                        <p:tav tm="0">
                                          <p:val>
                                            <p:fltVal val="0"/>
                                          </p:val>
                                        </p:tav>
                                        <p:tav tm="100000">
                                          <p:val>
                                            <p:strVal val="#ppt_h"/>
                                          </p:val>
                                        </p:tav>
                                      </p:tavLst>
                                    </p:anim>
                                    <p:anim calcmode="lin" valueType="num">
                                      <p:cBhvr>
                                        <p:cTn id="54" dur="3000" fill="hold"/>
                                        <p:tgtEl>
                                          <p:spTgt spid="50"/>
                                        </p:tgtEl>
                                        <p:attrNameLst>
                                          <p:attrName>ppt_x</p:attrName>
                                        </p:attrNameLst>
                                      </p:cBhvr>
                                      <p:tavLst>
                                        <p:tav tm="0">
                                          <p:val>
                                            <p:fltVal val="0.5"/>
                                          </p:val>
                                        </p:tav>
                                        <p:tav tm="100000">
                                          <p:val>
                                            <p:strVal val="#ppt_x"/>
                                          </p:val>
                                        </p:tav>
                                      </p:tavLst>
                                    </p:anim>
                                    <p:anim calcmode="lin" valueType="num">
                                      <p:cBhvr>
                                        <p:cTn id="55" dur="3000" fill="hold"/>
                                        <p:tgtEl>
                                          <p:spTgt spid="5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p:cTn id="58" dur="3000" fill="hold"/>
                                        <p:tgtEl>
                                          <p:spTgt spid="51"/>
                                        </p:tgtEl>
                                        <p:attrNameLst>
                                          <p:attrName>ppt_w</p:attrName>
                                        </p:attrNameLst>
                                      </p:cBhvr>
                                      <p:tavLst>
                                        <p:tav tm="0">
                                          <p:val>
                                            <p:fltVal val="0"/>
                                          </p:val>
                                        </p:tav>
                                        <p:tav tm="100000">
                                          <p:val>
                                            <p:strVal val="#ppt_w"/>
                                          </p:val>
                                        </p:tav>
                                      </p:tavLst>
                                    </p:anim>
                                    <p:anim calcmode="lin" valueType="num">
                                      <p:cBhvr>
                                        <p:cTn id="59" dur="3000" fill="hold"/>
                                        <p:tgtEl>
                                          <p:spTgt spid="51"/>
                                        </p:tgtEl>
                                        <p:attrNameLst>
                                          <p:attrName>ppt_h</p:attrName>
                                        </p:attrNameLst>
                                      </p:cBhvr>
                                      <p:tavLst>
                                        <p:tav tm="0">
                                          <p:val>
                                            <p:fltVal val="0"/>
                                          </p:val>
                                        </p:tav>
                                        <p:tav tm="100000">
                                          <p:val>
                                            <p:strVal val="#ppt_h"/>
                                          </p:val>
                                        </p:tav>
                                      </p:tavLst>
                                    </p:anim>
                                    <p:anim calcmode="lin" valueType="num">
                                      <p:cBhvr>
                                        <p:cTn id="60" dur="3000" fill="hold"/>
                                        <p:tgtEl>
                                          <p:spTgt spid="51"/>
                                        </p:tgtEl>
                                        <p:attrNameLst>
                                          <p:attrName>ppt_x</p:attrName>
                                        </p:attrNameLst>
                                      </p:cBhvr>
                                      <p:tavLst>
                                        <p:tav tm="0">
                                          <p:val>
                                            <p:fltVal val="0.5"/>
                                          </p:val>
                                        </p:tav>
                                        <p:tav tm="100000">
                                          <p:val>
                                            <p:strVal val="#ppt_x"/>
                                          </p:val>
                                        </p:tav>
                                      </p:tavLst>
                                    </p:anim>
                                    <p:anim calcmode="lin" valueType="num">
                                      <p:cBhvr>
                                        <p:cTn id="61" dur="3000" fill="hold"/>
                                        <p:tgtEl>
                                          <p:spTgt spid="5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52"/>
                                        </p:tgtEl>
                                        <p:attrNameLst>
                                          <p:attrName>style.visibility</p:attrName>
                                        </p:attrNameLst>
                                      </p:cBhvr>
                                      <p:to>
                                        <p:strVal val="visible"/>
                                      </p:to>
                                    </p:set>
                                    <p:anim calcmode="lin" valueType="num">
                                      <p:cBhvr>
                                        <p:cTn id="64" dur="3000" fill="hold"/>
                                        <p:tgtEl>
                                          <p:spTgt spid="52"/>
                                        </p:tgtEl>
                                        <p:attrNameLst>
                                          <p:attrName>ppt_w</p:attrName>
                                        </p:attrNameLst>
                                      </p:cBhvr>
                                      <p:tavLst>
                                        <p:tav tm="0">
                                          <p:val>
                                            <p:fltVal val="0"/>
                                          </p:val>
                                        </p:tav>
                                        <p:tav tm="100000">
                                          <p:val>
                                            <p:strVal val="#ppt_w"/>
                                          </p:val>
                                        </p:tav>
                                      </p:tavLst>
                                    </p:anim>
                                    <p:anim calcmode="lin" valueType="num">
                                      <p:cBhvr>
                                        <p:cTn id="65" dur="3000" fill="hold"/>
                                        <p:tgtEl>
                                          <p:spTgt spid="52"/>
                                        </p:tgtEl>
                                        <p:attrNameLst>
                                          <p:attrName>ppt_h</p:attrName>
                                        </p:attrNameLst>
                                      </p:cBhvr>
                                      <p:tavLst>
                                        <p:tav tm="0">
                                          <p:val>
                                            <p:fltVal val="0"/>
                                          </p:val>
                                        </p:tav>
                                        <p:tav tm="100000">
                                          <p:val>
                                            <p:strVal val="#ppt_h"/>
                                          </p:val>
                                        </p:tav>
                                      </p:tavLst>
                                    </p:anim>
                                    <p:anim calcmode="lin" valueType="num">
                                      <p:cBhvr>
                                        <p:cTn id="66" dur="3000" fill="hold"/>
                                        <p:tgtEl>
                                          <p:spTgt spid="52"/>
                                        </p:tgtEl>
                                        <p:attrNameLst>
                                          <p:attrName>ppt_x</p:attrName>
                                        </p:attrNameLst>
                                      </p:cBhvr>
                                      <p:tavLst>
                                        <p:tav tm="0">
                                          <p:val>
                                            <p:fltVal val="0.5"/>
                                          </p:val>
                                        </p:tav>
                                        <p:tav tm="100000">
                                          <p:val>
                                            <p:strVal val="#ppt_x"/>
                                          </p:val>
                                        </p:tav>
                                      </p:tavLst>
                                    </p:anim>
                                    <p:anim calcmode="lin" valueType="num">
                                      <p:cBhvr>
                                        <p:cTn id="67" dur="3000" fill="hold"/>
                                        <p:tgtEl>
                                          <p:spTgt spid="5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p:cTn id="70" dur="3000" fill="hold"/>
                                        <p:tgtEl>
                                          <p:spTgt spid="53"/>
                                        </p:tgtEl>
                                        <p:attrNameLst>
                                          <p:attrName>ppt_w</p:attrName>
                                        </p:attrNameLst>
                                      </p:cBhvr>
                                      <p:tavLst>
                                        <p:tav tm="0">
                                          <p:val>
                                            <p:fltVal val="0"/>
                                          </p:val>
                                        </p:tav>
                                        <p:tav tm="100000">
                                          <p:val>
                                            <p:strVal val="#ppt_w"/>
                                          </p:val>
                                        </p:tav>
                                      </p:tavLst>
                                    </p:anim>
                                    <p:anim calcmode="lin" valueType="num">
                                      <p:cBhvr>
                                        <p:cTn id="71" dur="3000" fill="hold"/>
                                        <p:tgtEl>
                                          <p:spTgt spid="53"/>
                                        </p:tgtEl>
                                        <p:attrNameLst>
                                          <p:attrName>ppt_h</p:attrName>
                                        </p:attrNameLst>
                                      </p:cBhvr>
                                      <p:tavLst>
                                        <p:tav tm="0">
                                          <p:val>
                                            <p:fltVal val="0"/>
                                          </p:val>
                                        </p:tav>
                                        <p:tav tm="100000">
                                          <p:val>
                                            <p:strVal val="#ppt_h"/>
                                          </p:val>
                                        </p:tav>
                                      </p:tavLst>
                                    </p:anim>
                                    <p:anim calcmode="lin" valueType="num">
                                      <p:cBhvr>
                                        <p:cTn id="72" dur="3000" fill="hold"/>
                                        <p:tgtEl>
                                          <p:spTgt spid="53"/>
                                        </p:tgtEl>
                                        <p:attrNameLst>
                                          <p:attrName>ppt_x</p:attrName>
                                        </p:attrNameLst>
                                      </p:cBhvr>
                                      <p:tavLst>
                                        <p:tav tm="0">
                                          <p:val>
                                            <p:fltVal val="0.5"/>
                                          </p:val>
                                        </p:tav>
                                        <p:tav tm="100000">
                                          <p:val>
                                            <p:strVal val="#ppt_x"/>
                                          </p:val>
                                        </p:tav>
                                      </p:tavLst>
                                    </p:anim>
                                    <p:anim calcmode="lin" valueType="num">
                                      <p:cBhvr>
                                        <p:cTn id="73" dur="3000" fill="hold"/>
                                        <p:tgtEl>
                                          <p:spTgt spid="53"/>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3000" fill="hold"/>
                                        <p:tgtEl>
                                          <p:spTgt spid="43"/>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4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45"/>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46"/>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47"/>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48"/>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4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5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5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5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53"/>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55"/>
                                        </p:tgtEl>
                                        <p:attrNameLst>
                                          <p:attrName>style.visibility</p:attrName>
                                        </p:attrNameLst>
                                      </p:cBhvr>
                                      <p:to>
                                        <p:strVal val="visible"/>
                                      </p:to>
                                    </p:set>
                                    <p:anim calcmode="lin" valueType="num">
                                      <p:cBhvr>
                                        <p:cTn id="98" dur="3000" fill="hold"/>
                                        <p:tgtEl>
                                          <p:spTgt spid="55"/>
                                        </p:tgtEl>
                                        <p:attrNameLst>
                                          <p:attrName>ppt_w</p:attrName>
                                        </p:attrNameLst>
                                      </p:cBhvr>
                                      <p:tavLst>
                                        <p:tav tm="0">
                                          <p:val>
                                            <p:fltVal val="0"/>
                                          </p:val>
                                        </p:tav>
                                        <p:tav tm="100000">
                                          <p:val>
                                            <p:strVal val="#ppt_w"/>
                                          </p:val>
                                        </p:tav>
                                      </p:tavLst>
                                    </p:anim>
                                    <p:anim calcmode="lin" valueType="num">
                                      <p:cBhvr>
                                        <p:cTn id="99" dur="3000" fill="hold"/>
                                        <p:tgtEl>
                                          <p:spTgt spid="55"/>
                                        </p:tgtEl>
                                        <p:attrNameLst>
                                          <p:attrName>ppt_h</p:attrName>
                                        </p:attrNameLst>
                                      </p:cBhvr>
                                      <p:tavLst>
                                        <p:tav tm="0">
                                          <p:val>
                                            <p:fltVal val="0"/>
                                          </p:val>
                                        </p:tav>
                                        <p:tav tm="100000">
                                          <p:val>
                                            <p:strVal val="#ppt_h"/>
                                          </p:val>
                                        </p:tav>
                                      </p:tavLst>
                                    </p:anim>
                                    <p:anim calcmode="lin" valueType="num">
                                      <p:cBhvr>
                                        <p:cTn id="100" dur="3000" fill="hold"/>
                                        <p:tgtEl>
                                          <p:spTgt spid="55"/>
                                        </p:tgtEl>
                                        <p:attrNameLst>
                                          <p:attrName>ppt_x</p:attrName>
                                        </p:attrNameLst>
                                      </p:cBhvr>
                                      <p:tavLst>
                                        <p:tav tm="0">
                                          <p:val>
                                            <p:fltVal val="0.5"/>
                                          </p:val>
                                        </p:tav>
                                        <p:tav tm="100000">
                                          <p:val>
                                            <p:strVal val="#ppt_x"/>
                                          </p:val>
                                        </p:tav>
                                      </p:tavLst>
                                    </p:anim>
                                    <p:anim calcmode="lin" valueType="num">
                                      <p:cBhvr>
                                        <p:cTn id="101" dur="3000" fill="hold"/>
                                        <p:tgtEl>
                                          <p:spTgt spid="55"/>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3000" fill="hold"/>
                                        <p:tgtEl>
                                          <p:spTgt spid="55"/>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43"/>
                                        </p:tgtEl>
                                        <p:attrNameLst>
                                          <p:attrName>ppt_w</p:attrName>
                                        </p:attrNameLst>
                                      </p:cBhvr>
                                      <p:tavLst>
                                        <p:tav tm="0">
                                          <p:val>
                                            <p:strVal val="ppt_w"/>
                                          </p:val>
                                        </p:tav>
                                        <p:tav tm="100000">
                                          <p:val>
                                            <p:fltVal val="0"/>
                                          </p:val>
                                        </p:tav>
                                      </p:tavLst>
                                    </p:anim>
                                    <p:anim calcmode="lin" valueType="num">
                                      <p:cBhvr>
                                        <p:cTn id="107" dur="3000"/>
                                        <p:tgtEl>
                                          <p:spTgt spid="43"/>
                                        </p:tgtEl>
                                        <p:attrNameLst>
                                          <p:attrName>ppt_h</p:attrName>
                                        </p:attrNameLst>
                                      </p:cBhvr>
                                      <p:tavLst>
                                        <p:tav tm="0">
                                          <p:val>
                                            <p:strVal val="ppt_h"/>
                                          </p:val>
                                        </p:tav>
                                        <p:tav tm="100000">
                                          <p:val>
                                            <p:fltVal val="0"/>
                                          </p:val>
                                        </p:tav>
                                      </p:tavLst>
                                    </p:anim>
                                    <p:anim calcmode="lin" valueType="num">
                                      <p:cBhvr>
                                        <p:cTn id="108" dur="3000"/>
                                        <p:tgtEl>
                                          <p:spTgt spid="43"/>
                                        </p:tgtEl>
                                        <p:attrNameLst>
                                          <p:attrName>ppt_x</p:attrName>
                                        </p:attrNameLst>
                                      </p:cBhvr>
                                      <p:tavLst>
                                        <p:tav tm="0">
                                          <p:val>
                                            <p:strVal val="ppt_x"/>
                                          </p:val>
                                        </p:tav>
                                        <p:tav tm="100000">
                                          <p:val>
                                            <p:fltVal val="0.5"/>
                                          </p:val>
                                        </p:tav>
                                      </p:tavLst>
                                    </p:anim>
                                    <p:anim calcmode="lin" valueType="num">
                                      <p:cBhvr>
                                        <p:cTn id="109" dur="3000"/>
                                        <p:tgtEl>
                                          <p:spTgt spid="43"/>
                                        </p:tgtEl>
                                        <p:attrNameLst>
                                          <p:attrName>ppt_y</p:attrName>
                                        </p:attrNameLst>
                                      </p:cBhvr>
                                      <p:tavLst>
                                        <p:tav tm="0">
                                          <p:val>
                                            <p:strVal val="ppt_y"/>
                                          </p:val>
                                        </p:tav>
                                        <p:tav tm="100000">
                                          <p:val>
                                            <p:fltVal val="0.5"/>
                                          </p:val>
                                        </p:tav>
                                      </p:tavLst>
                                    </p:anim>
                                    <p:set>
                                      <p:cBhvr>
                                        <p:cTn id="110" dur="1" fill="hold">
                                          <p:stCondLst>
                                            <p:cond delay="2999"/>
                                          </p:stCondLst>
                                        </p:cTn>
                                        <p:tgtEl>
                                          <p:spTgt spid="43"/>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44"/>
                                        </p:tgtEl>
                                        <p:attrNameLst>
                                          <p:attrName>ppt_w</p:attrName>
                                        </p:attrNameLst>
                                      </p:cBhvr>
                                      <p:tavLst>
                                        <p:tav tm="0">
                                          <p:val>
                                            <p:strVal val="ppt_w"/>
                                          </p:val>
                                        </p:tav>
                                        <p:tav tm="100000">
                                          <p:val>
                                            <p:fltVal val="0"/>
                                          </p:val>
                                        </p:tav>
                                      </p:tavLst>
                                    </p:anim>
                                    <p:anim calcmode="lin" valueType="num">
                                      <p:cBhvr>
                                        <p:cTn id="113" dur="3000"/>
                                        <p:tgtEl>
                                          <p:spTgt spid="44"/>
                                        </p:tgtEl>
                                        <p:attrNameLst>
                                          <p:attrName>ppt_h</p:attrName>
                                        </p:attrNameLst>
                                      </p:cBhvr>
                                      <p:tavLst>
                                        <p:tav tm="0">
                                          <p:val>
                                            <p:strVal val="ppt_h"/>
                                          </p:val>
                                        </p:tav>
                                        <p:tav tm="100000">
                                          <p:val>
                                            <p:fltVal val="0"/>
                                          </p:val>
                                        </p:tav>
                                      </p:tavLst>
                                    </p:anim>
                                    <p:anim calcmode="lin" valueType="num">
                                      <p:cBhvr>
                                        <p:cTn id="114" dur="3000"/>
                                        <p:tgtEl>
                                          <p:spTgt spid="44"/>
                                        </p:tgtEl>
                                        <p:attrNameLst>
                                          <p:attrName>ppt_x</p:attrName>
                                        </p:attrNameLst>
                                      </p:cBhvr>
                                      <p:tavLst>
                                        <p:tav tm="0">
                                          <p:val>
                                            <p:strVal val="ppt_x"/>
                                          </p:val>
                                        </p:tav>
                                        <p:tav tm="100000">
                                          <p:val>
                                            <p:fltVal val="0.5"/>
                                          </p:val>
                                        </p:tav>
                                      </p:tavLst>
                                    </p:anim>
                                    <p:anim calcmode="lin" valueType="num">
                                      <p:cBhvr>
                                        <p:cTn id="115" dur="3000"/>
                                        <p:tgtEl>
                                          <p:spTgt spid="44"/>
                                        </p:tgtEl>
                                        <p:attrNameLst>
                                          <p:attrName>ppt_y</p:attrName>
                                        </p:attrNameLst>
                                      </p:cBhvr>
                                      <p:tavLst>
                                        <p:tav tm="0">
                                          <p:val>
                                            <p:strVal val="ppt_y"/>
                                          </p:val>
                                        </p:tav>
                                        <p:tav tm="100000">
                                          <p:val>
                                            <p:fltVal val="0.5"/>
                                          </p:val>
                                        </p:tav>
                                      </p:tavLst>
                                    </p:anim>
                                    <p:set>
                                      <p:cBhvr>
                                        <p:cTn id="116" dur="1" fill="hold">
                                          <p:stCondLst>
                                            <p:cond delay="2999"/>
                                          </p:stCondLst>
                                        </p:cTn>
                                        <p:tgtEl>
                                          <p:spTgt spid="44"/>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45"/>
                                        </p:tgtEl>
                                        <p:attrNameLst>
                                          <p:attrName>ppt_w</p:attrName>
                                        </p:attrNameLst>
                                      </p:cBhvr>
                                      <p:tavLst>
                                        <p:tav tm="0">
                                          <p:val>
                                            <p:strVal val="ppt_w"/>
                                          </p:val>
                                        </p:tav>
                                        <p:tav tm="100000">
                                          <p:val>
                                            <p:fltVal val="0"/>
                                          </p:val>
                                        </p:tav>
                                      </p:tavLst>
                                    </p:anim>
                                    <p:anim calcmode="lin" valueType="num">
                                      <p:cBhvr>
                                        <p:cTn id="119" dur="3000"/>
                                        <p:tgtEl>
                                          <p:spTgt spid="45"/>
                                        </p:tgtEl>
                                        <p:attrNameLst>
                                          <p:attrName>ppt_h</p:attrName>
                                        </p:attrNameLst>
                                      </p:cBhvr>
                                      <p:tavLst>
                                        <p:tav tm="0">
                                          <p:val>
                                            <p:strVal val="ppt_h"/>
                                          </p:val>
                                        </p:tav>
                                        <p:tav tm="100000">
                                          <p:val>
                                            <p:fltVal val="0"/>
                                          </p:val>
                                        </p:tav>
                                      </p:tavLst>
                                    </p:anim>
                                    <p:anim calcmode="lin" valueType="num">
                                      <p:cBhvr>
                                        <p:cTn id="120" dur="3000"/>
                                        <p:tgtEl>
                                          <p:spTgt spid="45"/>
                                        </p:tgtEl>
                                        <p:attrNameLst>
                                          <p:attrName>ppt_x</p:attrName>
                                        </p:attrNameLst>
                                      </p:cBhvr>
                                      <p:tavLst>
                                        <p:tav tm="0">
                                          <p:val>
                                            <p:strVal val="ppt_x"/>
                                          </p:val>
                                        </p:tav>
                                        <p:tav tm="100000">
                                          <p:val>
                                            <p:fltVal val="0.5"/>
                                          </p:val>
                                        </p:tav>
                                      </p:tavLst>
                                    </p:anim>
                                    <p:anim calcmode="lin" valueType="num">
                                      <p:cBhvr>
                                        <p:cTn id="121" dur="3000"/>
                                        <p:tgtEl>
                                          <p:spTgt spid="45"/>
                                        </p:tgtEl>
                                        <p:attrNameLst>
                                          <p:attrName>ppt_y</p:attrName>
                                        </p:attrNameLst>
                                      </p:cBhvr>
                                      <p:tavLst>
                                        <p:tav tm="0">
                                          <p:val>
                                            <p:strVal val="ppt_y"/>
                                          </p:val>
                                        </p:tav>
                                        <p:tav tm="100000">
                                          <p:val>
                                            <p:fltVal val="0.5"/>
                                          </p:val>
                                        </p:tav>
                                      </p:tavLst>
                                    </p:anim>
                                    <p:set>
                                      <p:cBhvr>
                                        <p:cTn id="122" dur="1" fill="hold">
                                          <p:stCondLst>
                                            <p:cond delay="2999"/>
                                          </p:stCondLst>
                                        </p:cTn>
                                        <p:tgtEl>
                                          <p:spTgt spid="45"/>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46"/>
                                        </p:tgtEl>
                                        <p:attrNameLst>
                                          <p:attrName>ppt_w</p:attrName>
                                        </p:attrNameLst>
                                      </p:cBhvr>
                                      <p:tavLst>
                                        <p:tav tm="0">
                                          <p:val>
                                            <p:strVal val="ppt_w"/>
                                          </p:val>
                                        </p:tav>
                                        <p:tav tm="100000">
                                          <p:val>
                                            <p:fltVal val="0"/>
                                          </p:val>
                                        </p:tav>
                                      </p:tavLst>
                                    </p:anim>
                                    <p:anim calcmode="lin" valueType="num">
                                      <p:cBhvr>
                                        <p:cTn id="125" dur="3000"/>
                                        <p:tgtEl>
                                          <p:spTgt spid="46"/>
                                        </p:tgtEl>
                                        <p:attrNameLst>
                                          <p:attrName>ppt_h</p:attrName>
                                        </p:attrNameLst>
                                      </p:cBhvr>
                                      <p:tavLst>
                                        <p:tav tm="0">
                                          <p:val>
                                            <p:strVal val="ppt_h"/>
                                          </p:val>
                                        </p:tav>
                                        <p:tav tm="100000">
                                          <p:val>
                                            <p:fltVal val="0"/>
                                          </p:val>
                                        </p:tav>
                                      </p:tavLst>
                                    </p:anim>
                                    <p:anim calcmode="lin" valueType="num">
                                      <p:cBhvr>
                                        <p:cTn id="126" dur="3000"/>
                                        <p:tgtEl>
                                          <p:spTgt spid="46"/>
                                        </p:tgtEl>
                                        <p:attrNameLst>
                                          <p:attrName>ppt_x</p:attrName>
                                        </p:attrNameLst>
                                      </p:cBhvr>
                                      <p:tavLst>
                                        <p:tav tm="0">
                                          <p:val>
                                            <p:strVal val="ppt_x"/>
                                          </p:val>
                                        </p:tav>
                                        <p:tav tm="100000">
                                          <p:val>
                                            <p:fltVal val="0.5"/>
                                          </p:val>
                                        </p:tav>
                                      </p:tavLst>
                                    </p:anim>
                                    <p:anim calcmode="lin" valueType="num">
                                      <p:cBhvr>
                                        <p:cTn id="127" dur="3000"/>
                                        <p:tgtEl>
                                          <p:spTgt spid="46"/>
                                        </p:tgtEl>
                                        <p:attrNameLst>
                                          <p:attrName>ppt_y</p:attrName>
                                        </p:attrNameLst>
                                      </p:cBhvr>
                                      <p:tavLst>
                                        <p:tav tm="0">
                                          <p:val>
                                            <p:strVal val="ppt_y"/>
                                          </p:val>
                                        </p:tav>
                                        <p:tav tm="100000">
                                          <p:val>
                                            <p:fltVal val="0.5"/>
                                          </p:val>
                                        </p:tav>
                                      </p:tavLst>
                                    </p:anim>
                                    <p:set>
                                      <p:cBhvr>
                                        <p:cTn id="128" dur="1" fill="hold">
                                          <p:stCondLst>
                                            <p:cond delay="2999"/>
                                          </p:stCondLst>
                                        </p:cTn>
                                        <p:tgtEl>
                                          <p:spTgt spid="46"/>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47"/>
                                        </p:tgtEl>
                                        <p:attrNameLst>
                                          <p:attrName>ppt_w</p:attrName>
                                        </p:attrNameLst>
                                      </p:cBhvr>
                                      <p:tavLst>
                                        <p:tav tm="0">
                                          <p:val>
                                            <p:strVal val="ppt_w"/>
                                          </p:val>
                                        </p:tav>
                                        <p:tav tm="100000">
                                          <p:val>
                                            <p:fltVal val="0"/>
                                          </p:val>
                                        </p:tav>
                                      </p:tavLst>
                                    </p:anim>
                                    <p:anim calcmode="lin" valueType="num">
                                      <p:cBhvr>
                                        <p:cTn id="131" dur="3000"/>
                                        <p:tgtEl>
                                          <p:spTgt spid="47"/>
                                        </p:tgtEl>
                                        <p:attrNameLst>
                                          <p:attrName>ppt_h</p:attrName>
                                        </p:attrNameLst>
                                      </p:cBhvr>
                                      <p:tavLst>
                                        <p:tav tm="0">
                                          <p:val>
                                            <p:strVal val="ppt_h"/>
                                          </p:val>
                                        </p:tav>
                                        <p:tav tm="100000">
                                          <p:val>
                                            <p:fltVal val="0"/>
                                          </p:val>
                                        </p:tav>
                                      </p:tavLst>
                                    </p:anim>
                                    <p:anim calcmode="lin" valueType="num">
                                      <p:cBhvr>
                                        <p:cTn id="132" dur="3000"/>
                                        <p:tgtEl>
                                          <p:spTgt spid="47"/>
                                        </p:tgtEl>
                                        <p:attrNameLst>
                                          <p:attrName>ppt_x</p:attrName>
                                        </p:attrNameLst>
                                      </p:cBhvr>
                                      <p:tavLst>
                                        <p:tav tm="0">
                                          <p:val>
                                            <p:strVal val="ppt_x"/>
                                          </p:val>
                                        </p:tav>
                                        <p:tav tm="100000">
                                          <p:val>
                                            <p:fltVal val="0.5"/>
                                          </p:val>
                                        </p:tav>
                                      </p:tavLst>
                                    </p:anim>
                                    <p:anim calcmode="lin" valueType="num">
                                      <p:cBhvr>
                                        <p:cTn id="133" dur="3000"/>
                                        <p:tgtEl>
                                          <p:spTgt spid="47"/>
                                        </p:tgtEl>
                                        <p:attrNameLst>
                                          <p:attrName>ppt_y</p:attrName>
                                        </p:attrNameLst>
                                      </p:cBhvr>
                                      <p:tavLst>
                                        <p:tav tm="0">
                                          <p:val>
                                            <p:strVal val="ppt_y"/>
                                          </p:val>
                                        </p:tav>
                                        <p:tav tm="100000">
                                          <p:val>
                                            <p:fltVal val="0.5"/>
                                          </p:val>
                                        </p:tav>
                                      </p:tavLst>
                                    </p:anim>
                                    <p:set>
                                      <p:cBhvr>
                                        <p:cTn id="134" dur="1" fill="hold">
                                          <p:stCondLst>
                                            <p:cond delay="2999"/>
                                          </p:stCondLst>
                                        </p:cTn>
                                        <p:tgtEl>
                                          <p:spTgt spid="47"/>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48"/>
                                        </p:tgtEl>
                                        <p:attrNameLst>
                                          <p:attrName>ppt_w</p:attrName>
                                        </p:attrNameLst>
                                      </p:cBhvr>
                                      <p:tavLst>
                                        <p:tav tm="0">
                                          <p:val>
                                            <p:strVal val="ppt_w"/>
                                          </p:val>
                                        </p:tav>
                                        <p:tav tm="100000">
                                          <p:val>
                                            <p:fltVal val="0"/>
                                          </p:val>
                                        </p:tav>
                                      </p:tavLst>
                                    </p:anim>
                                    <p:anim calcmode="lin" valueType="num">
                                      <p:cBhvr>
                                        <p:cTn id="137" dur="3000"/>
                                        <p:tgtEl>
                                          <p:spTgt spid="48"/>
                                        </p:tgtEl>
                                        <p:attrNameLst>
                                          <p:attrName>ppt_h</p:attrName>
                                        </p:attrNameLst>
                                      </p:cBhvr>
                                      <p:tavLst>
                                        <p:tav tm="0">
                                          <p:val>
                                            <p:strVal val="ppt_h"/>
                                          </p:val>
                                        </p:tav>
                                        <p:tav tm="100000">
                                          <p:val>
                                            <p:fltVal val="0"/>
                                          </p:val>
                                        </p:tav>
                                      </p:tavLst>
                                    </p:anim>
                                    <p:anim calcmode="lin" valueType="num">
                                      <p:cBhvr>
                                        <p:cTn id="138" dur="3000"/>
                                        <p:tgtEl>
                                          <p:spTgt spid="48"/>
                                        </p:tgtEl>
                                        <p:attrNameLst>
                                          <p:attrName>ppt_x</p:attrName>
                                        </p:attrNameLst>
                                      </p:cBhvr>
                                      <p:tavLst>
                                        <p:tav tm="0">
                                          <p:val>
                                            <p:strVal val="ppt_x"/>
                                          </p:val>
                                        </p:tav>
                                        <p:tav tm="100000">
                                          <p:val>
                                            <p:fltVal val="0.5"/>
                                          </p:val>
                                        </p:tav>
                                      </p:tavLst>
                                    </p:anim>
                                    <p:anim calcmode="lin" valueType="num">
                                      <p:cBhvr>
                                        <p:cTn id="139" dur="3000"/>
                                        <p:tgtEl>
                                          <p:spTgt spid="48"/>
                                        </p:tgtEl>
                                        <p:attrNameLst>
                                          <p:attrName>ppt_y</p:attrName>
                                        </p:attrNameLst>
                                      </p:cBhvr>
                                      <p:tavLst>
                                        <p:tav tm="0">
                                          <p:val>
                                            <p:strVal val="ppt_y"/>
                                          </p:val>
                                        </p:tav>
                                        <p:tav tm="100000">
                                          <p:val>
                                            <p:fltVal val="0.5"/>
                                          </p:val>
                                        </p:tav>
                                      </p:tavLst>
                                    </p:anim>
                                    <p:set>
                                      <p:cBhvr>
                                        <p:cTn id="140" dur="1" fill="hold">
                                          <p:stCondLst>
                                            <p:cond delay="2999"/>
                                          </p:stCondLst>
                                        </p:cTn>
                                        <p:tgtEl>
                                          <p:spTgt spid="48"/>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49"/>
                                        </p:tgtEl>
                                        <p:attrNameLst>
                                          <p:attrName>ppt_w</p:attrName>
                                        </p:attrNameLst>
                                      </p:cBhvr>
                                      <p:tavLst>
                                        <p:tav tm="0">
                                          <p:val>
                                            <p:strVal val="ppt_w"/>
                                          </p:val>
                                        </p:tav>
                                        <p:tav tm="100000">
                                          <p:val>
                                            <p:fltVal val="0"/>
                                          </p:val>
                                        </p:tav>
                                      </p:tavLst>
                                    </p:anim>
                                    <p:anim calcmode="lin" valueType="num">
                                      <p:cBhvr>
                                        <p:cTn id="143" dur="3000"/>
                                        <p:tgtEl>
                                          <p:spTgt spid="49"/>
                                        </p:tgtEl>
                                        <p:attrNameLst>
                                          <p:attrName>ppt_h</p:attrName>
                                        </p:attrNameLst>
                                      </p:cBhvr>
                                      <p:tavLst>
                                        <p:tav tm="0">
                                          <p:val>
                                            <p:strVal val="ppt_h"/>
                                          </p:val>
                                        </p:tav>
                                        <p:tav tm="100000">
                                          <p:val>
                                            <p:fltVal val="0"/>
                                          </p:val>
                                        </p:tav>
                                      </p:tavLst>
                                    </p:anim>
                                    <p:anim calcmode="lin" valueType="num">
                                      <p:cBhvr>
                                        <p:cTn id="144" dur="3000"/>
                                        <p:tgtEl>
                                          <p:spTgt spid="49"/>
                                        </p:tgtEl>
                                        <p:attrNameLst>
                                          <p:attrName>ppt_x</p:attrName>
                                        </p:attrNameLst>
                                      </p:cBhvr>
                                      <p:tavLst>
                                        <p:tav tm="0">
                                          <p:val>
                                            <p:strVal val="ppt_x"/>
                                          </p:val>
                                        </p:tav>
                                        <p:tav tm="100000">
                                          <p:val>
                                            <p:fltVal val="0.5"/>
                                          </p:val>
                                        </p:tav>
                                      </p:tavLst>
                                    </p:anim>
                                    <p:anim calcmode="lin" valueType="num">
                                      <p:cBhvr>
                                        <p:cTn id="145" dur="3000"/>
                                        <p:tgtEl>
                                          <p:spTgt spid="49"/>
                                        </p:tgtEl>
                                        <p:attrNameLst>
                                          <p:attrName>ppt_y</p:attrName>
                                        </p:attrNameLst>
                                      </p:cBhvr>
                                      <p:tavLst>
                                        <p:tav tm="0">
                                          <p:val>
                                            <p:strVal val="ppt_y"/>
                                          </p:val>
                                        </p:tav>
                                        <p:tav tm="100000">
                                          <p:val>
                                            <p:fltVal val="0.5"/>
                                          </p:val>
                                        </p:tav>
                                      </p:tavLst>
                                    </p:anim>
                                    <p:set>
                                      <p:cBhvr>
                                        <p:cTn id="146" dur="1" fill="hold">
                                          <p:stCondLst>
                                            <p:cond delay="2999"/>
                                          </p:stCondLst>
                                        </p:cTn>
                                        <p:tgtEl>
                                          <p:spTgt spid="49"/>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50"/>
                                        </p:tgtEl>
                                        <p:attrNameLst>
                                          <p:attrName>ppt_w</p:attrName>
                                        </p:attrNameLst>
                                      </p:cBhvr>
                                      <p:tavLst>
                                        <p:tav tm="0">
                                          <p:val>
                                            <p:strVal val="ppt_w"/>
                                          </p:val>
                                        </p:tav>
                                        <p:tav tm="100000">
                                          <p:val>
                                            <p:fltVal val="0"/>
                                          </p:val>
                                        </p:tav>
                                      </p:tavLst>
                                    </p:anim>
                                    <p:anim calcmode="lin" valueType="num">
                                      <p:cBhvr>
                                        <p:cTn id="149" dur="3000"/>
                                        <p:tgtEl>
                                          <p:spTgt spid="50"/>
                                        </p:tgtEl>
                                        <p:attrNameLst>
                                          <p:attrName>ppt_h</p:attrName>
                                        </p:attrNameLst>
                                      </p:cBhvr>
                                      <p:tavLst>
                                        <p:tav tm="0">
                                          <p:val>
                                            <p:strVal val="ppt_h"/>
                                          </p:val>
                                        </p:tav>
                                        <p:tav tm="100000">
                                          <p:val>
                                            <p:fltVal val="0"/>
                                          </p:val>
                                        </p:tav>
                                      </p:tavLst>
                                    </p:anim>
                                    <p:anim calcmode="lin" valueType="num">
                                      <p:cBhvr>
                                        <p:cTn id="150" dur="3000"/>
                                        <p:tgtEl>
                                          <p:spTgt spid="50"/>
                                        </p:tgtEl>
                                        <p:attrNameLst>
                                          <p:attrName>ppt_x</p:attrName>
                                        </p:attrNameLst>
                                      </p:cBhvr>
                                      <p:tavLst>
                                        <p:tav tm="0">
                                          <p:val>
                                            <p:strVal val="ppt_x"/>
                                          </p:val>
                                        </p:tav>
                                        <p:tav tm="100000">
                                          <p:val>
                                            <p:fltVal val="0.5"/>
                                          </p:val>
                                        </p:tav>
                                      </p:tavLst>
                                    </p:anim>
                                    <p:anim calcmode="lin" valueType="num">
                                      <p:cBhvr>
                                        <p:cTn id="151" dur="3000"/>
                                        <p:tgtEl>
                                          <p:spTgt spid="50"/>
                                        </p:tgtEl>
                                        <p:attrNameLst>
                                          <p:attrName>ppt_y</p:attrName>
                                        </p:attrNameLst>
                                      </p:cBhvr>
                                      <p:tavLst>
                                        <p:tav tm="0">
                                          <p:val>
                                            <p:strVal val="ppt_y"/>
                                          </p:val>
                                        </p:tav>
                                        <p:tav tm="100000">
                                          <p:val>
                                            <p:fltVal val="0.5"/>
                                          </p:val>
                                        </p:tav>
                                      </p:tavLst>
                                    </p:anim>
                                    <p:set>
                                      <p:cBhvr>
                                        <p:cTn id="152" dur="1" fill="hold">
                                          <p:stCondLst>
                                            <p:cond delay="2999"/>
                                          </p:stCondLst>
                                        </p:cTn>
                                        <p:tgtEl>
                                          <p:spTgt spid="50"/>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51"/>
                                        </p:tgtEl>
                                        <p:attrNameLst>
                                          <p:attrName>ppt_w</p:attrName>
                                        </p:attrNameLst>
                                      </p:cBhvr>
                                      <p:tavLst>
                                        <p:tav tm="0">
                                          <p:val>
                                            <p:strVal val="ppt_w"/>
                                          </p:val>
                                        </p:tav>
                                        <p:tav tm="100000">
                                          <p:val>
                                            <p:fltVal val="0"/>
                                          </p:val>
                                        </p:tav>
                                      </p:tavLst>
                                    </p:anim>
                                    <p:anim calcmode="lin" valueType="num">
                                      <p:cBhvr>
                                        <p:cTn id="155" dur="3000"/>
                                        <p:tgtEl>
                                          <p:spTgt spid="51"/>
                                        </p:tgtEl>
                                        <p:attrNameLst>
                                          <p:attrName>ppt_h</p:attrName>
                                        </p:attrNameLst>
                                      </p:cBhvr>
                                      <p:tavLst>
                                        <p:tav tm="0">
                                          <p:val>
                                            <p:strVal val="ppt_h"/>
                                          </p:val>
                                        </p:tav>
                                        <p:tav tm="100000">
                                          <p:val>
                                            <p:fltVal val="0"/>
                                          </p:val>
                                        </p:tav>
                                      </p:tavLst>
                                    </p:anim>
                                    <p:anim calcmode="lin" valueType="num">
                                      <p:cBhvr>
                                        <p:cTn id="156" dur="3000"/>
                                        <p:tgtEl>
                                          <p:spTgt spid="51"/>
                                        </p:tgtEl>
                                        <p:attrNameLst>
                                          <p:attrName>ppt_x</p:attrName>
                                        </p:attrNameLst>
                                      </p:cBhvr>
                                      <p:tavLst>
                                        <p:tav tm="0">
                                          <p:val>
                                            <p:strVal val="ppt_x"/>
                                          </p:val>
                                        </p:tav>
                                        <p:tav tm="100000">
                                          <p:val>
                                            <p:fltVal val="0.5"/>
                                          </p:val>
                                        </p:tav>
                                      </p:tavLst>
                                    </p:anim>
                                    <p:anim calcmode="lin" valueType="num">
                                      <p:cBhvr>
                                        <p:cTn id="157" dur="3000"/>
                                        <p:tgtEl>
                                          <p:spTgt spid="51"/>
                                        </p:tgtEl>
                                        <p:attrNameLst>
                                          <p:attrName>ppt_y</p:attrName>
                                        </p:attrNameLst>
                                      </p:cBhvr>
                                      <p:tavLst>
                                        <p:tav tm="0">
                                          <p:val>
                                            <p:strVal val="ppt_y"/>
                                          </p:val>
                                        </p:tav>
                                        <p:tav tm="100000">
                                          <p:val>
                                            <p:fltVal val="0.5"/>
                                          </p:val>
                                        </p:tav>
                                      </p:tavLst>
                                    </p:anim>
                                    <p:set>
                                      <p:cBhvr>
                                        <p:cTn id="158" dur="1" fill="hold">
                                          <p:stCondLst>
                                            <p:cond delay="2999"/>
                                          </p:stCondLst>
                                        </p:cTn>
                                        <p:tgtEl>
                                          <p:spTgt spid="51"/>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52"/>
                                        </p:tgtEl>
                                        <p:attrNameLst>
                                          <p:attrName>ppt_w</p:attrName>
                                        </p:attrNameLst>
                                      </p:cBhvr>
                                      <p:tavLst>
                                        <p:tav tm="0">
                                          <p:val>
                                            <p:strVal val="ppt_w"/>
                                          </p:val>
                                        </p:tav>
                                        <p:tav tm="100000">
                                          <p:val>
                                            <p:fltVal val="0"/>
                                          </p:val>
                                        </p:tav>
                                      </p:tavLst>
                                    </p:anim>
                                    <p:anim calcmode="lin" valueType="num">
                                      <p:cBhvr>
                                        <p:cTn id="161" dur="3000"/>
                                        <p:tgtEl>
                                          <p:spTgt spid="52"/>
                                        </p:tgtEl>
                                        <p:attrNameLst>
                                          <p:attrName>ppt_h</p:attrName>
                                        </p:attrNameLst>
                                      </p:cBhvr>
                                      <p:tavLst>
                                        <p:tav tm="0">
                                          <p:val>
                                            <p:strVal val="ppt_h"/>
                                          </p:val>
                                        </p:tav>
                                        <p:tav tm="100000">
                                          <p:val>
                                            <p:fltVal val="0"/>
                                          </p:val>
                                        </p:tav>
                                      </p:tavLst>
                                    </p:anim>
                                    <p:anim calcmode="lin" valueType="num">
                                      <p:cBhvr>
                                        <p:cTn id="162" dur="3000"/>
                                        <p:tgtEl>
                                          <p:spTgt spid="52"/>
                                        </p:tgtEl>
                                        <p:attrNameLst>
                                          <p:attrName>ppt_x</p:attrName>
                                        </p:attrNameLst>
                                      </p:cBhvr>
                                      <p:tavLst>
                                        <p:tav tm="0">
                                          <p:val>
                                            <p:strVal val="ppt_x"/>
                                          </p:val>
                                        </p:tav>
                                        <p:tav tm="100000">
                                          <p:val>
                                            <p:fltVal val="0.5"/>
                                          </p:val>
                                        </p:tav>
                                      </p:tavLst>
                                    </p:anim>
                                    <p:anim calcmode="lin" valueType="num">
                                      <p:cBhvr>
                                        <p:cTn id="163" dur="3000"/>
                                        <p:tgtEl>
                                          <p:spTgt spid="52"/>
                                        </p:tgtEl>
                                        <p:attrNameLst>
                                          <p:attrName>ppt_y</p:attrName>
                                        </p:attrNameLst>
                                      </p:cBhvr>
                                      <p:tavLst>
                                        <p:tav tm="0">
                                          <p:val>
                                            <p:strVal val="ppt_y"/>
                                          </p:val>
                                        </p:tav>
                                        <p:tav tm="100000">
                                          <p:val>
                                            <p:fltVal val="0.5"/>
                                          </p:val>
                                        </p:tav>
                                      </p:tavLst>
                                    </p:anim>
                                    <p:set>
                                      <p:cBhvr>
                                        <p:cTn id="164" dur="1" fill="hold">
                                          <p:stCondLst>
                                            <p:cond delay="2999"/>
                                          </p:stCondLst>
                                        </p:cTn>
                                        <p:tgtEl>
                                          <p:spTgt spid="52"/>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53"/>
                                        </p:tgtEl>
                                        <p:attrNameLst>
                                          <p:attrName>ppt_w</p:attrName>
                                        </p:attrNameLst>
                                      </p:cBhvr>
                                      <p:tavLst>
                                        <p:tav tm="0">
                                          <p:val>
                                            <p:strVal val="ppt_w"/>
                                          </p:val>
                                        </p:tav>
                                        <p:tav tm="100000">
                                          <p:val>
                                            <p:fltVal val="0"/>
                                          </p:val>
                                        </p:tav>
                                      </p:tavLst>
                                    </p:anim>
                                    <p:anim calcmode="lin" valueType="num">
                                      <p:cBhvr>
                                        <p:cTn id="167" dur="3000"/>
                                        <p:tgtEl>
                                          <p:spTgt spid="53"/>
                                        </p:tgtEl>
                                        <p:attrNameLst>
                                          <p:attrName>ppt_h</p:attrName>
                                        </p:attrNameLst>
                                      </p:cBhvr>
                                      <p:tavLst>
                                        <p:tav tm="0">
                                          <p:val>
                                            <p:strVal val="ppt_h"/>
                                          </p:val>
                                        </p:tav>
                                        <p:tav tm="100000">
                                          <p:val>
                                            <p:fltVal val="0"/>
                                          </p:val>
                                        </p:tav>
                                      </p:tavLst>
                                    </p:anim>
                                    <p:anim calcmode="lin" valueType="num">
                                      <p:cBhvr>
                                        <p:cTn id="168" dur="3000"/>
                                        <p:tgtEl>
                                          <p:spTgt spid="53"/>
                                        </p:tgtEl>
                                        <p:attrNameLst>
                                          <p:attrName>ppt_x</p:attrName>
                                        </p:attrNameLst>
                                      </p:cBhvr>
                                      <p:tavLst>
                                        <p:tav tm="0">
                                          <p:val>
                                            <p:strVal val="ppt_x"/>
                                          </p:val>
                                        </p:tav>
                                        <p:tav tm="100000">
                                          <p:val>
                                            <p:fltVal val="0.5"/>
                                          </p:val>
                                        </p:tav>
                                      </p:tavLst>
                                    </p:anim>
                                    <p:anim calcmode="lin" valueType="num">
                                      <p:cBhvr>
                                        <p:cTn id="169" dur="3000"/>
                                        <p:tgtEl>
                                          <p:spTgt spid="53"/>
                                        </p:tgtEl>
                                        <p:attrNameLst>
                                          <p:attrName>ppt_y</p:attrName>
                                        </p:attrNameLst>
                                      </p:cBhvr>
                                      <p:tavLst>
                                        <p:tav tm="0">
                                          <p:val>
                                            <p:strVal val="ppt_y"/>
                                          </p:val>
                                        </p:tav>
                                        <p:tav tm="100000">
                                          <p:val>
                                            <p:fltVal val="0.5"/>
                                          </p:val>
                                        </p:tav>
                                      </p:tavLst>
                                    </p:anim>
                                    <p:set>
                                      <p:cBhvr>
                                        <p:cTn id="170" dur="1" fill="hold">
                                          <p:stCondLst>
                                            <p:cond delay="2999"/>
                                          </p:stCondLst>
                                        </p:cTn>
                                        <p:tgtEl>
                                          <p:spTgt spid="53"/>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55"/>
                                        </p:tgtEl>
                                        <p:attrNameLst>
                                          <p:attrName>ppt_w</p:attrName>
                                        </p:attrNameLst>
                                      </p:cBhvr>
                                      <p:tavLst>
                                        <p:tav tm="0">
                                          <p:val>
                                            <p:strVal val="ppt_w"/>
                                          </p:val>
                                        </p:tav>
                                        <p:tav tm="100000">
                                          <p:val>
                                            <p:fltVal val="0"/>
                                          </p:val>
                                        </p:tav>
                                      </p:tavLst>
                                    </p:anim>
                                    <p:anim calcmode="lin" valueType="num">
                                      <p:cBhvr>
                                        <p:cTn id="173" dur="3000"/>
                                        <p:tgtEl>
                                          <p:spTgt spid="55"/>
                                        </p:tgtEl>
                                        <p:attrNameLst>
                                          <p:attrName>ppt_h</p:attrName>
                                        </p:attrNameLst>
                                      </p:cBhvr>
                                      <p:tavLst>
                                        <p:tav tm="0">
                                          <p:val>
                                            <p:strVal val="ppt_h"/>
                                          </p:val>
                                        </p:tav>
                                        <p:tav tm="100000">
                                          <p:val>
                                            <p:fltVal val="0"/>
                                          </p:val>
                                        </p:tav>
                                      </p:tavLst>
                                    </p:anim>
                                    <p:anim calcmode="lin" valueType="num">
                                      <p:cBhvr>
                                        <p:cTn id="174" dur="3000"/>
                                        <p:tgtEl>
                                          <p:spTgt spid="55"/>
                                        </p:tgtEl>
                                        <p:attrNameLst>
                                          <p:attrName>ppt_x</p:attrName>
                                        </p:attrNameLst>
                                      </p:cBhvr>
                                      <p:tavLst>
                                        <p:tav tm="0">
                                          <p:val>
                                            <p:strVal val="ppt_x"/>
                                          </p:val>
                                        </p:tav>
                                        <p:tav tm="100000">
                                          <p:val>
                                            <p:fltVal val="0.5"/>
                                          </p:val>
                                        </p:tav>
                                      </p:tavLst>
                                    </p:anim>
                                    <p:anim calcmode="lin" valueType="num">
                                      <p:cBhvr>
                                        <p:cTn id="175" dur="3000"/>
                                        <p:tgtEl>
                                          <p:spTgt spid="55"/>
                                        </p:tgtEl>
                                        <p:attrNameLst>
                                          <p:attrName>ppt_y</p:attrName>
                                        </p:attrNameLst>
                                      </p:cBhvr>
                                      <p:tavLst>
                                        <p:tav tm="0">
                                          <p:val>
                                            <p:strVal val="ppt_y"/>
                                          </p:val>
                                        </p:tav>
                                        <p:tav tm="100000">
                                          <p:val>
                                            <p:fltVal val="0.5"/>
                                          </p:val>
                                        </p:tav>
                                      </p:tavLst>
                                    </p:anim>
                                    <p:set>
                                      <p:cBhvr>
                                        <p:cTn id="176" dur="1" fill="hold">
                                          <p:stCondLst>
                                            <p:cond delay="2999"/>
                                          </p:stCondLst>
                                        </p:cTn>
                                        <p:tgtEl>
                                          <p:spTgt spid="55"/>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43"/>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44"/>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45"/>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46"/>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47"/>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48"/>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49"/>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50"/>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51"/>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52"/>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53"/>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55"/>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CB86E"/>
              </a:gs>
              <a:gs pos="100000">
                <a:srgbClr val="156B13"/>
              </a:gs>
            </a:gsLst>
            <a:lin ang="5400000" scaled="1"/>
            <a:tileRect/>
          </a:gra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44000" cy="6858000"/>
          </a:xfrm>
          <a:prstGeom prst="rect">
            <a:avLst/>
          </a:prstGeom>
        </p:spPr>
      </p:pic>
      <p:sp>
        <p:nvSpPr>
          <p:cNvPr id="6" name="5 Datos"/>
          <p:cNvSpPr/>
          <p:nvPr/>
        </p:nvSpPr>
        <p:spPr>
          <a:xfrm flipH="1">
            <a:off x="4357654" y="0"/>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a:off x="3500430" y="0"/>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flipH="1">
            <a:off x="4857720" y="642918"/>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a:off x="3000364" y="642918"/>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a:off x="2571736" y="1214422"/>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a:off x="2071670" y="1785926"/>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flipH="1">
            <a:off x="5357786" y="1285860"/>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flipH="1">
            <a:off x="5857852" y="1928802"/>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a:off x="1643042" y="2428868"/>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flipH="1">
            <a:off x="6357918" y="2571744"/>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flipH="1">
            <a:off x="6857984" y="3143248"/>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atos"/>
          <p:cNvSpPr/>
          <p:nvPr/>
        </p:nvSpPr>
        <p:spPr>
          <a:xfrm>
            <a:off x="1285852" y="3000372"/>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atos"/>
          <p:cNvSpPr/>
          <p:nvPr/>
        </p:nvSpPr>
        <p:spPr>
          <a:xfrm>
            <a:off x="785786" y="3571876"/>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atos"/>
          <p:cNvSpPr/>
          <p:nvPr/>
        </p:nvSpPr>
        <p:spPr>
          <a:xfrm flipH="1">
            <a:off x="7286612" y="3786190"/>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atos"/>
          <p:cNvSpPr/>
          <p:nvPr/>
        </p:nvSpPr>
        <p:spPr>
          <a:xfrm flipH="1">
            <a:off x="7715240" y="4429132"/>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atos"/>
          <p:cNvSpPr/>
          <p:nvPr/>
        </p:nvSpPr>
        <p:spPr>
          <a:xfrm>
            <a:off x="357158" y="4143380"/>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atos"/>
          <p:cNvSpPr/>
          <p:nvPr/>
        </p:nvSpPr>
        <p:spPr>
          <a:xfrm>
            <a:off x="0" y="4786322"/>
            <a:ext cx="928694"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atos"/>
          <p:cNvSpPr/>
          <p:nvPr/>
        </p:nvSpPr>
        <p:spPr>
          <a:xfrm flipH="1">
            <a:off x="8143868" y="5072074"/>
            <a:ext cx="1000132" cy="857232"/>
          </a:xfrm>
          <a:prstGeom prst="flowChartInputOutput">
            <a:avLst/>
          </a:prstGeom>
          <a:gradFill flip="none" rotWithShape="1">
            <a:gsLst>
              <a:gs pos="0">
                <a:srgbClr val="FFFF00"/>
              </a:gs>
              <a:gs pos="50000">
                <a:schemeClr val="accent5">
                  <a:lumMod val="50000"/>
                  <a:shade val="67500"/>
                  <a:satMod val="115000"/>
                </a:schemeClr>
              </a:gs>
              <a:gs pos="100000">
                <a:schemeClr val="accent5">
                  <a:lumMod val="50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1+#ppt_w/2"/>
                                          </p:val>
                                        </p:tav>
                                        <p:tav tm="100000">
                                          <p:val>
                                            <p:strVal val="#ppt_x"/>
                                          </p:val>
                                        </p:tav>
                                      </p:tavLst>
                                    </p:anim>
                                    <p:anim calcmode="lin" valueType="num">
                                      <p:cBhvr additive="base">
                                        <p:cTn id="43" dur="3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0-#ppt_w/2"/>
                                          </p:val>
                                        </p:tav>
                                        <p:tav tm="100000">
                                          <p:val>
                                            <p:strVal val="#ppt_x"/>
                                          </p:val>
                                        </p:tav>
                                      </p:tavLst>
                                    </p:anim>
                                    <p:anim calcmode="lin" valueType="num">
                                      <p:cBhvr additive="base">
                                        <p:cTn id="75" dur="3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1+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1+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ppt_y"/>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1+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ppt_y"/>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22"/>
                                        </p:tgtEl>
                                        <p:attrNameLst>
                                          <p:attrName>ppt_x</p:attrName>
                                        </p:attrNameLst>
                                      </p:cBhvr>
                                      <p:tavLst>
                                        <p:tav tm="0">
                                          <p:val>
                                            <p:strVal val="ppt_x"/>
                                          </p:val>
                                        </p:tav>
                                        <p:tav tm="100000">
                                          <p:val>
                                            <p:strVal val="1+ppt_w/2"/>
                                          </p:val>
                                        </p:tav>
                                      </p:tavLst>
                                    </p:anim>
                                    <p:anim calcmode="lin" valueType="num">
                                      <p:cBhvr additive="base">
                                        <p:cTn id="151" dur="3000"/>
                                        <p:tgtEl>
                                          <p:spTgt spid="22"/>
                                        </p:tgtEl>
                                        <p:attrNameLst>
                                          <p:attrName>ppt_y</p:attrName>
                                        </p:attrNameLst>
                                      </p:cBhvr>
                                      <p:tavLst>
                                        <p:tav tm="0">
                                          <p:val>
                                            <p:strVal val="ppt_y"/>
                                          </p:val>
                                        </p:tav>
                                        <p:tav tm="100000">
                                          <p:val>
                                            <p:strVal val="ppt_y"/>
                                          </p:val>
                                        </p:tav>
                                      </p:tavLst>
                                    </p:anim>
                                    <p:set>
                                      <p:cBhvr>
                                        <p:cTn id="152" dur="1" fill="hold">
                                          <p:stCondLst>
                                            <p:cond delay="2999"/>
                                          </p:stCondLst>
                                        </p:cTn>
                                        <p:tgtEl>
                                          <p:spTgt spid="22"/>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ppt_y"/>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0-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0-ppt_w/2"/>
                                          </p:val>
                                        </p:tav>
                                      </p:tavLst>
                                    </p:anim>
                                    <p:anim calcmode="lin" valueType="num">
                                      <p:cBhvr additive="base">
                                        <p:cTn id="171" dur="3000"/>
                                        <p:tgtEl>
                                          <p:spTgt spid="15"/>
                                        </p:tgtEl>
                                        <p:attrNameLst>
                                          <p:attrName>ppt_y</p:attrName>
                                        </p:attrNameLst>
                                      </p:cBhvr>
                                      <p:tavLst>
                                        <p:tav tm="0">
                                          <p:val>
                                            <p:strVal val="ppt_y"/>
                                          </p:val>
                                        </p:tav>
                                        <p:tav tm="100000">
                                          <p:val>
                                            <p:strVal val="ppt_y"/>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0-ppt_w/2"/>
                                          </p:val>
                                        </p:tav>
                                      </p:tavLst>
                                    </p:anim>
                                    <p:anim calcmode="lin" valueType="num">
                                      <p:cBhvr additive="base">
                                        <p:cTn id="179" dur="3000"/>
                                        <p:tgtEl>
                                          <p:spTgt spid="19"/>
                                        </p:tgtEl>
                                        <p:attrNameLst>
                                          <p:attrName>ppt_y</p:attrName>
                                        </p:attrNameLst>
                                      </p:cBhvr>
                                      <p:tavLst>
                                        <p:tav tm="0">
                                          <p:val>
                                            <p:strVal val="ppt_y"/>
                                          </p:val>
                                        </p:tav>
                                        <p:tav tm="100000">
                                          <p:val>
                                            <p:strVal val="ppt_y"/>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0-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0-ppt_w/2"/>
                                          </p:val>
                                        </p:tav>
                                      </p:tavLst>
                                    </p:anim>
                                    <p:anim calcmode="lin" valueType="num">
                                      <p:cBhvr additive="base">
                                        <p:cTn id="187" dur="3000"/>
                                        <p:tgtEl>
                                          <p:spTgt spid="23"/>
                                        </p:tgtEl>
                                        <p:attrNameLst>
                                          <p:attrName>ppt_y</p:attrName>
                                        </p:attrNameLst>
                                      </p:cBhvr>
                                      <p:tavLst>
                                        <p:tav tm="0">
                                          <p:val>
                                            <p:strVal val="ppt_y"/>
                                          </p:val>
                                        </p:tav>
                                        <p:tav tm="100000">
                                          <p:val>
                                            <p:strVal val="ppt_y"/>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6"/>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8"/>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2"/>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3"/>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9"/>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0"/>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2" presetClass="exit" presetSubtype="2" fill="hold" grpId="3"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1+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2" fill="hold" grpId="3" nodeType="withEffect">
                                  <p:stCondLst>
                                    <p:cond delay="0"/>
                                  </p:stCondLst>
                                  <p:childTnLst>
                                    <p:anim calcmode="lin" valueType="num">
                                      <p:cBhvr additive="base">
                                        <p:cTn id="212" dur="3000"/>
                                        <p:tgtEl>
                                          <p:spTgt spid="9"/>
                                        </p:tgtEl>
                                        <p:attrNameLst>
                                          <p:attrName>ppt_x</p:attrName>
                                        </p:attrNameLst>
                                      </p:cBhvr>
                                      <p:tavLst>
                                        <p:tav tm="0">
                                          <p:val>
                                            <p:strVal val="ppt_x"/>
                                          </p:val>
                                        </p:tav>
                                        <p:tav tm="100000">
                                          <p:val>
                                            <p:strVal val="1+ppt_w/2"/>
                                          </p:val>
                                        </p:tav>
                                      </p:tavLst>
                                    </p:anim>
                                    <p:anim calcmode="lin" valueType="num">
                                      <p:cBhvr additive="base">
                                        <p:cTn id="213" dur="3000"/>
                                        <p:tgtEl>
                                          <p:spTgt spid="9"/>
                                        </p:tgtEl>
                                        <p:attrNameLst>
                                          <p:attrName>ppt_y</p:attrName>
                                        </p:attrNameLst>
                                      </p:cBhvr>
                                      <p:tavLst>
                                        <p:tav tm="0">
                                          <p:val>
                                            <p:strVal val="ppt_y"/>
                                          </p:val>
                                        </p:tav>
                                        <p:tav tm="100000">
                                          <p:val>
                                            <p:strVal val="ppt_y"/>
                                          </p:val>
                                        </p:tav>
                                      </p:tavLst>
                                    </p:anim>
                                    <p:set>
                                      <p:cBhvr>
                                        <p:cTn id="214" dur="1" fill="hold">
                                          <p:stCondLst>
                                            <p:cond delay="2999"/>
                                          </p:stCondLst>
                                        </p:cTn>
                                        <p:tgtEl>
                                          <p:spTgt spid="9"/>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1+ppt_w/2"/>
                                          </p:val>
                                        </p:tav>
                                      </p:tavLst>
                                    </p:anim>
                                    <p:anim calcmode="lin" valueType="num">
                                      <p:cBhvr additive="base">
                                        <p:cTn id="217" dur="3000"/>
                                        <p:tgtEl>
                                          <p:spTgt spid="10"/>
                                        </p:tgtEl>
                                        <p:attrNameLst>
                                          <p:attrName>ppt_y</p:attrName>
                                        </p:attrNameLst>
                                      </p:cBhvr>
                                      <p:tavLst>
                                        <p:tav tm="0">
                                          <p:val>
                                            <p:strVal val="ppt_y"/>
                                          </p:val>
                                        </p:tav>
                                        <p:tav tm="100000">
                                          <p:val>
                                            <p:strVal val="ppt_y"/>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2" fill="hold" grpId="3" nodeType="withEffect">
                                  <p:stCondLst>
                                    <p:cond delay="0"/>
                                  </p:stCondLst>
                                  <p:childTnLst>
                                    <p:anim calcmode="lin" valueType="num">
                                      <p:cBhvr additive="base">
                                        <p:cTn id="220" dur="3000"/>
                                        <p:tgtEl>
                                          <p:spTgt spid="11"/>
                                        </p:tgtEl>
                                        <p:attrNameLst>
                                          <p:attrName>ppt_x</p:attrName>
                                        </p:attrNameLst>
                                      </p:cBhvr>
                                      <p:tavLst>
                                        <p:tav tm="0">
                                          <p:val>
                                            <p:strVal val="ppt_x"/>
                                          </p:val>
                                        </p:tav>
                                        <p:tav tm="100000">
                                          <p:val>
                                            <p:strVal val="1+ppt_w/2"/>
                                          </p:val>
                                        </p:tav>
                                      </p:tavLst>
                                    </p:anim>
                                    <p:anim calcmode="lin" valueType="num">
                                      <p:cBhvr additive="base">
                                        <p:cTn id="221" dur="3000"/>
                                        <p:tgtEl>
                                          <p:spTgt spid="11"/>
                                        </p:tgtEl>
                                        <p:attrNameLst>
                                          <p:attrName>ppt_y</p:attrName>
                                        </p:attrNameLst>
                                      </p:cBhvr>
                                      <p:tavLst>
                                        <p:tav tm="0">
                                          <p:val>
                                            <p:strVal val="ppt_y"/>
                                          </p:val>
                                        </p:tav>
                                        <p:tav tm="100000">
                                          <p:val>
                                            <p:strVal val="ppt_y"/>
                                          </p:val>
                                        </p:tav>
                                      </p:tavLst>
                                    </p:anim>
                                    <p:set>
                                      <p:cBhvr>
                                        <p:cTn id="222" dur="1" fill="hold">
                                          <p:stCondLst>
                                            <p:cond delay="2999"/>
                                          </p:stCondLst>
                                        </p:cTn>
                                        <p:tgtEl>
                                          <p:spTgt spid="11"/>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1+ppt_w/2"/>
                                          </p:val>
                                        </p:tav>
                                      </p:tavLst>
                                    </p:anim>
                                    <p:anim calcmode="lin" valueType="num">
                                      <p:cBhvr additive="base">
                                        <p:cTn id="225" dur="3000"/>
                                        <p:tgtEl>
                                          <p:spTgt spid="14"/>
                                        </p:tgtEl>
                                        <p:attrNameLst>
                                          <p:attrName>ppt_y</p:attrName>
                                        </p:attrNameLst>
                                      </p:cBhvr>
                                      <p:tavLst>
                                        <p:tav tm="0">
                                          <p:val>
                                            <p:strVal val="ppt_y"/>
                                          </p:val>
                                        </p:tav>
                                        <p:tav tm="100000">
                                          <p:val>
                                            <p:strVal val="ppt_y"/>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2" fill="hold" grpId="3" nodeType="withEffect">
                                  <p:stCondLst>
                                    <p:cond delay="0"/>
                                  </p:stCondLst>
                                  <p:childTnLst>
                                    <p:anim calcmode="lin" valueType="num">
                                      <p:cBhvr additive="base">
                                        <p:cTn id="228" dur="3000"/>
                                        <p:tgtEl>
                                          <p:spTgt spid="17"/>
                                        </p:tgtEl>
                                        <p:attrNameLst>
                                          <p:attrName>ppt_x</p:attrName>
                                        </p:attrNameLst>
                                      </p:cBhvr>
                                      <p:tavLst>
                                        <p:tav tm="0">
                                          <p:val>
                                            <p:strVal val="ppt_x"/>
                                          </p:val>
                                        </p:tav>
                                        <p:tav tm="100000">
                                          <p:val>
                                            <p:strVal val="1+ppt_w/2"/>
                                          </p:val>
                                        </p:tav>
                                      </p:tavLst>
                                    </p:anim>
                                    <p:anim calcmode="lin" valueType="num">
                                      <p:cBhvr additive="base">
                                        <p:cTn id="229" dur="3000"/>
                                        <p:tgtEl>
                                          <p:spTgt spid="17"/>
                                        </p:tgtEl>
                                        <p:attrNameLst>
                                          <p:attrName>ppt_y</p:attrName>
                                        </p:attrNameLst>
                                      </p:cBhvr>
                                      <p:tavLst>
                                        <p:tav tm="0">
                                          <p:val>
                                            <p:strVal val="ppt_y"/>
                                          </p:val>
                                        </p:tav>
                                        <p:tav tm="100000">
                                          <p:val>
                                            <p:strVal val="ppt_y"/>
                                          </p:val>
                                        </p:tav>
                                      </p:tavLst>
                                    </p:anim>
                                    <p:set>
                                      <p:cBhvr>
                                        <p:cTn id="230" dur="1" fill="hold">
                                          <p:stCondLst>
                                            <p:cond delay="2999"/>
                                          </p:stCondLst>
                                        </p:cTn>
                                        <p:tgtEl>
                                          <p:spTgt spid="17"/>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1+ppt_w/2"/>
                                          </p:val>
                                        </p:tav>
                                      </p:tavLst>
                                    </p:anim>
                                    <p:anim calcmode="lin" valueType="num">
                                      <p:cBhvr additive="base">
                                        <p:cTn id="233" dur="3000"/>
                                        <p:tgtEl>
                                          <p:spTgt spid="18"/>
                                        </p:tgtEl>
                                        <p:attrNameLst>
                                          <p:attrName>ppt_y</p:attrName>
                                        </p:attrNameLst>
                                      </p:cBhvr>
                                      <p:tavLst>
                                        <p:tav tm="0">
                                          <p:val>
                                            <p:strVal val="ppt_y"/>
                                          </p:val>
                                        </p:tav>
                                        <p:tav tm="100000">
                                          <p:val>
                                            <p:strVal val="ppt_y"/>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2"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1+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3000" fill="hold"/>
                                        <p:tgtEl>
                                          <p:spTgt spid="7"/>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10"/>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1"/>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7"/>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8"/>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21"/>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22"/>
                                        </p:tgtEl>
                                        <p:attrNameLst>
                                          <p:attrName>r</p:attrName>
                                        </p:attrNameLst>
                                      </p:cBhvr>
                                    </p:animRo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4" grpId="4"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rgbClr val="EEDFC0">
                  <a:shade val="67500"/>
                  <a:satMod val="115000"/>
                </a:srgbClr>
              </a:gs>
              <a:gs pos="100000">
                <a:srgbClr val="EEDFC0">
                  <a:shade val="100000"/>
                  <a:satMod val="115000"/>
                </a:srgbClr>
              </a:gs>
            </a:gsLst>
            <a:lin ang="5400000" scaled="1"/>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pic>
        <p:nvPicPr>
          <p:cNvPr id="5" name="4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85784" y="1857364"/>
            <a:ext cx="1905000" cy="1676400"/>
          </a:xfrm>
          <a:prstGeom prst="rect">
            <a:avLst/>
          </a:prstGeom>
          <a:effectLst/>
        </p:spPr>
      </p:pic>
      <p:pic>
        <p:nvPicPr>
          <p:cNvPr id="6" name="5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314296" y="1828788"/>
            <a:ext cx="1905000" cy="1676400"/>
          </a:xfrm>
          <a:prstGeom prst="rect">
            <a:avLst/>
          </a:prstGeom>
          <a:effectLst/>
        </p:spPr>
      </p:pic>
      <p:pic>
        <p:nvPicPr>
          <p:cNvPr id="7" name="6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885800" y="1828788"/>
            <a:ext cx="1905000" cy="1676400"/>
          </a:xfrm>
          <a:prstGeom prst="rect">
            <a:avLst/>
          </a:prstGeom>
          <a:effectLst/>
        </p:spPr>
      </p:pic>
      <p:pic>
        <p:nvPicPr>
          <p:cNvPr id="8" name="7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1600180" y="1828788"/>
            <a:ext cx="1905000" cy="1676400"/>
          </a:xfrm>
          <a:prstGeom prst="rect">
            <a:avLst/>
          </a:prstGeom>
          <a:effectLst/>
        </p:spPr>
      </p:pic>
      <p:pic>
        <p:nvPicPr>
          <p:cNvPr id="9" name="8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285984" y="1857364"/>
            <a:ext cx="1905000" cy="1676400"/>
          </a:xfrm>
          <a:prstGeom prst="rect">
            <a:avLst/>
          </a:prstGeom>
          <a:effectLst/>
        </p:spPr>
      </p:pic>
      <p:pic>
        <p:nvPicPr>
          <p:cNvPr id="10" name="9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886064" y="1828788"/>
            <a:ext cx="1905000" cy="1676400"/>
          </a:xfrm>
          <a:prstGeom prst="rect">
            <a:avLst/>
          </a:prstGeom>
          <a:effectLst/>
        </p:spPr>
      </p:pic>
      <p:pic>
        <p:nvPicPr>
          <p:cNvPr id="11" name="10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3457568" y="1828788"/>
            <a:ext cx="1905000" cy="1676400"/>
          </a:xfrm>
          <a:prstGeom prst="rect">
            <a:avLst/>
          </a:prstGeom>
          <a:effectLst/>
        </p:spPr>
      </p:pic>
      <p:pic>
        <p:nvPicPr>
          <p:cNvPr id="12" name="11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171948" y="1828788"/>
            <a:ext cx="1905000" cy="1676400"/>
          </a:xfrm>
          <a:prstGeom prst="rect">
            <a:avLst/>
          </a:prstGeom>
          <a:effectLst/>
        </p:spPr>
      </p:pic>
      <p:pic>
        <p:nvPicPr>
          <p:cNvPr id="13" name="12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86314" y="1785926"/>
            <a:ext cx="1905000" cy="1676400"/>
          </a:xfrm>
          <a:prstGeom prst="rect">
            <a:avLst/>
          </a:prstGeom>
          <a:effectLst/>
        </p:spPr>
      </p:pic>
      <p:pic>
        <p:nvPicPr>
          <p:cNvPr id="14" name="13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386394" y="1757350"/>
            <a:ext cx="1905000" cy="1676400"/>
          </a:xfrm>
          <a:prstGeom prst="rect">
            <a:avLst/>
          </a:prstGeom>
          <a:effectLst/>
        </p:spPr>
      </p:pic>
      <p:pic>
        <p:nvPicPr>
          <p:cNvPr id="15" name="14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957898" y="1757350"/>
            <a:ext cx="1905000" cy="1676400"/>
          </a:xfrm>
          <a:prstGeom prst="rect">
            <a:avLst/>
          </a:prstGeom>
          <a:effectLst/>
        </p:spPr>
      </p:pic>
      <p:pic>
        <p:nvPicPr>
          <p:cNvPr id="16" name="15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6672278" y="1757350"/>
            <a:ext cx="1905000" cy="1676400"/>
          </a:xfrm>
          <a:prstGeom prst="rect">
            <a:avLst/>
          </a:prstGeom>
          <a:effectLst/>
        </p:spPr>
      </p:pic>
      <p:pic>
        <p:nvPicPr>
          <p:cNvPr id="17" name="16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7353300" y="1757350"/>
            <a:ext cx="1905000" cy="1676400"/>
          </a:xfrm>
          <a:prstGeom prst="rect">
            <a:avLst/>
          </a:prstGeom>
          <a:effectLst/>
        </p:spPr>
      </p:pic>
      <p:pic>
        <p:nvPicPr>
          <p:cNvPr id="18" name="17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7886724" y="1757350"/>
            <a:ext cx="1905000" cy="1676400"/>
          </a:xfrm>
          <a:prstGeom prst="rect">
            <a:avLst/>
          </a:prstGeom>
          <a:effectLst/>
        </p:spPr>
      </p:pic>
      <p:pic>
        <p:nvPicPr>
          <p:cNvPr id="19" name="18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28660" y="3357562"/>
            <a:ext cx="1905000" cy="1676400"/>
          </a:xfrm>
          <a:prstGeom prst="rect">
            <a:avLst/>
          </a:prstGeom>
          <a:effectLst/>
        </p:spPr>
      </p:pic>
      <p:pic>
        <p:nvPicPr>
          <p:cNvPr id="20" name="19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171420" y="3328986"/>
            <a:ext cx="1905000" cy="1676400"/>
          </a:xfrm>
          <a:prstGeom prst="rect">
            <a:avLst/>
          </a:prstGeom>
          <a:effectLst/>
        </p:spPr>
      </p:pic>
      <p:pic>
        <p:nvPicPr>
          <p:cNvPr id="21" name="20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742924" y="3328986"/>
            <a:ext cx="1905000" cy="1676400"/>
          </a:xfrm>
          <a:prstGeom prst="rect">
            <a:avLst/>
          </a:prstGeom>
          <a:effectLst/>
        </p:spPr>
      </p:pic>
      <p:pic>
        <p:nvPicPr>
          <p:cNvPr id="22" name="21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1457304" y="3328986"/>
            <a:ext cx="1905000" cy="1676400"/>
          </a:xfrm>
          <a:prstGeom prst="rect">
            <a:avLst/>
          </a:prstGeom>
          <a:effectLst/>
        </p:spPr>
      </p:pic>
      <p:pic>
        <p:nvPicPr>
          <p:cNvPr id="23" name="22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143108" y="3357562"/>
            <a:ext cx="1905000" cy="1676400"/>
          </a:xfrm>
          <a:prstGeom prst="rect">
            <a:avLst/>
          </a:prstGeom>
          <a:effectLst/>
        </p:spPr>
      </p:pic>
      <p:pic>
        <p:nvPicPr>
          <p:cNvPr id="24" name="23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743188" y="3328986"/>
            <a:ext cx="1905000" cy="1676400"/>
          </a:xfrm>
          <a:prstGeom prst="rect">
            <a:avLst/>
          </a:prstGeom>
          <a:effectLst/>
        </p:spPr>
      </p:pic>
      <p:pic>
        <p:nvPicPr>
          <p:cNvPr id="25" name="24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3314692" y="3328986"/>
            <a:ext cx="1905000" cy="1676400"/>
          </a:xfrm>
          <a:prstGeom prst="rect">
            <a:avLst/>
          </a:prstGeom>
          <a:effectLst/>
        </p:spPr>
      </p:pic>
      <p:pic>
        <p:nvPicPr>
          <p:cNvPr id="26" name="25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029072" y="3328986"/>
            <a:ext cx="1905000" cy="1676400"/>
          </a:xfrm>
          <a:prstGeom prst="rect">
            <a:avLst/>
          </a:prstGeom>
          <a:effectLst/>
        </p:spPr>
      </p:pic>
      <p:pic>
        <p:nvPicPr>
          <p:cNvPr id="27" name="26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643438" y="3286124"/>
            <a:ext cx="1905000" cy="1676400"/>
          </a:xfrm>
          <a:prstGeom prst="rect">
            <a:avLst/>
          </a:prstGeom>
          <a:effectLst/>
        </p:spPr>
      </p:pic>
      <p:pic>
        <p:nvPicPr>
          <p:cNvPr id="28" name="27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243518" y="3257548"/>
            <a:ext cx="1905000" cy="1676400"/>
          </a:xfrm>
          <a:prstGeom prst="rect">
            <a:avLst/>
          </a:prstGeom>
          <a:effectLst/>
        </p:spPr>
      </p:pic>
      <p:pic>
        <p:nvPicPr>
          <p:cNvPr id="29" name="28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15022" y="3257548"/>
            <a:ext cx="1905000" cy="1676400"/>
          </a:xfrm>
          <a:prstGeom prst="rect">
            <a:avLst/>
          </a:prstGeom>
          <a:effectLst/>
        </p:spPr>
      </p:pic>
      <p:pic>
        <p:nvPicPr>
          <p:cNvPr id="30" name="29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6529402" y="3257548"/>
            <a:ext cx="1905000" cy="1676400"/>
          </a:xfrm>
          <a:prstGeom prst="rect">
            <a:avLst/>
          </a:prstGeom>
          <a:effectLst/>
        </p:spPr>
      </p:pic>
      <p:pic>
        <p:nvPicPr>
          <p:cNvPr id="31" name="30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7210424" y="3257548"/>
            <a:ext cx="1905000" cy="1676400"/>
          </a:xfrm>
          <a:prstGeom prst="rect">
            <a:avLst/>
          </a:prstGeom>
          <a:effectLst/>
        </p:spPr>
      </p:pic>
      <p:pic>
        <p:nvPicPr>
          <p:cNvPr id="32" name="31 Imagen" descr="shape.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7743848" y="3257548"/>
            <a:ext cx="1905000" cy="1676400"/>
          </a:xfrm>
          <a:prstGeom prst="rect">
            <a:avLst/>
          </a:prstGeom>
          <a:effectLst/>
        </p:spPr>
      </p:pic>
      <p:sp>
        <p:nvSpPr>
          <p:cNvPr id="33" name="32 Rectángulo"/>
          <p:cNvSpPr/>
          <p:nvPr/>
        </p:nvSpPr>
        <p:spPr>
          <a:xfrm>
            <a:off x="-285784" y="0"/>
            <a:ext cx="9858444"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par>
                                <p:cTn id="92" presetID="2" presetClass="entr" presetSubtype="1"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3000" fill="hold"/>
                                        <p:tgtEl>
                                          <p:spTgt spid="19"/>
                                        </p:tgtEl>
                                        <p:attrNameLst>
                                          <p:attrName>ppt_x</p:attrName>
                                        </p:attrNameLst>
                                      </p:cBhvr>
                                      <p:tavLst>
                                        <p:tav tm="0">
                                          <p:val>
                                            <p:strVal val="#ppt_x"/>
                                          </p:val>
                                        </p:tav>
                                        <p:tav tm="100000">
                                          <p:val>
                                            <p:strVal val="#ppt_x"/>
                                          </p:val>
                                        </p:tav>
                                      </p:tavLst>
                                    </p:anim>
                                    <p:anim calcmode="lin" valueType="num">
                                      <p:cBhvr additive="base">
                                        <p:cTn id="95" dur="3000" fill="hold"/>
                                        <p:tgtEl>
                                          <p:spTgt spid="19"/>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additive="base">
                                        <p:cTn id="98" dur="3000" fill="hold"/>
                                        <p:tgtEl>
                                          <p:spTgt spid="20"/>
                                        </p:tgtEl>
                                        <p:attrNameLst>
                                          <p:attrName>ppt_x</p:attrName>
                                        </p:attrNameLst>
                                      </p:cBhvr>
                                      <p:tavLst>
                                        <p:tav tm="0">
                                          <p:val>
                                            <p:strVal val="#ppt_x"/>
                                          </p:val>
                                        </p:tav>
                                        <p:tav tm="100000">
                                          <p:val>
                                            <p:strVal val="#ppt_x"/>
                                          </p:val>
                                        </p:tav>
                                      </p:tavLst>
                                    </p:anim>
                                    <p:anim calcmode="lin" valueType="num">
                                      <p:cBhvr additive="base">
                                        <p:cTn id="99" dur="3000" fill="hold"/>
                                        <p:tgtEl>
                                          <p:spTgt spid="20"/>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ppt_x"/>
                                          </p:val>
                                        </p:tav>
                                        <p:tav tm="100000">
                                          <p:val>
                                            <p:strVal val="#ppt_x"/>
                                          </p:val>
                                        </p:tav>
                                      </p:tavLst>
                                    </p:anim>
                                    <p:anim calcmode="lin" valueType="num">
                                      <p:cBhvr additive="base">
                                        <p:cTn id="103" dur="3000" fill="hold"/>
                                        <p:tgtEl>
                                          <p:spTgt spid="21"/>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ppt_x"/>
                                          </p:val>
                                        </p:tav>
                                        <p:tav tm="100000">
                                          <p:val>
                                            <p:strVal val="#ppt_x"/>
                                          </p:val>
                                        </p:tav>
                                      </p:tavLst>
                                    </p:anim>
                                    <p:anim calcmode="lin" valueType="num">
                                      <p:cBhvr additive="base">
                                        <p:cTn id="107" dur="3000" fill="hold"/>
                                        <p:tgtEl>
                                          <p:spTgt spid="22"/>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3000" fill="hold"/>
                                        <p:tgtEl>
                                          <p:spTgt spid="23"/>
                                        </p:tgtEl>
                                        <p:attrNameLst>
                                          <p:attrName>ppt_x</p:attrName>
                                        </p:attrNameLst>
                                      </p:cBhvr>
                                      <p:tavLst>
                                        <p:tav tm="0">
                                          <p:val>
                                            <p:strVal val="#ppt_x"/>
                                          </p:val>
                                        </p:tav>
                                        <p:tav tm="100000">
                                          <p:val>
                                            <p:strVal val="#ppt_x"/>
                                          </p:val>
                                        </p:tav>
                                      </p:tavLst>
                                    </p:anim>
                                    <p:anim calcmode="lin" valueType="num">
                                      <p:cBhvr additive="base">
                                        <p:cTn id="111" dur="3000" fill="hold"/>
                                        <p:tgtEl>
                                          <p:spTgt spid="23"/>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ppt_x"/>
                                          </p:val>
                                        </p:tav>
                                        <p:tav tm="100000">
                                          <p:val>
                                            <p:strVal val="#ppt_x"/>
                                          </p:val>
                                        </p:tav>
                                      </p:tavLst>
                                    </p:anim>
                                    <p:anim calcmode="lin" valueType="num">
                                      <p:cBhvr additive="base">
                                        <p:cTn id="115" dur="3000" fill="hold"/>
                                        <p:tgtEl>
                                          <p:spTgt spid="24"/>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ppt_x"/>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2" presetClass="entr" presetSubtype="1" fill="hold"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additive="base">
                                        <p:cTn id="130" dur="3000" fill="hold"/>
                                        <p:tgtEl>
                                          <p:spTgt spid="28"/>
                                        </p:tgtEl>
                                        <p:attrNameLst>
                                          <p:attrName>ppt_x</p:attrName>
                                        </p:attrNameLst>
                                      </p:cBhvr>
                                      <p:tavLst>
                                        <p:tav tm="0">
                                          <p:val>
                                            <p:strVal val="#ppt_x"/>
                                          </p:val>
                                        </p:tav>
                                        <p:tav tm="100000">
                                          <p:val>
                                            <p:strVal val="#ppt_x"/>
                                          </p:val>
                                        </p:tav>
                                      </p:tavLst>
                                    </p:anim>
                                    <p:anim calcmode="lin" valueType="num">
                                      <p:cBhvr additive="base">
                                        <p:cTn id="131" dur="3000" fill="hold"/>
                                        <p:tgtEl>
                                          <p:spTgt spid="28"/>
                                        </p:tgtEl>
                                        <p:attrNameLst>
                                          <p:attrName>ppt_y</p:attrName>
                                        </p:attrNameLst>
                                      </p:cBhvr>
                                      <p:tavLst>
                                        <p:tav tm="0">
                                          <p:val>
                                            <p:strVal val="0-#ppt_h/2"/>
                                          </p:val>
                                        </p:tav>
                                        <p:tav tm="100000">
                                          <p:val>
                                            <p:strVal val="#ppt_y"/>
                                          </p:val>
                                        </p:tav>
                                      </p:tavLst>
                                    </p:anim>
                                  </p:childTnLst>
                                </p:cTn>
                              </p:par>
                              <p:par>
                                <p:cTn id="132" presetID="2" presetClass="entr" presetSubtype="1" fill="hold" nodeType="withEffect">
                                  <p:stCondLst>
                                    <p:cond delay="0"/>
                                  </p:stCondLst>
                                  <p:childTnLst>
                                    <p:set>
                                      <p:cBhvr>
                                        <p:cTn id="133" dur="1" fill="hold">
                                          <p:stCondLst>
                                            <p:cond delay="0"/>
                                          </p:stCondLst>
                                        </p:cTn>
                                        <p:tgtEl>
                                          <p:spTgt spid="29"/>
                                        </p:tgtEl>
                                        <p:attrNameLst>
                                          <p:attrName>style.visibility</p:attrName>
                                        </p:attrNameLst>
                                      </p:cBhvr>
                                      <p:to>
                                        <p:strVal val="visible"/>
                                      </p:to>
                                    </p:set>
                                    <p:anim calcmode="lin" valueType="num">
                                      <p:cBhvr additive="base">
                                        <p:cTn id="134" dur="3000" fill="hold"/>
                                        <p:tgtEl>
                                          <p:spTgt spid="29"/>
                                        </p:tgtEl>
                                        <p:attrNameLst>
                                          <p:attrName>ppt_x</p:attrName>
                                        </p:attrNameLst>
                                      </p:cBhvr>
                                      <p:tavLst>
                                        <p:tav tm="0">
                                          <p:val>
                                            <p:strVal val="#ppt_x"/>
                                          </p:val>
                                        </p:tav>
                                        <p:tav tm="100000">
                                          <p:val>
                                            <p:strVal val="#ppt_x"/>
                                          </p:val>
                                        </p:tav>
                                      </p:tavLst>
                                    </p:anim>
                                    <p:anim calcmode="lin" valueType="num">
                                      <p:cBhvr additive="base">
                                        <p:cTn id="135" dur="3000" fill="hold"/>
                                        <p:tgtEl>
                                          <p:spTgt spid="29"/>
                                        </p:tgtEl>
                                        <p:attrNameLst>
                                          <p:attrName>ppt_y</p:attrName>
                                        </p:attrNameLst>
                                      </p:cBhvr>
                                      <p:tavLst>
                                        <p:tav tm="0">
                                          <p:val>
                                            <p:strVal val="0-#ppt_h/2"/>
                                          </p:val>
                                        </p:tav>
                                        <p:tav tm="100000">
                                          <p:val>
                                            <p:strVal val="#ppt_y"/>
                                          </p:val>
                                        </p:tav>
                                      </p:tavLst>
                                    </p:anim>
                                  </p:childTnLst>
                                </p:cTn>
                              </p:par>
                              <p:par>
                                <p:cTn id="136" presetID="2" presetClass="entr" presetSubtype="1" fill="hold" nodeType="withEffect">
                                  <p:stCondLst>
                                    <p:cond delay="0"/>
                                  </p:stCondLst>
                                  <p:childTnLst>
                                    <p:set>
                                      <p:cBhvr>
                                        <p:cTn id="137" dur="1" fill="hold">
                                          <p:stCondLst>
                                            <p:cond delay="0"/>
                                          </p:stCondLst>
                                        </p:cTn>
                                        <p:tgtEl>
                                          <p:spTgt spid="30"/>
                                        </p:tgtEl>
                                        <p:attrNameLst>
                                          <p:attrName>style.visibility</p:attrName>
                                        </p:attrNameLst>
                                      </p:cBhvr>
                                      <p:to>
                                        <p:strVal val="visible"/>
                                      </p:to>
                                    </p:set>
                                    <p:anim calcmode="lin" valueType="num">
                                      <p:cBhvr additive="base">
                                        <p:cTn id="138" dur="3000" fill="hold"/>
                                        <p:tgtEl>
                                          <p:spTgt spid="30"/>
                                        </p:tgtEl>
                                        <p:attrNameLst>
                                          <p:attrName>ppt_x</p:attrName>
                                        </p:attrNameLst>
                                      </p:cBhvr>
                                      <p:tavLst>
                                        <p:tav tm="0">
                                          <p:val>
                                            <p:strVal val="#ppt_x"/>
                                          </p:val>
                                        </p:tav>
                                        <p:tav tm="100000">
                                          <p:val>
                                            <p:strVal val="#ppt_x"/>
                                          </p:val>
                                        </p:tav>
                                      </p:tavLst>
                                    </p:anim>
                                    <p:anim calcmode="lin" valueType="num">
                                      <p:cBhvr additive="base">
                                        <p:cTn id="139" dur="3000" fill="hold"/>
                                        <p:tgtEl>
                                          <p:spTgt spid="30"/>
                                        </p:tgtEl>
                                        <p:attrNameLst>
                                          <p:attrName>ppt_y</p:attrName>
                                        </p:attrNameLst>
                                      </p:cBhvr>
                                      <p:tavLst>
                                        <p:tav tm="0">
                                          <p:val>
                                            <p:strVal val="0-#ppt_h/2"/>
                                          </p:val>
                                        </p:tav>
                                        <p:tav tm="100000">
                                          <p:val>
                                            <p:strVal val="#ppt_y"/>
                                          </p:val>
                                        </p:tav>
                                      </p:tavLst>
                                    </p:anim>
                                  </p:childTnLst>
                                </p:cTn>
                              </p:par>
                              <p:par>
                                <p:cTn id="140" presetID="2" presetClass="entr" presetSubtype="1" fill="hold" nodeType="with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additive="base">
                                        <p:cTn id="142" dur="3000" fill="hold"/>
                                        <p:tgtEl>
                                          <p:spTgt spid="31"/>
                                        </p:tgtEl>
                                        <p:attrNameLst>
                                          <p:attrName>ppt_x</p:attrName>
                                        </p:attrNameLst>
                                      </p:cBhvr>
                                      <p:tavLst>
                                        <p:tav tm="0">
                                          <p:val>
                                            <p:strVal val="#ppt_x"/>
                                          </p:val>
                                        </p:tav>
                                        <p:tav tm="100000">
                                          <p:val>
                                            <p:strVal val="#ppt_x"/>
                                          </p:val>
                                        </p:tav>
                                      </p:tavLst>
                                    </p:anim>
                                    <p:anim calcmode="lin" valueType="num">
                                      <p:cBhvr additive="base">
                                        <p:cTn id="143" dur="3000" fill="hold"/>
                                        <p:tgtEl>
                                          <p:spTgt spid="31"/>
                                        </p:tgtEl>
                                        <p:attrNameLst>
                                          <p:attrName>ppt_y</p:attrName>
                                        </p:attrNameLst>
                                      </p:cBhvr>
                                      <p:tavLst>
                                        <p:tav tm="0">
                                          <p:val>
                                            <p:strVal val="0-#ppt_h/2"/>
                                          </p:val>
                                        </p:tav>
                                        <p:tav tm="100000">
                                          <p:val>
                                            <p:strVal val="#ppt_y"/>
                                          </p:val>
                                        </p:tav>
                                      </p:tavLst>
                                    </p:anim>
                                  </p:childTnLst>
                                </p:cTn>
                              </p:par>
                              <p:par>
                                <p:cTn id="144" presetID="2" presetClass="entr" presetSubtype="1" fill="hold" nodeType="withEffect">
                                  <p:stCondLst>
                                    <p:cond delay="0"/>
                                  </p:stCondLst>
                                  <p:childTnLst>
                                    <p:set>
                                      <p:cBhvr>
                                        <p:cTn id="145" dur="1" fill="hold">
                                          <p:stCondLst>
                                            <p:cond delay="0"/>
                                          </p:stCondLst>
                                        </p:cTn>
                                        <p:tgtEl>
                                          <p:spTgt spid="32"/>
                                        </p:tgtEl>
                                        <p:attrNameLst>
                                          <p:attrName>style.visibility</p:attrName>
                                        </p:attrNameLst>
                                      </p:cBhvr>
                                      <p:to>
                                        <p:strVal val="visible"/>
                                      </p:to>
                                    </p:set>
                                    <p:anim calcmode="lin" valueType="num">
                                      <p:cBhvr additive="base">
                                        <p:cTn id="146" dur="3000" fill="hold"/>
                                        <p:tgtEl>
                                          <p:spTgt spid="32"/>
                                        </p:tgtEl>
                                        <p:attrNameLst>
                                          <p:attrName>ppt_x</p:attrName>
                                        </p:attrNameLst>
                                      </p:cBhvr>
                                      <p:tavLst>
                                        <p:tav tm="0">
                                          <p:val>
                                            <p:strVal val="#ppt_x"/>
                                          </p:val>
                                        </p:tav>
                                        <p:tav tm="100000">
                                          <p:val>
                                            <p:strVal val="#ppt_x"/>
                                          </p:val>
                                        </p:tav>
                                      </p:tavLst>
                                    </p:anim>
                                    <p:anim calcmode="lin" valueType="num">
                                      <p:cBhvr additive="base">
                                        <p:cTn id="147" dur="3000" fill="hold"/>
                                        <p:tgtEl>
                                          <p:spTgt spid="32"/>
                                        </p:tgtEl>
                                        <p:attrNameLst>
                                          <p:attrName>ppt_y</p:attrName>
                                        </p:attrNameLst>
                                      </p:cBhvr>
                                      <p:tavLst>
                                        <p:tav tm="0">
                                          <p:val>
                                            <p:strVal val="0-#ppt_h/2"/>
                                          </p:val>
                                        </p:tav>
                                        <p:tav tm="100000">
                                          <p:val>
                                            <p:strVal val="#ppt_y"/>
                                          </p:val>
                                        </p:tav>
                                      </p:tavLst>
                                    </p:anim>
                                  </p:childTnLst>
                                </p:cTn>
                              </p:par>
                              <p:par>
                                <p:cTn id="148" presetID="8" presetClass="emph" presetSubtype="0" fill="hold" nodeType="withEffect">
                                  <p:stCondLst>
                                    <p:cond delay="0"/>
                                  </p:stCondLst>
                                  <p:childTnLst>
                                    <p:animRot by="-21600000">
                                      <p:cBhvr>
                                        <p:cTn id="149" dur="3000" fill="hold"/>
                                        <p:tgtEl>
                                          <p:spTgt spid="1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9"/>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30"/>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31"/>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2"/>
                                        </p:tgtEl>
                                        <p:attrNameLst>
                                          <p:attrName>r</p:attrName>
                                        </p:attrNameLst>
                                      </p:cBhvr>
                                    </p:animRot>
                                  </p:childTnLst>
                                </p:cTn>
                              </p:par>
                            </p:childTnLst>
                          </p:cTn>
                        </p:par>
                        <p:par>
                          <p:cTn id="176" fill="hold">
                            <p:stCondLst>
                              <p:cond delay="3000"/>
                            </p:stCondLst>
                            <p:childTnLst>
                              <p:par>
                                <p:cTn id="177" presetID="2" presetClass="exit" presetSubtype="4" fill="hold"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ppt_x"/>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6"/>
                                        </p:tgtEl>
                                        <p:attrNameLst>
                                          <p:attrName>ppt_x</p:attrName>
                                        </p:attrNameLst>
                                      </p:cBhvr>
                                      <p:tavLst>
                                        <p:tav tm="0">
                                          <p:val>
                                            <p:strVal val="ppt_x"/>
                                          </p:val>
                                        </p:tav>
                                        <p:tav tm="100000">
                                          <p:val>
                                            <p:strVal val="ppt_x"/>
                                          </p:val>
                                        </p:tav>
                                      </p:tavLst>
                                    </p:anim>
                                    <p:anim calcmode="lin" valueType="num">
                                      <p:cBhvr additive="base">
                                        <p:cTn id="183" dur="3000"/>
                                        <p:tgtEl>
                                          <p:spTgt spid="6"/>
                                        </p:tgtEl>
                                        <p:attrNameLst>
                                          <p:attrName>ppt_y</p:attrName>
                                        </p:attrNameLst>
                                      </p:cBhvr>
                                      <p:tavLst>
                                        <p:tav tm="0">
                                          <p:val>
                                            <p:strVal val="ppt_y"/>
                                          </p:val>
                                        </p:tav>
                                        <p:tav tm="100000">
                                          <p:val>
                                            <p:strVal val="1+ppt_h/2"/>
                                          </p:val>
                                        </p:tav>
                                      </p:tavLst>
                                    </p:anim>
                                    <p:set>
                                      <p:cBhvr>
                                        <p:cTn id="184" dur="1" fill="hold">
                                          <p:stCondLst>
                                            <p:cond delay="2999"/>
                                          </p:stCondLst>
                                        </p:cTn>
                                        <p:tgtEl>
                                          <p:spTgt spid="6"/>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ppt_x"/>
                                          </p:val>
                                        </p:tav>
                                      </p:tavLst>
                                    </p:anim>
                                    <p:anim calcmode="lin" valueType="num">
                                      <p:cBhvr additive="base">
                                        <p:cTn id="187" dur="3000"/>
                                        <p:tgtEl>
                                          <p:spTgt spid="7"/>
                                        </p:tgtEl>
                                        <p:attrNameLst>
                                          <p:attrName>ppt_y</p:attrName>
                                        </p:attrNameLst>
                                      </p:cBhvr>
                                      <p:tavLst>
                                        <p:tav tm="0">
                                          <p:val>
                                            <p:strVal val="ppt_y"/>
                                          </p:val>
                                        </p:tav>
                                        <p:tav tm="100000">
                                          <p:val>
                                            <p:strVal val="1+ppt_h/2"/>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ppt_x"/>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9"/>
                                        </p:tgtEl>
                                        <p:attrNameLst>
                                          <p:attrName>ppt_x</p:attrName>
                                        </p:attrNameLst>
                                      </p:cBhvr>
                                      <p:tavLst>
                                        <p:tav tm="0">
                                          <p:val>
                                            <p:strVal val="ppt_x"/>
                                          </p:val>
                                        </p:tav>
                                        <p:tav tm="100000">
                                          <p:val>
                                            <p:strVal val="ppt_x"/>
                                          </p:val>
                                        </p:tav>
                                      </p:tavLst>
                                    </p:anim>
                                    <p:anim calcmode="lin" valueType="num">
                                      <p:cBhvr additive="base">
                                        <p:cTn id="195" dur="3000"/>
                                        <p:tgtEl>
                                          <p:spTgt spid="9"/>
                                        </p:tgtEl>
                                        <p:attrNameLst>
                                          <p:attrName>ppt_y</p:attrName>
                                        </p:attrNameLst>
                                      </p:cBhvr>
                                      <p:tavLst>
                                        <p:tav tm="0">
                                          <p:val>
                                            <p:strVal val="ppt_y"/>
                                          </p:val>
                                        </p:tav>
                                        <p:tav tm="100000">
                                          <p:val>
                                            <p:strVal val="1+ppt_h/2"/>
                                          </p:val>
                                        </p:tav>
                                      </p:tavLst>
                                    </p:anim>
                                    <p:set>
                                      <p:cBhvr>
                                        <p:cTn id="196" dur="1" fill="hold">
                                          <p:stCondLst>
                                            <p:cond delay="2999"/>
                                          </p:stCondLst>
                                        </p:cTn>
                                        <p:tgtEl>
                                          <p:spTgt spid="9"/>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0"/>
                                        </p:tgtEl>
                                        <p:attrNameLst>
                                          <p:attrName>ppt_x</p:attrName>
                                        </p:attrNameLst>
                                      </p:cBhvr>
                                      <p:tavLst>
                                        <p:tav tm="0">
                                          <p:val>
                                            <p:strVal val="ppt_x"/>
                                          </p:val>
                                        </p:tav>
                                        <p:tav tm="100000">
                                          <p:val>
                                            <p:strVal val="ppt_x"/>
                                          </p:val>
                                        </p:tav>
                                      </p:tavLst>
                                    </p:anim>
                                    <p:anim calcmode="lin" valueType="num">
                                      <p:cBhvr additive="base">
                                        <p:cTn id="199" dur="3000"/>
                                        <p:tgtEl>
                                          <p:spTgt spid="10"/>
                                        </p:tgtEl>
                                        <p:attrNameLst>
                                          <p:attrName>ppt_y</p:attrName>
                                        </p:attrNameLst>
                                      </p:cBhvr>
                                      <p:tavLst>
                                        <p:tav tm="0">
                                          <p:val>
                                            <p:strVal val="ppt_y"/>
                                          </p:val>
                                        </p:tav>
                                        <p:tav tm="100000">
                                          <p:val>
                                            <p:strVal val="1+ppt_h/2"/>
                                          </p:val>
                                        </p:tav>
                                      </p:tavLst>
                                    </p:anim>
                                    <p:set>
                                      <p:cBhvr>
                                        <p:cTn id="200" dur="1" fill="hold">
                                          <p:stCondLst>
                                            <p:cond delay="2999"/>
                                          </p:stCondLst>
                                        </p:cTn>
                                        <p:tgtEl>
                                          <p:spTgt spid="10"/>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1"/>
                                        </p:tgtEl>
                                        <p:attrNameLst>
                                          <p:attrName>ppt_x</p:attrName>
                                        </p:attrNameLst>
                                      </p:cBhvr>
                                      <p:tavLst>
                                        <p:tav tm="0">
                                          <p:val>
                                            <p:strVal val="ppt_x"/>
                                          </p:val>
                                        </p:tav>
                                        <p:tav tm="100000">
                                          <p:val>
                                            <p:strVal val="ppt_x"/>
                                          </p:val>
                                        </p:tav>
                                      </p:tavLst>
                                    </p:anim>
                                    <p:anim calcmode="lin" valueType="num">
                                      <p:cBhvr additive="base">
                                        <p:cTn id="203" dur="3000"/>
                                        <p:tgtEl>
                                          <p:spTgt spid="11"/>
                                        </p:tgtEl>
                                        <p:attrNameLst>
                                          <p:attrName>ppt_y</p:attrName>
                                        </p:attrNameLst>
                                      </p:cBhvr>
                                      <p:tavLst>
                                        <p:tav tm="0">
                                          <p:val>
                                            <p:strVal val="ppt_y"/>
                                          </p:val>
                                        </p:tav>
                                        <p:tav tm="100000">
                                          <p:val>
                                            <p:strVal val="1+ppt_h/2"/>
                                          </p:val>
                                        </p:tav>
                                      </p:tavLst>
                                    </p:anim>
                                    <p:set>
                                      <p:cBhvr>
                                        <p:cTn id="204" dur="1" fill="hold">
                                          <p:stCondLst>
                                            <p:cond delay="2999"/>
                                          </p:stCondLst>
                                        </p:cTn>
                                        <p:tgtEl>
                                          <p:spTgt spid="11"/>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ppt_x"/>
                                          </p:val>
                                        </p:tav>
                                      </p:tavLst>
                                    </p:anim>
                                    <p:anim calcmode="lin" valueType="num">
                                      <p:cBhvr additive="base">
                                        <p:cTn id="207" dur="3000"/>
                                        <p:tgtEl>
                                          <p:spTgt spid="12"/>
                                        </p:tgtEl>
                                        <p:attrNameLst>
                                          <p:attrName>ppt_y</p:attrName>
                                        </p:attrNameLst>
                                      </p:cBhvr>
                                      <p:tavLst>
                                        <p:tav tm="0">
                                          <p:val>
                                            <p:strVal val="ppt_y"/>
                                          </p:val>
                                        </p:tav>
                                        <p:tav tm="100000">
                                          <p:val>
                                            <p:strVal val="1+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ppt_x"/>
                                          </p:val>
                                        </p:tav>
                                      </p:tavLst>
                                    </p:anim>
                                    <p:anim calcmode="lin" valueType="num">
                                      <p:cBhvr additive="base">
                                        <p:cTn id="211" dur="3000"/>
                                        <p:tgtEl>
                                          <p:spTgt spid="13"/>
                                        </p:tgtEl>
                                        <p:attrNameLst>
                                          <p:attrName>ppt_y</p:attrName>
                                        </p:attrNameLst>
                                      </p:cBhvr>
                                      <p:tavLst>
                                        <p:tav tm="0">
                                          <p:val>
                                            <p:strVal val="ppt_y"/>
                                          </p:val>
                                        </p:tav>
                                        <p:tav tm="100000">
                                          <p:val>
                                            <p:strVal val="1+ppt_h/2"/>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ppt_x"/>
                                          </p:val>
                                        </p:tav>
                                      </p:tavLst>
                                    </p:anim>
                                    <p:anim calcmode="lin" valueType="num">
                                      <p:cBhvr additive="base">
                                        <p:cTn id="215" dur="3000"/>
                                        <p:tgtEl>
                                          <p:spTgt spid="14"/>
                                        </p:tgtEl>
                                        <p:attrNameLst>
                                          <p:attrName>ppt_y</p:attrName>
                                        </p:attrNameLst>
                                      </p:cBhvr>
                                      <p:tavLst>
                                        <p:tav tm="0">
                                          <p:val>
                                            <p:strVal val="ppt_y"/>
                                          </p:val>
                                        </p:tav>
                                        <p:tav tm="100000">
                                          <p:val>
                                            <p:strVal val="1+ppt_h/2"/>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ppt_x"/>
                                          </p:val>
                                        </p:tav>
                                      </p:tavLst>
                                    </p:anim>
                                    <p:anim calcmode="lin" valueType="num">
                                      <p:cBhvr additive="base">
                                        <p:cTn id="219" dur="3000"/>
                                        <p:tgtEl>
                                          <p:spTgt spid="15"/>
                                        </p:tgtEl>
                                        <p:attrNameLst>
                                          <p:attrName>ppt_y</p:attrName>
                                        </p:attrNameLst>
                                      </p:cBhvr>
                                      <p:tavLst>
                                        <p:tav tm="0">
                                          <p:val>
                                            <p:strVal val="ppt_y"/>
                                          </p:val>
                                        </p:tav>
                                        <p:tav tm="100000">
                                          <p:val>
                                            <p:strVal val="1+ppt_h/2"/>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ppt_x"/>
                                          </p:val>
                                        </p:tav>
                                      </p:tavLst>
                                    </p:anim>
                                    <p:anim calcmode="lin" valueType="num">
                                      <p:cBhvr additive="base">
                                        <p:cTn id="223" dur="3000"/>
                                        <p:tgtEl>
                                          <p:spTgt spid="16"/>
                                        </p:tgtEl>
                                        <p:attrNameLst>
                                          <p:attrName>ppt_y</p:attrName>
                                        </p:attrNameLst>
                                      </p:cBhvr>
                                      <p:tavLst>
                                        <p:tav tm="0">
                                          <p:val>
                                            <p:strVal val="ppt_y"/>
                                          </p:val>
                                        </p:tav>
                                        <p:tav tm="100000">
                                          <p:val>
                                            <p:strVal val="1+ppt_h/2"/>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ppt_x"/>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8"/>
                                        </p:tgtEl>
                                        <p:attrNameLst>
                                          <p:attrName>ppt_x</p:attrName>
                                        </p:attrNameLst>
                                      </p:cBhvr>
                                      <p:tavLst>
                                        <p:tav tm="0">
                                          <p:val>
                                            <p:strVal val="ppt_x"/>
                                          </p:val>
                                        </p:tav>
                                        <p:tav tm="100000">
                                          <p:val>
                                            <p:strVal val="ppt_x"/>
                                          </p:val>
                                        </p:tav>
                                      </p:tavLst>
                                    </p:anim>
                                    <p:anim calcmode="lin" valueType="num">
                                      <p:cBhvr additive="base">
                                        <p:cTn id="231" dur="3000"/>
                                        <p:tgtEl>
                                          <p:spTgt spid="18"/>
                                        </p:tgtEl>
                                        <p:attrNameLst>
                                          <p:attrName>ppt_y</p:attrName>
                                        </p:attrNameLst>
                                      </p:cBhvr>
                                      <p:tavLst>
                                        <p:tav tm="0">
                                          <p:val>
                                            <p:strVal val="ppt_y"/>
                                          </p:val>
                                        </p:tav>
                                        <p:tav tm="100000">
                                          <p:val>
                                            <p:strVal val="1+ppt_h/2"/>
                                          </p:val>
                                        </p:tav>
                                      </p:tavLst>
                                    </p:anim>
                                    <p:set>
                                      <p:cBhvr>
                                        <p:cTn id="232" dur="1" fill="hold">
                                          <p:stCondLst>
                                            <p:cond delay="2999"/>
                                          </p:stCondLst>
                                        </p:cTn>
                                        <p:tgtEl>
                                          <p:spTgt spid="18"/>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2"/>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3"/>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5"/>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6"/>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7"/>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8"/>
                                        </p:tgtEl>
                                        <p:attrNameLst>
                                          <p:attrName>r</p:attrName>
                                        </p:attrNameLst>
                                      </p:cBhvr>
                                    </p:animRot>
                                  </p:childTnLst>
                                </p:cTn>
                              </p:par>
                              <p:par>
                                <p:cTn id="261" presetID="2" presetClass="exit" presetSubtype="1" fill="hold"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nodeType="withEffect">
                                  <p:stCondLst>
                                    <p:cond delay="0"/>
                                  </p:stCondLst>
                                  <p:childTnLst>
                                    <p:anim calcmode="lin" valueType="num">
                                      <p:cBhvr additive="base">
                                        <p:cTn id="290" dur="3000"/>
                                        <p:tgtEl>
                                          <p:spTgt spid="26"/>
                                        </p:tgtEl>
                                        <p:attrNameLst>
                                          <p:attrName>ppt_x</p:attrName>
                                        </p:attrNameLst>
                                      </p:cBhvr>
                                      <p:tavLst>
                                        <p:tav tm="0">
                                          <p:val>
                                            <p:strVal val="ppt_x"/>
                                          </p:val>
                                        </p:tav>
                                        <p:tav tm="100000">
                                          <p:val>
                                            <p:strVal val="ppt_x"/>
                                          </p:val>
                                        </p:tav>
                                      </p:tavLst>
                                    </p:anim>
                                    <p:anim calcmode="lin" valueType="num">
                                      <p:cBhvr additive="base">
                                        <p:cTn id="291" dur="3000"/>
                                        <p:tgtEl>
                                          <p:spTgt spid="26"/>
                                        </p:tgtEl>
                                        <p:attrNameLst>
                                          <p:attrName>ppt_y</p:attrName>
                                        </p:attrNameLst>
                                      </p:cBhvr>
                                      <p:tavLst>
                                        <p:tav tm="0">
                                          <p:val>
                                            <p:strVal val="ppt_y"/>
                                          </p:val>
                                        </p:tav>
                                        <p:tav tm="100000">
                                          <p:val>
                                            <p:strVal val="0-ppt_h/2"/>
                                          </p:val>
                                        </p:tav>
                                      </p:tavLst>
                                    </p:anim>
                                    <p:set>
                                      <p:cBhvr>
                                        <p:cTn id="292" dur="1" fill="hold">
                                          <p:stCondLst>
                                            <p:cond delay="2999"/>
                                          </p:stCondLst>
                                        </p:cTn>
                                        <p:tgtEl>
                                          <p:spTgt spid="26"/>
                                        </p:tgtEl>
                                        <p:attrNameLst>
                                          <p:attrName>style.visibility</p:attrName>
                                        </p:attrNameLst>
                                      </p:cBhvr>
                                      <p:to>
                                        <p:strVal val="hidden"/>
                                      </p:to>
                                    </p:set>
                                  </p:childTnLst>
                                </p:cTn>
                              </p:par>
                              <p:par>
                                <p:cTn id="293" presetID="2" presetClass="exit" presetSubtype="1" fill="hold" nodeType="withEffect">
                                  <p:stCondLst>
                                    <p:cond delay="0"/>
                                  </p:stCondLst>
                                  <p:childTnLst>
                                    <p:anim calcmode="lin" valueType="num">
                                      <p:cBhvr additive="base">
                                        <p:cTn id="294" dur="3000"/>
                                        <p:tgtEl>
                                          <p:spTgt spid="27"/>
                                        </p:tgtEl>
                                        <p:attrNameLst>
                                          <p:attrName>ppt_x</p:attrName>
                                        </p:attrNameLst>
                                      </p:cBhvr>
                                      <p:tavLst>
                                        <p:tav tm="0">
                                          <p:val>
                                            <p:strVal val="ppt_x"/>
                                          </p:val>
                                        </p:tav>
                                        <p:tav tm="100000">
                                          <p:val>
                                            <p:strVal val="ppt_x"/>
                                          </p:val>
                                        </p:tav>
                                      </p:tavLst>
                                    </p:anim>
                                    <p:anim calcmode="lin" valueType="num">
                                      <p:cBhvr additive="base">
                                        <p:cTn id="295" dur="3000"/>
                                        <p:tgtEl>
                                          <p:spTgt spid="27"/>
                                        </p:tgtEl>
                                        <p:attrNameLst>
                                          <p:attrName>ppt_y</p:attrName>
                                        </p:attrNameLst>
                                      </p:cBhvr>
                                      <p:tavLst>
                                        <p:tav tm="0">
                                          <p:val>
                                            <p:strVal val="ppt_y"/>
                                          </p:val>
                                        </p:tav>
                                        <p:tav tm="100000">
                                          <p:val>
                                            <p:strVal val="0-ppt_h/2"/>
                                          </p:val>
                                        </p:tav>
                                      </p:tavLst>
                                    </p:anim>
                                    <p:set>
                                      <p:cBhvr>
                                        <p:cTn id="296" dur="1" fill="hold">
                                          <p:stCondLst>
                                            <p:cond delay="2999"/>
                                          </p:stCondLst>
                                        </p:cTn>
                                        <p:tgtEl>
                                          <p:spTgt spid="27"/>
                                        </p:tgtEl>
                                        <p:attrNameLst>
                                          <p:attrName>style.visibility</p:attrName>
                                        </p:attrNameLst>
                                      </p:cBhvr>
                                      <p:to>
                                        <p:strVal val="hidden"/>
                                      </p:to>
                                    </p:set>
                                  </p:childTnLst>
                                </p:cTn>
                              </p:par>
                              <p:par>
                                <p:cTn id="297" presetID="2" presetClass="exit" presetSubtype="1" fill="hold" nodeType="withEffect">
                                  <p:stCondLst>
                                    <p:cond delay="0"/>
                                  </p:stCondLst>
                                  <p:childTnLst>
                                    <p:anim calcmode="lin" valueType="num">
                                      <p:cBhvr additive="base">
                                        <p:cTn id="298" dur="3000"/>
                                        <p:tgtEl>
                                          <p:spTgt spid="28"/>
                                        </p:tgtEl>
                                        <p:attrNameLst>
                                          <p:attrName>ppt_x</p:attrName>
                                        </p:attrNameLst>
                                      </p:cBhvr>
                                      <p:tavLst>
                                        <p:tav tm="0">
                                          <p:val>
                                            <p:strVal val="ppt_x"/>
                                          </p:val>
                                        </p:tav>
                                        <p:tav tm="100000">
                                          <p:val>
                                            <p:strVal val="ppt_x"/>
                                          </p:val>
                                        </p:tav>
                                      </p:tavLst>
                                    </p:anim>
                                    <p:anim calcmode="lin" valueType="num">
                                      <p:cBhvr additive="base">
                                        <p:cTn id="299" dur="3000"/>
                                        <p:tgtEl>
                                          <p:spTgt spid="28"/>
                                        </p:tgtEl>
                                        <p:attrNameLst>
                                          <p:attrName>ppt_y</p:attrName>
                                        </p:attrNameLst>
                                      </p:cBhvr>
                                      <p:tavLst>
                                        <p:tav tm="0">
                                          <p:val>
                                            <p:strVal val="ppt_y"/>
                                          </p:val>
                                        </p:tav>
                                        <p:tav tm="100000">
                                          <p:val>
                                            <p:strVal val="0-ppt_h/2"/>
                                          </p:val>
                                        </p:tav>
                                      </p:tavLst>
                                    </p:anim>
                                    <p:set>
                                      <p:cBhvr>
                                        <p:cTn id="300" dur="1" fill="hold">
                                          <p:stCondLst>
                                            <p:cond delay="2999"/>
                                          </p:stCondLst>
                                        </p:cTn>
                                        <p:tgtEl>
                                          <p:spTgt spid="28"/>
                                        </p:tgtEl>
                                        <p:attrNameLst>
                                          <p:attrName>style.visibility</p:attrName>
                                        </p:attrNameLst>
                                      </p:cBhvr>
                                      <p:to>
                                        <p:strVal val="hidden"/>
                                      </p:to>
                                    </p:set>
                                  </p:childTnLst>
                                </p:cTn>
                              </p:par>
                              <p:par>
                                <p:cTn id="301" presetID="2" presetClass="exit" presetSubtype="1" fill="hold" nodeType="withEffect">
                                  <p:stCondLst>
                                    <p:cond delay="0"/>
                                  </p:stCondLst>
                                  <p:childTnLst>
                                    <p:anim calcmode="lin" valueType="num">
                                      <p:cBhvr additive="base">
                                        <p:cTn id="302" dur="3000"/>
                                        <p:tgtEl>
                                          <p:spTgt spid="29"/>
                                        </p:tgtEl>
                                        <p:attrNameLst>
                                          <p:attrName>ppt_x</p:attrName>
                                        </p:attrNameLst>
                                      </p:cBhvr>
                                      <p:tavLst>
                                        <p:tav tm="0">
                                          <p:val>
                                            <p:strVal val="ppt_x"/>
                                          </p:val>
                                        </p:tav>
                                        <p:tav tm="100000">
                                          <p:val>
                                            <p:strVal val="ppt_x"/>
                                          </p:val>
                                        </p:tav>
                                      </p:tavLst>
                                    </p:anim>
                                    <p:anim calcmode="lin" valueType="num">
                                      <p:cBhvr additive="base">
                                        <p:cTn id="303" dur="3000"/>
                                        <p:tgtEl>
                                          <p:spTgt spid="29"/>
                                        </p:tgtEl>
                                        <p:attrNameLst>
                                          <p:attrName>ppt_y</p:attrName>
                                        </p:attrNameLst>
                                      </p:cBhvr>
                                      <p:tavLst>
                                        <p:tav tm="0">
                                          <p:val>
                                            <p:strVal val="ppt_y"/>
                                          </p:val>
                                        </p:tav>
                                        <p:tav tm="100000">
                                          <p:val>
                                            <p:strVal val="0-ppt_h/2"/>
                                          </p:val>
                                        </p:tav>
                                      </p:tavLst>
                                    </p:anim>
                                    <p:set>
                                      <p:cBhvr>
                                        <p:cTn id="304" dur="1" fill="hold">
                                          <p:stCondLst>
                                            <p:cond delay="2999"/>
                                          </p:stCondLst>
                                        </p:cTn>
                                        <p:tgtEl>
                                          <p:spTgt spid="29"/>
                                        </p:tgtEl>
                                        <p:attrNameLst>
                                          <p:attrName>style.visibility</p:attrName>
                                        </p:attrNameLst>
                                      </p:cBhvr>
                                      <p:to>
                                        <p:strVal val="hidden"/>
                                      </p:to>
                                    </p:set>
                                  </p:childTnLst>
                                </p:cTn>
                              </p:par>
                              <p:par>
                                <p:cTn id="305" presetID="2" presetClass="exit" presetSubtype="1" fill="hold" nodeType="withEffect">
                                  <p:stCondLst>
                                    <p:cond delay="0"/>
                                  </p:stCondLst>
                                  <p:childTnLst>
                                    <p:anim calcmode="lin" valueType="num">
                                      <p:cBhvr additive="base">
                                        <p:cTn id="306" dur="3000"/>
                                        <p:tgtEl>
                                          <p:spTgt spid="30"/>
                                        </p:tgtEl>
                                        <p:attrNameLst>
                                          <p:attrName>ppt_x</p:attrName>
                                        </p:attrNameLst>
                                      </p:cBhvr>
                                      <p:tavLst>
                                        <p:tav tm="0">
                                          <p:val>
                                            <p:strVal val="ppt_x"/>
                                          </p:val>
                                        </p:tav>
                                        <p:tav tm="100000">
                                          <p:val>
                                            <p:strVal val="ppt_x"/>
                                          </p:val>
                                        </p:tav>
                                      </p:tavLst>
                                    </p:anim>
                                    <p:anim calcmode="lin" valueType="num">
                                      <p:cBhvr additive="base">
                                        <p:cTn id="307" dur="3000"/>
                                        <p:tgtEl>
                                          <p:spTgt spid="30"/>
                                        </p:tgtEl>
                                        <p:attrNameLst>
                                          <p:attrName>ppt_y</p:attrName>
                                        </p:attrNameLst>
                                      </p:cBhvr>
                                      <p:tavLst>
                                        <p:tav tm="0">
                                          <p:val>
                                            <p:strVal val="ppt_y"/>
                                          </p:val>
                                        </p:tav>
                                        <p:tav tm="100000">
                                          <p:val>
                                            <p:strVal val="0-ppt_h/2"/>
                                          </p:val>
                                        </p:tav>
                                      </p:tavLst>
                                    </p:anim>
                                    <p:set>
                                      <p:cBhvr>
                                        <p:cTn id="308" dur="1" fill="hold">
                                          <p:stCondLst>
                                            <p:cond delay="2999"/>
                                          </p:stCondLst>
                                        </p:cTn>
                                        <p:tgtEl>
                                          <p:spTgt spid="30"/>
                                        </p:tgtEl>
                                        <p:attrNameLst>
                                          <p:attrName>style.visibility</p:attrName>
                                        </p:attrNameLst>
                                      </p:cBhvr>
                                      <p:to>
                                        <p:strVal val="hidden"/>
                                      </p:to>
                                    </p:set>
                                  </p:childTnLst>
                                </p:cTn>
                              </p:par>
                              <p:par>
                                <p:cTn id="309" presetID="2" presetClass="exit" presetSubtype="1" fill="hold" nodeType="withEffect">
                                  <p:stCondLst>
                                    <p:cond delay="0"/>
                                  </p:stCondLst>
                                  <p:childTnLst>
                                    <p:anim calcmode="lin" valueType="num">
                                      <p:cBhvr additive="base">
                                        <p:cTn id="310" dur="3000"/>
                                        <p:tgtEl>
                                          <p:spTgt spid="31"/>
                                        </p:tgtEl>
                                        <p:attrNameLst>
                                          <p:attrName>ppt_x</p:attrName>
                                        </p:attrNameLst>
                                      </p:cBhvr>
                                      <p:tavLst>
                                        <p:tav tm="0">
                                          <p:val>
                                            <p:strVal val="ppt_x"/>
                                          </p:val>
                                        </p:tav>
                                        <p:tav tm="100000">
                                          <p:val>
                                            <p:strVal val="ppt_x"/>
                                          </p:val>
                                        </p:tav>
                                      </p:tavLst>
                                    </p:anim>
                                    <p:anim calcmode="lin" valueType="num">
                                      <p:cBhvr additive="base">
                                        <p:cTn id="311" dur="3000"/>
                                        <p:tgtEl>
                                          <p:spTgt spid="31"/>
                                        </p:tgtEl>
                                        <p:attrNameLst>
                                          <p:attrName>ppt_y</p:attrName>
                                        </p:attrNameLst>
                                      </p:cBhvr>
                                      <p:tavLst>
                                        <p:tav tm="0">
                                          <p:val>
                                            <p:strVal val="ppt_y"/>
                                          </p:val>
                                        </p:tav>
                                        <p:tav tm="100000">
                                          <p:val>
                                            <p:strVal val="0-ppt_h/2"/>
                                          </p:val>
                                        </p:tav>
                                      </p:tavLst>
                                    </p:anim>
                                    <p:set>
                                      <p:cBhvr>
                                        <p:cTn id="312" dur="1" fill="hold">
                                          <p:stCondLst>
                                            <p:cond delay="2999"/>
                                          </p:stCondLst>
                                        </p:cTn>
                                        <p:tgtEl>
                                          <p:spTgt spid="31"/>
                                        </p:tgtEl>
                                        <p:attrNameLst>
                                          <p:attrName>style.visibility</p:attrName>
                                        </p:attrNameLst>
                                      </p:cBhvr>
                                      <p:to>
                                        <p:strVal val="hidden"/>
                                      </p:to>
                                    </p:set>
                                  </p:childTnLst>
                                </p:cTn>
                              </p:par>
                              <p:par>
                                <p:cTn id="313" presetID="2" presetClass="exit" presetSubtype="1" fill="hold"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ppt_x"/>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8" presetClass="emph" presetSubtype="0" fill="hold" nodeType="withEffect">
                                  <p:stCondLst>
                                    <p:cond delay="0"/>
                                  </p:stCondLst>
                                  <p:childTnLst>
                                    <p:animRot by="-21600000">
                                      <p:cBhvr>
                                        <p:cTn id="318" dur="3000" fill="hold"/>
                                        <p:tgtEl>
                                          <p:spTgt spid="19"/>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20"/>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21"/>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22"/>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3"/>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4"/>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25"/>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26"/>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7"/>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8"/>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9"/>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30"/>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31"/>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2"/>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4/3*#ppt_w"/>
                                          </p:val>
                                        </p:tav>
                                        <p:tav tm="100000">
                                          <p:val>
                                            <p:strVal val="#ppt_w"/>
                                          </p:val>
                                        </p:tav>
                                      </p:tavLst>
                                    </p:anim>
                                    <p:anim calcmode="lin" valueType="num">
                                      <p:cBhvr>
                                        <p:cTn id="348" dur="3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Horizontal)">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2643186" y="-571516"/>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072078" y="-571516"/>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643186" y="-36"/>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72078" y="-36"/>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643186" y="57149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72078" y="57149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643186" y="114297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72078" y="114297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71748" y="1714500"/>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00640" y="1714500"/>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571748" y="2285980"/>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00640" y="2285980"/>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571748" y="2857508"/>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00640" y="2857508"/>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571748" y="3428988"/>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000640" y="3428988"/>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6200000">
            <a:off x="2571748" y="4071954"/>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6200000">
            <a:off x="5000640" y="4071954"/>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6200000">
            <a:off x="2571748" y="4643434"/>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6200000">
            <a:off x="5000640" y="4643434"/>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6200000">
            <a:off x="2571748" y="521496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6200000">
            <a:off x="5000640" y="521496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6200000">
            <a:off x="2571748" y="578644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6200000">
            <a:off x="5000640" y="5786442"/>
            <a:ext cx="1285860" cy="2428892"/>
          </a:xfrm>
          <a:prstGeom prst="moon">
            <a:avLst>
              <a:gd name="adj" fmla="val 31960"/>
            </a:avLst>
          </a:prstGeom>
          <a:gradFill flip="none" rotWithShape="1">
            <a:gsLst>
              <a:gs pos="30000">
                <a:schemeClr val="bg1"/>
              </a:gs>
              <a:gs pos="50000">
                <a:srgbClr val="FF0000">
                  <a:shade val="67500"/>
                  <a:satMod val="115000"/>
                </a:srgbClr>
              </a:gs>
              <a:gs pos="100000">
                <a:srgbClr val="FF0000">
                  <a:shade val="100000"/>
                  <a:satMod val="115000"/>
                </a:srgbClr>
              </a:gs>
            </a:gsLst>
            <a:path path="circle">
              <a:fillToRect t="100000" r="100000"/>
            </a:path>
            <a:tileRect l="-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429784" cy="7786718"/>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3"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vertical)">
                                      <p:cBhvr>
                                        <p:cTn id="106" dur="3000"/>
                                        <p:tgtEl>
                                          <p:spTgt spid="5"/>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vertical)">
                                      <p:cBhvr>
                                        <p:cTn id="112" dur="3000"/>
                                        <p:tgtEl>
                                          <p:spTgt spid="7"/>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vertical)">
                                      <p:cBhvr>
                                        <p:cTn id="115" dur="3000"/>
                                        <p:tgtEl>
                                          <p:spTgt spid="8"/>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vertical)">
                                      <p:cBhvr>
                                        <p:cTn id="118" dur="3000"/>
                                        <p:tgtEl>
                                          <p:spTgt spid="9"/>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vertical)">
                                      <p:cBhvr>
                                        <p:cTn id="121" dur="3000"/>
                                        <p:tgtEl>
                                          <p:spTgt spid="10"/>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vertical)">
                                      <p:cBhvr>
                                        <p:cTn id="124" dur="3000"/>
                                        <p:tgtEl>
                                          <p:spTgt spid="11"/>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vertical)">
                                      <p:cBhvr>
                                        <p:cTn id="127" dur="3000"/>
                                        <p:tgtEl>
                                          <p:spTgt spid="12"/>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vertical)">
                                      <p:cBhvr>
                                        <p:cTn id="130" dur="3000"/>
                                        <p:tgtEl>
                                          <p:spTgt spid="13"/>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vertical)">
                                      <p:cBhvr>
                                        <p:cTn id="133" dur="3000"/>
                                        <p:tgtEl>
                                          <p:spTgt spid="14"/>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vertical)">
                                      <p:cBhvr>
                                        <p:cTn id="136" dur="3000"/>
                                        <p:tgtEl>
                                          <p:spTgt spid="15"/>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vertical)">
                                      <p:cBhvr>
                                        <p:cTn id="139" dur="3000"/>
                                        <p:tgtEl>
                                          <p:spTgt spid="16"/>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vertical)">
                                      <p:cBhvr>
                                        <p:cTn id="142" dur="3000"/>
                                        <p:tgtEl>
                                          <p:spTgt spid="17"/>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vertical)">
                                      <p:cBhvr>
                                        <p:cTn id="145" dur="3000"/>
                                        <p:tgtEl>
                                          <p:spTgt spid="18"/>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vertical)">
                                      <p:cBhvr>
                                        <p:cTn id="148" dur="3000"/>
                                        <p:tgtEl>
                                          <p:spTgt spid="19"/>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vertical)">
                                      <p:cBhvr>
                                        <p:cTn id="151" dur="3000"/>
                                        <p:tgtEl>
                                          <p:spTgt spid="20"/>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vertical)">
                                      <p:cBhvr>
                                        <p:cTn id="154" dur="3000"/>
                                        <p:tgtEl>
                                          <p:spTgt spid="21"/>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vertical)">
                                      <p:cBhvr>
                                        <p:cTn id="157" dur="3000"/>
                                        <p:tgtEl>
                                          <p:spTgt spid="22"/>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vertical)">
                                      <p:cBhvr>
                                        <p:cTn id="160" dur="3000"/>
                                        <p:tgtEl>
                                          <p:spTgt spid="23"/>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vertical)">
                                      <p:cBhvr>
                                        <p:cTn id="163" dur="3000"/>
                                        <p:tgtEl>
                                          <p:spTgt spid="24"/>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vertical)">
                                      <p:cBhvr>
                                        <p:cTn id="166" dur="3000"/>
                                        <p:tgtEl>
                                          <p:spTgt spid="25"/>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vertical)">
                                      <p:cBhvr>
                                        <p:cTn id="169" dur="3000"/>
                                        <p:tgtEl>
                                          <p:spTgt spid="26"/>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vertical)">
                                      <p:cBhvr>
                                        <p:cTn id="172" dur="3000"/>
                                        <p:tgtEl>
                                          <p:spTgt spid="27"/>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vertical)">
                                      <p:cBhvr>
                                        <p:cTn id="175" dur="3000"/>
                                        <p:tgtEl>
                                          <p:spTgt spid="28"/>
                                        </p:tgtEl>
                                      </p:cBhvr>
                                    </p:animEffect>
                                  </p:childTnLst>
                                </p:cTn>
                              </p:par>
                              <p:par>
                                <p:cTn id="176" presetID="8" presetClass="emph" presetSubtype="0" fill="hold" grpId="2" nodeType="withEffect">
                                  <p:stCondLst>
                                    <p:cond delay="0"/>
                                  </p:stCondLst>
                                  <p:childTnLst>
                                    <p:animRot by="21600000">
                                      <p:cBhvr>
                                        <p:cTn id="177" dur="3000" fill="hold"/>
                                        <p:tgtEl>
                                          <p:spTgt spid="5"/>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7"/>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9"/>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1"/>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13"/>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15"/>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17"/>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19"/>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21"/>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23"/>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25"/>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8"/>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10"/>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12"/>
                                        </p:tgtEl>
                                        <p:attrNameLst>
                                          <p:attrName>r</p:attrName>
                                        </p:attrNameLst>
                                      </p:cBhvr>
                                    </p:animRot>
                                  </p:childTnLst>
                                </p:cTn>
                              </p:par>
                              <p:par>
                                <p:cTn id="208" presetID="8" presetClass="emph" presetSubtype="0" fill="hold" grpId="2" nodeType="withEffect">
                                  <p:stCondLst>
                                    <p:cond delay="0"/>
                                  </p:stCondLst>
                                  <p:childTnLst>
                                    <p:animRot by="-21600000">
                                      <p:cBhvr>
                                        <p:cTn id="209" dur="3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3000" fill="hold"/>
                                        <p:tgtEl>
                                          <p:spTgt spid="16"/>
                                        </p:tgtEl>
                                        <p:attrNameLst>
                                          <p:attrName>r</p:attrName>
                                        </p:attrNameLst>
                                      </p:cBhvr>
                                    </p:animRot>
                                  </p:childTnLst>
                                </p:cTn>
                              </p:par>
                              <p:par>
                                <p:cTn id="212" presetID="8" presetClass="emph" presetSubtype="0" fill="hold" grpId="2"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2" nodeType="withEffect">
                                  <p:stCondLst>
                                    <p:cond delay="0"/>
                                  </p:stCondLst>
                                  <p:childTnLst>
                                    <p:animRot by="-21600000">
                                      <p:cBhvr>
                                        <p:cTn id="215" dur="3000" fill="hold"/>
                                        <p:tgtEl>
                                          <p:spTgt spid="20"/>
                                        </p:tgtEl>
                                        <p:attrNameLst>
                                          <p:attrName>r</p:attrName>
                                        </p:attrNameLst>
                                      </p:cBhvr>
                                    </p:animRot>
                                  </p:childTnLst>
                                </p:cTn>
                              </p:par>
                              <p:par>
                                <p:cTn id="216" presetID="8" presetClass="emph" presetSubtype="0" fill="hold" grpId="2" nodeType="withEffect">
                                  <p:stCondLst>
                                    <p:cond delay="0"/>
                                  </p:stCondLst>
                                  <p:childTnLst>
                                    <p:animRot by="-21600000">
                                      <p:cBhvr>
                                        <p:cTn id="217" dur="3000" fill="hold"/>
                                        <p:tgtEl>
                                          <p:spTgt spid="22"/>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6"/>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2" presetClass="exit" presetSubtype="2" fill="hold" grpId="3" nodeType="withEffect">
                                  <p:stCondLst>
                                    <p:cond delay="0"/>
                                  </p:stCondLst>
                                  <p:childTnLst>
                                    <p:anim calcmode="lin" valueType="num">
                                      <p:cBhvr additive="base">
                                        <p:cTn id="225" dur="3000"/>
                                        <p:tgtEl>
                                          <p:spTgt spid="5"/>
                                        </p:tgtEl>
                                        <p:attrNameLst>
                                          <p:attrName>ppt_x</p:attrName>
                                        </p:attrNameLst>
                                      </p:cBhvr>
                                      <p:tavLst>
                                        <p:tav tm="0">
                                          <p:val>
                                            <p:strVal val="ppt_x"/>
                                          </p:val>
                                        </p:tav>
                                        <p:tav tm="100000">
                                          <p:val>
                                            <p:strVal val="1+ppt_w/2"/>
                                          </p:val>
                                        </p:tav>
                                      </p:tavLst>
                                    </p:anim>
                                    <p:anim calcmode="lin" valueType="num">
                                      <p:cBhvr additive="base">
                                        <p:cTn id="226" dur="3000"/>
                                        <p:tgtEl>
                                          <p:spTgt spid="5"/>
                                        </p:tgtEl>
                                        <p:attrNameLst>
                                          <p:attrName>ppt_y</p:attrName>
                                        </p:attrNameLst>
                                      </p:cBhvr>
                                      <p:tavLst>
                                        <p:tav tm="0">
                                          <p:val>
                                            <p:strVal val="ppt_y"/>
                                          </p:val>
                                        </p:tav>
                                        <p:tav tm="100000">
                                          <p:val>
                                            <p:strVal val="ppt_y"/>
                                          </p:val>
                                        </p:tav>
                                      </p:tavLst>
                                    </p:anim>
                                    <p:set>
                                      <p:cBhvr>
                                        <p:cTn id="227" dur="1" fill="hold">
                                          <p:stCondLst>
                                            <p:cond delay="2999"/>
                                          </p:stCondLst>
                                        </p:cTn>
                                        <p:tgtEl>
                                          <p:spTgt spid="5"/>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3000"/>
                                        <p:tgtEl>
                                          <p:spTgt spid="7"/>
                                        </p:tgtEl>
                                        <p:attrNameLst>
                                          <p:attrName>ppt_x</p:attrName>
                                        </p:attrNameLst>
                                      </p:cBhvr>
                                      <p:tavLst>
                                        <p:tav tm="0">
                                          <p:val>
                                            <p:strVal val="ppt_x"/>
                                          </p:val>
                                        </p:tav>
                                        <p:tav tm="100000">
                                          <p:val>
                                            <p:strVal val="1+ppt_w/2"/>
                                          </p:val>
                                        </p:tav>
                                      </p:tavLst>
                                    </p:anim>
                                    <p:anim calcmode="lin" valueType="num">
                                      <p:cBhvr additive="base">
                                        <p:cTn id="230" dur="3000"/>
                                        <p:tgtEl>
                                          <p:spTgt spid="7"/>
                                        </p:tgtEl>
                                        <p:attrNameLst>
                                          <p:attrName>ppt_y</p:attrName>
                                        </p:attrNameLst>
                                      </p:cBhvr>
                                      <p:tavLst>
                                        <p:tav tm="0">
                                          <p:val>
                                            <p:strVal val="ppt_y"/>
                                          </p:val>
                                        </p:tav>
                                        <p:tav tm="100000">
                                          <p:val>
                                            <p:strVal val="ppt_y"/>
                                          </p:val>
                                        </p:tav>
                                      </p:tavLst>
                                    </p:anim>
                                    <p:set>
                                      <p:cBhvr>
                                        <p:cTn id="231" dur="1" fill="hold">
                                          <p:stCondLst>
                                            <p:cond delay="2999"/>
                                          </p:stCondLst>
                                        </p:cTn>
                                        <p:tgtEl>
                                          <p:spTgt spid="7"/>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3000"/>
                                        <p:tgtEl>
                                          <p:spTgt spid="9"/>
                                        </p:tgtEl>
                                        <p:attrNameLst>
                                          <p:attrName>ppt_x</p:attrName>
                                        </p:attrNameLst>
                                      </p:cBhvr>
                                      <p:tavLst>
                                        <p:tav tm="0">
                                          <p:val>
                                            <p:strVal val="ppt_x"/>
                                          </p:val>
                                        </p:tav>
                                        <p:tav tm="100000">
                                          <p:val>
                                            <p:strVal val="1+ppt_w/2"/>
                                          </p:val>
                                        </p:tav>
                                      </p:tavLst>
                                    </p:anim>
                                    <p:anim calcmode="lin" valueType="num">
                                      <p:cBhvr additive="base">
                                        <p:cTn id="234" dur="3000"/>
                                        <p:tgtEl>
                                          <p:spTgt spid="9"/>
                                        </p:tgtEl>
                                        <p:attrNameLst>
                                          <p:attrName>ppt_y</p:attrName>
                                        </p:attrNameLst>
                                      </p:cBhvr>
                                      <p:tavLst>
                                        <p:tav tm="0">
                                          <p:val>
                                            <p:strVal val="ppt_y"/>
                                          </p:val>
                                        </p:tav>
                                        <p:tav tm="100000">
                                          <p:val>
                                            <p:strVal val="ppt_y"/>
                                          </p:val>
                                        </p:tav>
                                      </p:tavLst>
                                    </p:anim>
                                    <p:set>
                                      <p:cBhvr>
                                        <p:cTn id="235" dur="1" fill="hold">
                                          <p:stCondLst>
                                            <p:cond delay="2999"/>
                                          </p:stCondLst>
                                        </p:cTn>
                                        <p:tgtEl>
                                          <p:spTgt spid="9"/>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1+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2" fill="hold" grpId="3" nodeType="withEffect">
                                  <p:stCondLst>
                                    <p:cond delay="0"/>
                                  </p:stCondLst>
                                  <p:childTnLst>
                                    <p:anim calcmode="lin" valueType="num">
                                      <p:cBhvr additive="base">
                                        <p:cTn id="241" dur="3000"/>
                                        <p:tgtEl>
                                          <p:spTgt spid="13"/>
                                        </p:tgtEl>
                                        <p:attrNameLst>
                                          <p:attrName>ppt_x</p:attrName>
                                        </p:attrNameLst>
                                      </p:cBhvr>
                                      <p:tavLst>
                                        <p:tav tm="0">
                                          <p:val>
                                            <p:strVal val="ppt_x"/>
                                          </p:val>
                                        </p:tav>
                                        <p:tav tm="100000">
                                          <p:val>
                                            <p:strVal val="1+ppt_w/2"/>
                                          </p:val>
                                        </p:tav>
                                      </p:tavLst>
                                    </p:anim>
                                    <p:anim calcmode="lin" valueType="num">
                                      <p:cBhvr additive="base">
                                        <p:cTn id="242" dur="3000"/>
                                        <p:tgtEl>
                                          <p:spTgt spid="13"/>
                                        </p:tgtEl>
                                        <p:attrNameLst>
                                          <p:attrName>ppt_y</p:attrName>
                                        </p:attrNameLst>
                                      </p:cBhvr>
                                      <p:tavLst>
                                        <p:tav tm="0">
                                          <p:val>
                                            <p:strVal val="ppt_y"/>
                                          </p:val>
                                        </p:tav>
                                        <p:tav tm="100000">
                                          <p:val>
                                            <p:strVal val="ppt_y"/>
                                          </p:val>
                                        </p:tav>
                                      </p:tavLst>
                                    </p:anim>
                                    <p:set>
                                      <p:cBhvr>
                                        <p:cTn id="243" dur="1" fill="hold">
                                          <p:stCondLst>
                                            <p:cond delay="2999"/>
                                          </p:stCondLst>
                                        </p:cTn>
                                        <p:tgtEl>
                                          <p:spTgt spid="13"/>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3000"/>
                                        <p:tgtEl>
                                          <p:spTgt spid="15"/>
                                        </p:tgtEl>
                                        <p:attrNameLst>
                                          <p:attrName>ppt_x</p:attrName>
                                        </p:attrNameLst>
                                      </p:cBhvr>
                                      <p:tavLst>
                                        <p:tav tm="0">
                                          <p:val>
                                            <p:strVal val="ppt_x"/>
                                          </p:val>
                                        </p:tav>
                                        <p:tav tm="100000">
                                          <p:val>
                                            <p:strVal val="1+ppt_w/2"/>
                                          </p:val>
                                        </p:tav>
                                      </p:tavLst>
                                    </p:anim>
                                    <p:anim calcmode="lin" valueType="num">
                                      <p:cBhvr additive="base">
                                        <p:cTn id="246" dur="3000"/>
                                        <p:tgtEl>
                                          <p:spTgt spid="15"/>
                                        </p:tgtEl>
                                        <p:attrNameLst>
                                          <p:attrName>ppt_y</p:attrName>
                                        </p:attrNameLst>
                                      </p:cBhvr>
                                      <p:tavLst>
                                        <p:tav tm="0">
                                          <p:val>
                                            <p:strVal val="ppt_y"/>
                                          </p:val>
                                        </p:tav>
                                        <p:tav tm="100000">
                                          <p:val>
                                            <p:strVal val="ppt_y"/>
                                          </p:val>
                                        </p:tav>
                                      </p:tavLst>
                                    </p:anim>
                                    <p:set>
                                      <p:cBhvr>
                                        <p:cTn id="247" dur="1" fill="hold">
                                          <p:stCondLst>
                                            <p:cond delay="2999"/>
                                          </p:stCondLst>
                                        </p:cTn>
                                        <p:tgtEl>
                                          <p:spTgt spid="15"/>
                                        </p:tgtEl>
                                        <p:attrNameLst>
                                          <p:attrName>style.visibility</p:attrName>
                                        </p:attrNameLst>
                                      </p:cBhvr>
                                      <p:to>
                                        <p:strVal val="hidden"/>
                                      </p:to>
                                    </p:set>
                                  </p:childTnLst>
                                </p:cTn>
                              </p:par>
                              <p:par>
                                <p:cTn id="248" presetID="2" presetClass="exit" presetSubtype="2" fill="hold" grpId="3" nodeType="withEffect">
                                  <p:stCondLst>
                                    <p:cond delay="0"/>
                                  </p:stCondLst>
                                  <p:childTnLst>
                                    <p:anim calcmode="lin" valueType="num">
                                      <p:cBhvr additive="base">
                                        <p:cTn id="249" dur="3000"/>
                                        <p:tgtEl>
                                          <p:spTgt spid="17"/>
                                        </p:tgtEl>
                                        <p:attrNameLst>
                                          <p:attrName>ppt_x</p:attrName>
                                        </p:attrNameLst>
                                      </p:cBhvr>
                                      <p:tavLst>
                                        <p:tav tm="0">
                                          <p:val>
                                            <p:strVal val="ppt_x"/>
                                          </p:val>
                                        </p:tav>
                                        <p:tav tm="100000">
                                          <p:val>
                                            <p:strVal val="1+ppt_w/2"/>
                                          </p:val>
                                        </p:tav>
                                      </p:tavLst>
                                    </p:anim>
                                    <p:anim calcmode="lin" valueType="num">
                                      <p:cBhvr additive="base">
                                        <p:cTn id="250" dur="3000"/>
                                        <p:tgtEl>
                                          <p:spTgt spid="17"/>
                                        </p:tgtEl>
                                        <p:attrNameLst>
                                          <p:attrName>ppt_y</p:attrName>
                                        </p:attrNameLst>
                                      </p:cBhvr>
                                      <p:tavLst>
                                        <p:tav tm="0">
                                          <p:val>
                                            <p:strVal val="ppt_y"/>
                                          </p:val>
                                        </p:tav>
                                        <p:tav tm="100000">
                                          <p:val>
                                            <p:strVal val="ppt_y"/>
                                          </p:val>
                                        </p:tav>
                                      </p:tavLst>
                                    </p:anim>
                                    <p:set>
                                      <p:cBhvr>
                                        <p:cTn id="251" dur="1" fill="hold">
                                          <p:stCondLst>
                                            <p:cond delay="2999"/>
                                          </p:stCondLst>
                                        </p:cTn>
                                        <p:tgtEl>
                                          <p:spTgt spid="17"/>
                                        </p:tgtEl>
                                        <p:attrNameLst>
                                          <p:attrName>style.visibility</p:attrName>
                                        </p:attrNameLst>
                                      </p:cBhvr>
                                      <p:to>
                                        <p:strVal val="hidden"/>
                                      </p:to>
                                    </p:set>
                                  </p:childTnLst>
                                </p:cTn>
                              </p:par>
                              <p:par>
                                <p:cTn id="252" presetID="2" presetClass="exit" presetSubtype="2" fill="hold" grpId="3"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1+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2" fill="hold" grpId="3" nodeType="withEffect">
                                  <p:stCondLst>
                                    <p:cond delay="0"/>
                                  </p:stCondLst>
                                  <p:childTnLst>
                                    <p:anim calcmode="lin" valueType="num">
                                      <p:cBhvr additive="base">
                                        <p:cTn id="257" dur="3000"/>
                                        <p:tgtEl>
                                          <p:spTgt spid="21"/>
                                        </p:tgtEl>
                                        <p:attrNameLst>
                                          <p:attrName>ppt_x</p:attrName>
                                        </p:attrNameLst>
                                      </p:cBhvr>
                                      <p:tavLst>
                                        <p:tav tm="0">
                                          <p:val>
                                            <p:strVal val="ppt_x"/>
                                          </p:val>
                                        </p:tav>
                                        <p:tav tm="100000">
                                          <p:val>
                                            <p:strVal val="1+ppt_w/2"/>
                                          </p:val>
                                        </p:tav>
                                      </p:tavLst>
                                    </p:anim>
                                    <p:anim calcmode="lin" valueType="num">
                                      <p:cBhvr additive="base">
                                        <p:cTn id="258" dur="3000"/>
                                        <p:tgtEl>
                                          <p:spTgt spid="21"/>
                                        </p:tgtEl>
                                        <p:attrNameLst>
                                          <p:attrName>ppt_y</p:attrName>
                                        </p:attrNameLst>
                                      </p:cBhvr>
                                      <p:tavLst>
                                        <p:tav tm="0">
                                          <p:val>
                                            <p:strVal val="ppt_y"/>
                                          </p:val>
                                        </p:tav>
                                        <p:tav tm="100000">
                                          <p:val>
                                            <p:strVal val="ppt_y"/>
                                          </p:val>
                                        </p:tav>
                                      </p:tavLst>
                                    </p:anim>
                                    <p:set>
                                      <p:cBhvr>
                                        <p:cTn id="259" dur="1" fill="hold">
                                          <p:stCondLst>
                                            <p:cond delay="2999"/>
                                          </p:stCondLst>
                                        </p:cTn>
                                        <p:tgtEl>
                                          <p:spTgt spid="21"/>
                                        </p:tgtEl>
                                        <p:attrNameLst>
                                          <p:attrName>style.visibility</p:attrName>
                                        </p:attrNameLst>
                                      </p:cBhvr>
                                      <p:to>
                                        <p:strVal val="hidden"/>
                                      </p:to>
                                    </p:set>
                                  </p:childTnLst>
                                </p:cTn>
                              </p:par>
                              <p:par>
                                <p:cTn id="260" presetID="2" presetClass="exit" presetSubtype="2" fill="hold" grpId="3" nodeType="withEffect">
                                  <p:stCondLst>
                                    <p:cond delay="0"/>
                                  </p:stCondLst>
                                  <p:childTnLst>
                                    <p:anim calcmode="lin" valueType="num">
                                      <p:cBhvr additive="base">
                                        <p:cTn id="261" dur="3000"/>
                                        <p:tgtEl>
                                          <p:spTgt spid="23"/>
                                        </p:tgtEl>
                                        <p:attrNameLst>
                                          <p:attrName>ppt_x</p:attrName>
                                        </p:attrNameLst>
                                      </p:cBhvr>
                                      <p:tavLst>
                                        <p:tav tm="0">
                                          <p:val>
                                            <p:strVal val="ppt_x"/>
                                          </p:val>
                                        </p:tav>
                                        <p:tav tm="100000">
                                          <p:val>
                                            <p:strVal val="1+ppt_w/2"/>
                                          </p:val>
                                        </p:tav>
                                      </p:tavLst>
                                    </p:anim>
                                    <p:anim calcmode="lin" valueType="num">
                                      <p:cBhvr additive="base">
                                        <p:cTn id="262" dur="3000"/>
                                        <p:tgtEl>
                                          <p:spTgt spid="23"/>
                                        </p:tgtEl>
                                        <p:attrNameLst>
                                          <p:attrName>ppt_y</p:attrName>
                                        </p:attrNameLst>
                                      </p:cBhvr>
                                      <p:tavLst>
                                        <p:tav tm="0">
                                          <p:val>
                                            <p:strVal val="ppt_y"/>
                                          </p:val>
                                        </p:tav>
                                        <p:tav tm="100000">
                                          <p:val>
                                            <p:strVal val="ppt_y"/>
                                          </p:val>
                                        </p:tav>
                                      </p:tavLst>
                                    </p:anim>
                                    <p:set>
                                      <p:cBhvr>
                                        <p:cTn id="263" dur="1" fill="hold">
                                          <p:stCondLst>
                                            <p:cond delay="2999"/>
                                          </p:stCondLst>
                                        </p:cTn>
                                        <p:tgtEl>
                                          <p:spTgt spid="23"/>
                                        </p:tgtEl>
                                        <p:attrNameLst>
                                          <p:attrName>style.visibility</p:attrName>
                                        </p:attrNameLst>
                                      </p:cBhvr>
                                      <p:to>
                                        <p:strVal val="hidden"/>
                                      </p:to>
                                    </p:set>
                                  </p:childTnLst>
                                </p:cTn>
                              </p:par>
                              <p:par>
                                <p:cTn id="264" presetID="2" presetClass="exit" presetSubtype="2" fill="hold" grpId="3"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1+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1+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2" presetClass="exit" presetSubtype="8" fill="hold" grpId="3" nodeType="withEffect">
                                  <p:stCondLst>
                                    <p:cond delay="0"/>
                                  </p:stCondLst>
                                  <p:childTnLst>
                                    <p:anim calcmode="lin" valueType="num">
                                      <p:cBhvr additive="base">
                                        <p:cTn id="273" dur="3000"/>
                                        <p:tgtEl>
                                          <p:spTgt spid="6"/>
                                        </p:tgtEl>
                                        <p:attrNameLst>
                                          <p:attrName>ppt_x</p:attrName>
                                        </p:attrNameLst>
                                      </p:cBhvr>
                                      <p:tavLst>
                                        <p:tav tm="0">
                                          <p:val>
                                            <p:strVal val="ppt_x"/>
                                          </p:val>
                                        </p:tav>
                                        <p:tav tm="100000">
                                          <p:val>
                                            <p:strVal val="0-ppt_w/2"/>
                                          </p:val>
                                        </p:tav>
                                      </p:tavLst>
                                    </p:anim>
                                    <p:anim calcmode="lin" valueType="num">
                                      <p:cBhvr additive="base">
                                        <p:cTn id="274" dur="3000"/>
                                        <p:tgtEl>
                                          <p:spTgt spid="6"/>
                                        </p:tgtEl>
                                        <p:attrNameLst>
                                          <p:attrName>ppt_y</p:attrName>
                                        </p:attrNameLst>
                                      </p:cBhvr>
                                      <p:tavLst>
                                        <p:tav tm="0">
                                          <p:val>
                                            <p:strVal val="ppt_y"/>
                                          </p:val>
                                        </p:tav>
                                        <p:tav tm="100000">
                                          <p:val>
                                            <p:strVal val="ppt_y"/>
                                          </p:val>
                                        </p:tav>
                                      </p:tavLst>
                                    </p:anim>
                                    <p:set>
                                      <p:cBhvr>
                                        <p:cTn id="275" dur="1" fill="hold">
                                          <p:stCondLst>
                                            <p:cond delay="2999"/>
                                          </p:stCondLst>
                                        </p:cTn>
                                        <p:tgtEl>
                                          <p:spTgt spid="6"/>
                                        </p:tgtEl>
                                        <p:attrNameLst>
                                          <p:attrName>style.visibility</p:attrName>
                                        </p:attrNameLst>
                                      </p:cBhvr>
                                      <p:to>
                                        <p:strVal val="hidden"/>
                                      </p:to>
                                    </p:set>
                                  </p:childTnLst>
                                </p:cTn>
                              </p:par>
                              <p:par>
                                <p:cTn id="276" presetID="2" presetClass="exit" presetSubtype="8" fill="hold" grpId="3" nodeType="withEffect">
                                  <p:stCondLst>
                                    <p:cond delay="0"/>
                                  </p:stCondLst>
                                  <p:childTnLst>
                                    <p:anim calcmode="lin" valueType="num">
                                      <p:cBhvr additive="base">
                                        <p:cTn id="277" dur="3000"/>
                                        <p:tgtEl>
                                          <p:spTgt spid="8"/>
                                        </p:tgtEl>
                                        <p:attrNameLst>
                                          <p:attrName>ppt_x</p:attrName>
                                        </p:attrNameLst>
                                      </p:cBhvr>
                                      <p:tavLst>
                                        <p:tav tm="0">
                                          <p:val>
                                            <p:strVal val="ppt_x"/>
                                          </p:val>
                                        </p:tav>
                                        <p:tav tm="100000">
                                          <p:val>
                                            <p:strVal val="0-ppt_w/2"/>
                                          </p:val>
                                        </p:tav>
                                      </p:tavLst>
                                    </p:anim>
                                    <p:anim calcmode="lin" valueType="num">
                                      <p:cBhvr additive="base">
                                        <p:cTn id="278" dur="3000"/>
                                        <p:tgtEl>
                                          <p:spTgt spid="8"/>
                                        </p:tgtEl>
                                        <p:attrNameLst>
                                          <p:attrName>ppt_y</p:attrName>
                                        </p:attrNameLst>
                                      </p:cBhvr>
                                      <p:tavLst>
                                        <p:tav tm="0">
                                          <p:val>
                                            <p:strVal val="ppt_y"/>
                                          </p:val>
                                        </p:tav>
                                        <p:tav tm="100000">
                                          <p:val>
                                            <p:strVal val="ppt_y"/>
                                          </p:val>
                                        </p:tav>
                                      </p:tavLst>
                                    </p:anim>
                                    <p:set>
                                      <p:cBhvr>
                                        <p:cTn id="279" dur="1" fill="hold">
                                          <p:stCondLst>
                                            <p:cond delay="2999"/>
                                          </p:stCondLst>
                                        </p:cTn>
                                        <p:tgtEl>
                                          <p:spTgt spid="8"/>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3000"/>
                                        <p:tgtEl>
                                          <p:spTgt spid="10"/>
                                        </p:tgtEl>
                                        <p:attrNameLst>
                                          <p:attrName>ppt_x</p:attrName>
                                        </p:attrNameLst>
                                      </p:cBhvr>
                                      <p:tavLst>
                                        <p:tav tm="0">
                                          <p:val>
                                            <p:strVal val="ppt_x"/>
                                          </p:val>
                                        </p:tav>
                                        <p:tav tm="100000">
                                          <p:val>
                                            <p:strVal val="0-ppt_w/2"/>
                                          </p:val>
                                        </p:tav>
                                      </p:tavLst>
                                    </p:anim>
                                    <p:anim calcmode="lin" valueType="num">
                                      <p:cBhvr additive="base">
                                        <p:cTn id="282" dur="3000"/>
                                        <p:tgtEl>
                                          <p:spTgt spid="10"/>
                                        </p:tgtEl>
                                        <p:attrNameLst>
                                          <p:attrName>ppt_y</p:attrName>
                                        </p:attrNameLst>
                                      </p:cBhvr>
                                      <p:tavLst>
                                        <p:tav tm="0">
                                          <p:val>
                                            <p:strVal val="ppt_y"/>
                                          </p:val>
                                        </p:tav>
                                        <p:tav tm="100000">
                                          <p:val>
                                            <p:strVal val="ppt_y"/>
                                          </p:val>
                                        </p:tav>
                                      </p:tavLst>
                                    </p:anim>
                                    <p:set>
                                      <p:cBhvr>
                                        <p:cTn id="283" dur="1" fill="hold">
                                          <p:stCondLst>
                                            <p:cond delay="2999"/>
                                          </p:stCondLst>
                                        </p:cTn>
                                        <p:tgtEl>
                                          <p:spTgt spid="10"/>
                                        </p:tgtEl>
                                        <p:attrNameLst>
                                          <p:attrName>style.visibility</p:attrName>
                                        </p:attrNameLst>
                                      </p:cBhvr>
                                      <p:to>
                                        <p:strVal val="hidden"/>
                                      </p:to>
                                    </p:set>
                                  </p:childTnLst>
                                </p:cTn>
                              </p:par>
                              <p:par>
                                <p:cTn id="284" presetID="2" presetClass="exit" presetSubtype="8" fill="hold" grpId="3" nodeType="withEffect">
                                  <p:stCondLst>
                                    <p:cond delay="0"/>
                                  </p:stCondLst>
                                  <p:childTnLst>
                                    <p:anim calcmode="lin" valueType="num">
                                      <p:cBhvr additive="base">
                                        <p:cTn id="285" dur="3000"/>
                                        <p:tgtEl>
                                          <p:spTgt spid="12"/>
                                        </p:tgtEl>
                                        <p:attrNameLst>
                                          <p:attrName>ppt_x</p:attrName>
                                        </p:attrNameLst>
                                      </p:cBhvr>
                                      <p:tavLst>
                                        <p:tav tm="0">
                                          <p:val>
                                            <p:strVal val="ppt_x"/>
                                          </p:val>
                                        </p:tav>
                                        <p:tav tm="100000">
                                          <p:val>
                                            <p:strVal val="0-ppt_w/2"/>
                                          </p:val>
                                        </p:tav>
                                      </p:tavLst>
                                    </p:anim>
                                    <p:anim calcmode="lin" valueType="num">
                                      <p:cBhvr additive="base">
                                        <p:cTn id="286" dur="3000"/>
                                        <p:tgtEl>
                                          <p:spTgt spid="12"/>
                                        </p:tgtEl>
                                        <p:attrNameLst>
                                          <p:attrName>ppt_y</p:attrName>
                                        </p:attrNameLst>
                                      </p:cBhvr>
                                      <p:tavLst>
                                        <p:tav tm="0">
                                          <p:val>
                                            <p:strVal val="ppt_y"/>
                                          </p:val>
                                        </p:tav>
                                        <p:tav tm="100000">
                                          <p:val>
                                            <p:strVal val="ppt_y"/>
                                          </p:val>
                                        </p:tav>
                                      </p:tavLst>
                                    </p:anim>
                                    <p:set>
                                      <p:cBhvr>
                                        <p:cTn id="287" dur="1" fill="hold">
                                          <p:stCondLst>
                                            <p:cond delay="2999"/>
                                          </p:stCondLst>
                                        </p:cTn>
                                        <p:tgtEl>
                                          <p:spTgt spid="12"/>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3000"/>
                                        <p:tgtEl>
                                          <p:spTgt spid="14"/>
                                        </p:tgtEl>
                                        <p:attrNameLst>
                                          <p:attrName>ppt_x</p:attrName>
                                        </p:attrNameLst>
                                      </p:cBhvr>
                                      <p:tavLst>
                                        <p:tav tm="0">
                                          <p:val>
                                            <p:strVal val="ppt_x"/>
                                          </p:val>
                                        </p:tav>
                                        <p:tav tm="100000">
                                          <p:val>
                                            <p:strVal val="0-ppt_w/2"/>
                                          </p:val>
                                        </p:tav>
                                      </p:tavLst>
                                    </p:anim>
                                    <p:anim calcmode="lin" valueType="num">
                                      <p:cBhvr additive="base">
                                        <p:cTn id="290" dur="3000"/>
                                        <p:tgtEl>
                                          <p:spTgt spid="14"/>
                                        </p:tgtEl>
                                        <p:attrNameLst>
                                          <p:attrName>ppt_y</p:attrName>
                                        </p:attrNameLst>
                                      </p:cBhvr>
                                      <p:tavLst>
                                        <p:tav tm="0">
                                          <p:val>
                                            <p:strVal val="ppt_y"/>
                                          </p:val>
                                        </p:tav>
                                        <p:tav tm="100000">
                                          <p:val>
                                            <p:strVal val="ppt_y"/>
                                          </p:val>
                                        </p:tav>
                                      </p:tavLst>
                                    </p:anim>
                                    <p:set>
                                      <p:cBhvr>
                                        <p:cTn id="291" dur="1" fill="hold">
                                          <p:stCondLst>
                                            <p:cond delay="2999"/>
                                          </p:stCondLst>
                                        </p:cTn>
                                        <p:tgtEl>
                                          <p:spTgt spid="14"/>
                                        </p:tgtEl>
                                        <p:attrNameLst>
                                          <p:attrName>style.visibility</p:attrName>
                                        </p:attrNameLst>
                                      </p:cBhvr>
                                      <p:to>
                                        <p:strVal val="hidden"/>
                                      </p:to>
                                    </p:set>
                                  </p:childTnLst>
                                </p:cTn>
                              </p:par>
                              <p:par>
                                <p:cTn id="292" presetID="2" presetClass="exit" presetSubtype="8" fill="hold" grpId="3"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0-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ppt_y"/>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8" fill="hold" grpId="3" nodeType="withEffect">
                                  <p:stCondLst>
                                    <p:cond delay="0"/>
                                  </p:stCondLst>
                                  <p:childTnLst>
                                    <p:anim calcmode="lin" valueType="num">
                                      <p:cBhvr additive="base">
                                        <p:cTn id="301" dur="3000"/>
                                        <p:tgtEl>
                                          <p:spTgt spid="20"/>
                                        </p:tgtEl>
                                        <p:attrNameLst>
                                          <p:attrName>ppt_x</p:attrName>
                                        </p:attrNameLst>
                                      </p:cBhvr>
                                      <p:tavLst>
                                        <p:tav tm="0">
                                          <p:val>
                                            <p:strVal val="ppt_x"/>
                                          </p:val>
                                        </p:tav>
                                        <p:tav tm="100000">
                                          <p:val>
                                            <p:strVal val="0-ppt_w/2"/>
                                          </p:val>
                                        </p:tav>
                                      </p:tavLst>
                                    </p:anim>
                                    <p:anim calcmode="lin" valueType="num">
                                      <p:cBhvr additive="base">
                                        <p:cTn id="302" dur="3000"/>
                                        <p:tgtEl>
                                          <p:spTgt spid="20"/>
                                        </p:tgtEl>
                                        <p:attrNameLst>
                                          <p:attrName>ppt_y</p:attrName>
                                        </p:attrNameLst>
                                      </p:cBhvr>
                                      <p:tavLst>
                                        <p:tav tm="0">
                                          <p:val>
                                            <p:strVal val="ppt_y"/>
                                          </p:val>
                                        </p:tav>
                                        <p:tav tm="100000">
                                          <p:val>
                                            <p:strVal val="ppt_y"/>
                                          </p:val>
                                        </p:tav>
                                      </p:tavLst>
                                    </p:anim>
                                    <p:set>
                                      <p:cBhvr>
                                        <p:cTn id="303" dur="1" fill="hold">
                                          <p:stCondLst>
                                            <p:cond delay="2999"/>
                                          </p:stCondLst>
                                        </p:cTn>
                                        <p:tgtEl>
                                          <p:spTgt spid="20"/>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3000"/>
                                        <p:tgtEl>
                                          <p:spTgt spid="22"/>
                                        </p:tgtEl>
                                        <p:attrNameLst>
                                          <p:attrName>ppt_x</p:attrName>
                                        </p:attrNameLst>
                                      </p:cBhvr>
                                      <p:tavLst>
                                        <p:tav tm="0">
                                          <p:val>
                                            <p:strVal val="ppt_x"/>
                                          </p:val>
                                        </p:tav>
                                        <p:tav tm="100000">
                                          <p:val>
                                            <p:strVal val="0-ppt_w/2"/>
                                          </p:val>
                                        </p:tav>
                                      </p:tavLst>
                                    </p:anim>
                                    <p:anim calcmode="lin" valueType="num">
                                      <p:cBhvr additive="base">
                                        <p:cTn id="306" dur="3000"/>
                                        <p:tgtEl>
                                          <p:spTgt spid="22"/>
                                        </p:tgtEl>
                                        <p:attrNameLst>
                                          <p:attrName>ppt_y</p:attrName>
                                        </p:attrNameLst>
                                      </p:cBhvr>
                                      <p:tavLst>
                                        <p:tav tm="0">
                                          <p:val>
                                            <p:strVal val="ppt_y"/>
                                          </p:val>
                                        </p:tav>
                                        <p:tav tm="100000">
                                          <p:val>
                                            <p:strVal val="ppt_y"/>
                                          </p:val>
                                        </p:tav>
                                      </p:tavLst>
                                    </p:anim>
                                    <p:set>
                                      <p:cBhvr>
                                        <p:cTn id="307" dur="1" fill="hold">
                                          <p:stCondLst>
                                            <p:cond delay="2999"/>
                                          </p:stCondLst>
                                        </p:cTn>
                                        <p:tgtEl>
                                          <p:spTgt spid="22"/>
                                        </p:tgtEl>
                                        <p:attrNameLst>
                                          <p:attrName>style.visibility</p:attrName>
                                        </p:attrNameLst>
                                      </p:cBhvr>
                                      <p:to>
                                        <p:strVal val="hidden"/>
                                      </p:to>
                                    </p:set>
                                  </p:childTnLst>
                                </p:cTn>
                              </p:par>
                              <p:par>
                                <p:cTn id="308" presetID="2" presetClass="exit" presetSubtype="8" fill="hold" grpId="3" nodeType="withEffect">
                                  <p:stCondLst>
                                    <p:cond delay="0"/>
                                  </p:stCondLst>
                                  <p:childTnLst>
                                    <p:anim calcmode="lin" valueType="num">
                                      <p:cBhvr additive="base">
                                        <p:cTn id="309" dur="3000"/>
                                        <p:tgtEl>
                                          <p:spTgt spid="24"/>
                                        </p:tgtEl>
                                        <p:attrNameLst>
                                          <p:attrName>ppt_x</p:attrName>
                                        </p:attrNameLst>
                                      </p:cBhvr>
                                      <p:tavLst>
                                        <p:tav tm="0">
                                          <p:val>
                                            <p:strVal val="ppt_x"/>
                                          </p:val>
                                        </p:tav>
                                        <p:tav tm="100000">
                                          <p:val>
                                            <p:strVal val="0-ppt_w/2"/>
                                          </p:val>
                                        </p:tav>
                                      </p:tavLst>
                                    </p:anim>
                                    <p:anim calcmode="lin" valueType="num">
                                      <p:cBhvr additive="base">
                                        <p:cTn id="310" dur="3000"/>
                                        <p:tgtEl>
                                          <p:spTgt spid="24"/>
                                        </p:tgtEl>
                                        <p:attrNameLst>
                                          <p:attrName>ppt_y</p:attrName>
                                        </p:attrNameLst>
                                      </p:cBhvr>
                                      <p:tavLst>
                                        <p:tav tm="0">
                                          <p:val>
                                            <p:strVal val="ppt_y"/>
                                          </p:val>
                                        </p:tav>
                                        <p:tav tm="100000">
                                          <p:val>
                                            <p:strVal val="ppt_y"/>
                                          </p:val>
                                        </p:tav>
                                      </p:tavLst>
                                    </p:anim>
                                    <p:set>
                                      <p:cBhvr>
                                        <p:cTn id="311" dur="1" fill="hold">
                                          <p:stCondLst>
                                            <p:cond delay="2999"/>
                                          </p:stCondLst>
                                        </p:cTn>
                                        <p:tgtEl>
                                          <p:spTgt spid="24"/>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3000"/>
                                        <p:tgtEl>
                                          <p:spTgt spid="26"/>
                                        </p:tgtEl>
                                        <p:attrNameLst>
                                          <p:attrName>ppt_x</p:attrName>
                                        </p:attrNameLst>
                                      </p:cBhvr>
                                      <p:tavLst>
                                        <p:tav tm="0">
                                          <p:val>
                                            <p:strVal val="ppt_x"/>
                                          </p:val>
                                        </p:tav>
                                        <p:tav tm="100000">
                                          <p:val>
                                            <p:strVal val="0-ppt_w/2"/>
                                          </p:val>
                                        </p:tav>
                                      </p:tavLst>
                                    </p:anim>
                                    <p:anim calcmode="lin" valueType="num">
                                      <p:cBhvr additive="base">
                                        <p:cTn id="314" dur="3000"/>
                                        <p:tgtEl>
                                          <p:spTgt spid="26"/>
                                        </p:tgtEl>
                                        <p:attrNameLst>
                                          <p:attrName>ppt_y</p:attrName>
                                        </p:attrNameLst>
                                      </p:cBhvr>
                                      <p:tavLst>
                                        <p:tav tm="0">
                                          <p:val>
                                            <p:strVal val="ppt_y"/>
                                          </p:val>
                                        </p:tav>
                                        <p:tav tm="100000">
                                          <p:val>
                                            <p:strVal val="ppt_y"/>
                                          </p:val>
                                        </p:tav>
                                      </p:tavLst>
                                    </p:anim>
                                    <p:set>
                                      <p:cBhvr>
                                        <p:cTn id="315" dur="1" fill="hold">
                                          <p:stCondLst>
                                            <p:cond delay="2999"/>
                                          </p:stCondLst>
                                        </p:cTn>
                                        <p:tgtEl>
                                          <p:spTgt spid="26"/>
                                        </p:tgtEl>
                                        <p:attrNameLst>
                                          <p:attrName>style.visibility</p:attrName>
                                        </p:attrNameLst>
                                      </p:cBhvr>
                                      <p:to>
                                        <p:strVal val="hidden"/>
                                      </p:to>
                                    </p:set>
                                  </p:childTnLst>
                                </p:cTn>
                              </p:par>
                              <p:par>
                                <p:cTn id="316" presetID="2" presetClass="exit" presetSubtype="8" fill="hold" grpId="3" nodeType="withEffect">
                                  <p:stCondLst>
                                    <p:cond delay="0"/>
                                  </p:stCondLst>
                                  <p:childTnLst>
                                    <p:anim calcmode="lin" valueType="num">
                                      <p:cBhvr additive="base">
                                        <p:cTn id="317" dur="3000"/>
                                        <p:tgtEl>
                                          <p:spTgt spid="28"/>
                                        </p:tgtEl>
                                        <p:attrNameLst>
                                          <p:attrName>ppt_x</p:attrName>
                                        </p:attrNameLst>
                                      </p:cBhvr>
                                      <p:tavLst>
                                        <p:tav tm="0">
                                          <p:val>
                                            <p:strVal val="ppt_x"/>
                                          </p:val>
                                        </p:tav>
                                        <p:tav tm="100000">
                                          <p:val>
                                            <p:strVal val="0-ppt_w/2"/>
                                          </p:val>
                                        </p:tav>
                                      </p:tavLst>
                                    </p:anim>
                                    <p:anim calcmode="lin" valueType="num">
                                      <p:cBhvr additive="base">
                                        <p:cTn id="318" dur="3000"/>
                                        <p:tgtEl>
                                          <p:spTgt spid="28"/>
                                        </p:tgtEl>
                                        <p:attrNameLst>
                                          <p:attrName>ppt_y</p:attrName>
                                        </p:attrNameLst>
                                      </p:cBhvr>
                                      <p:tavLst>
                                        <p:tav tm="0">
                                          <p:val>
                                            <p:strVal val="ppt_y"/>
                                          </p:val>
                                        </p:tav>
                                        <p:tav tm="100000">
                                          <p:val>
                                            <p:strVal val="ppt_y"/>
                                          </p:val>
                                        </p:tav>
                                      </p:tavLst>
                                    </p:anim>
                                    <p:set>
                                      <p:cBhvr>
                                        <p:cTn id="319" dur="1" fill="hold">
                                          <p:stCondLst>
                                            <p:cond delay="2999"/>
                                          </p:stCondLst>
                                        </p:cTn>
                                        <p:tgtEl>
                                          <p:spTgt spid="28"/>
                                        </p:tgtEl>
                                        <p:attrNameLst>
                                          <p:attrName>style.visibility</p:attrName>
                                        </p:attrNameLst>
                                      </p:cBhvr>
                                      <p:to>
                                        <p:strVal val="hidden"/>
                                      </p:to>
                                    </p:set>
                                  </p:childTnLst>
                                </p:cTn>
                              </p:par>
                              <p:par>
                                <p:cTn id="320" presetID="8" presetClass="emph" presetSubtype="0" fill="hold" grpId="4" nodeType="withEffect">
                                  <p:stCondLst>
                                    <p:cond delay="0"/>
                                  </p:stCondLst>
                                  <p:childTnLst>
                                    <p:animRot by="-21600000">
                                      <p:cBhvr>
                                        <p:cTn id="321" dur="3000" fill="hold"/>
                                        <p:tgtEl>
                                          <p:spTgt spid="6"/>
                                        </p:tgtEl>
                                        <p:attrNameLst>
                                          <p:attrName>r</p:attrName>
                                        </p:attrNameLst>
                                      </p:cBhvr>
                                    </p:animRot>
                                  </p:childTnLst>
                                </p:cTn>
                              </p:par>
                              <p:par>
                                <p:cTn id="322" presetID="8" presetClass="emph" presetSubtype="0" fill="hold" grpId="4" nodeType="withEffect">
                                  <p:stCondLst>
                                    <p:cond delay="0"/>
                                  </p:stCondLst>
                                  <p:childTnLst>
                                    <p:animRot by="-21600000">
                                      <p:cBhvr>
                                        <p:cTn id="323" dur="3000" fill="hold"/>
                                        <p:tgtEl>
                                          <p:spTgt spid="8"/>
                                        </p:tgtEl>
                                        <p:attrNameLst>
                                          <p:attrName>r</p:attrName>
                                        </p:attrNameLst>
                                      </p:cBhvr>
                                    </p:animRot>
                                  </p:childTnLst>
                                </p:cTn>
                              </p:par>
                              <p:par>
                                <p:cTn id="324" presetID="8" presetClass="emph" presetSubtype="0" fill="hold" grpId="4" nodeType="withEffect">
                                  <p:stCondLst>
                                    <p:cond delay="0"/>
                                  </p:stCondLst>
                                  <p:childTnLst>
                                    <p:animRot by="-21600000">
                                      <p:cBhvr>
                                        <p:cTn id="325" dur="3000" fill="hold"/>
                                        <p:tgtEl>
                                          <p:spTgt spid="10"/>
                                        </p:tgtEl>
                                        <p:attrNameLst>
                                          <p:attrName>r</p:attrName>
                                        </p:attrNameLst>
                                      </p:cBhvr>
                                    </p:animRot>
                                  </p:childTnLst>
                                </p:cTn>
                              </p:par>
                              <p:par>
                                <p:cTn id="326" presetID="8" presetClass="emph" presetSubtype="0" fill="hold" grpId="4" nodeType="withEffect">
                                  <p:stCondLst>
                                    <p:cond delay="0"/>
                                  </p:stCondLst>
                                  <p:childTnLst>
                                    <p:animRot by="-21600000">
                                      <p:cBhvr>
                                        <p:cTn id="327" dur="3000" fill="hold"/>
                                        <p:tgtEl>
                                          <p:spTgt spid="12"/>
                                        </p:tgtEl>
                                        <p:attrNameLst>
                                          <p:attrName>r</p:attrName>
                                        </p:attrNameLst>
                                      </p:cBhvr>
                                    </p:animRot>
                                  </p:childTnLst>
                                </p:cTn>
                              </p:par>
                              <p:par>
                                <p:cTn id="328" presetID="8" presetClass="emph" presetSubtype="0" fill="hold" grpId="4" nodeType="withEffect">
                                  <p:stCondLst>
                                    <p:cond delay="0"/>
                                  </p:stCondLst>
                                  <p:childTnLst>
                                    <p:animRot by="-21600000">
                                      <p:cBhvr>
                                        <p:cTn id="329" dur="3000" fill="hold"/>
                                        <p:tgtEl>
                                          <p:spTgt spid="14"/>
                                        </p:tgtEl>
                                        <p:attrNameLst>
                                          <p:attrName>r</p:attrName>
                                        </p:attrNameLst>
                                      </p:cBhvr>
                                    </p:animRot>
                                  </p:childTnLst>
                                </p:cTn>
                              </p:par>
                              <p:par>
                                <p:cTn id="330" presetID="8" presetClass="emph" presetSubtype="0" fill="hold" grpId="4" nodeType="withEffect">
                                  <p:stCondLst>
                                    <p:cond delay="0"/>
                                  </p:stCondLst>
                                  <p:childTnLst>
                                    <p:animRot by="-21600000">
                                      <p:cBhvr>
                                        <p:cTn id="331" dur="3000" fill="hold"/>
                                        <p:tgtEl>
                                          <p:spTgt spid="16"/>
                                        </p:tgtEl>
                                        <p:attrNameLst>
                                          <p:attrName>r</p:attrName>
                                        </p:attrNameLst>
                                      </p:cBhvr>
                                    </p:animRot>
                                  </p:childTnLst>
                                </p:cTn>
                              </p:par>
                              <p:par>
                                <p:cTn id="332" presetID="8" presetClass="emph" presetSubtype="0" fill="hold" grpId="4" nodeType="withEffect">
                                  <p:stCondLst>
                                    <p:cond delay="0"/>
                                  </p:stCondLst>
                                  <p:childTnLst>
                                    <p:animRot by="-21600000">
                                      <p:cBhvr>
                                        <p:cTn id="333" dur="3000" fill="hold"/>
                                        <p:tgtEl>
                                          <p:spTgt spid="18"/>
                                        </p:tgtEl>
                                        <p:attrNameLst>
                                          <p:attrName>r</p:attrName>
                                        </p:attrNameLst>
                                      </p:cBhvr>
                                    </p:animRot>
                                  </p:childTnLst>
                                </p:cTn>
                              </p:par>
                              <p:par>
                                <p:cTn id="334" presetID="8" presetClass="emph" presetSubtype="0" fill="hold" grpId="4" nodeType="withEffect">
                                  <p:stCondLst>
                                    <p:cond delay="0"/>
                                  </p:stCondLst>
                                  <p:childTnLst>
                                    <p:animRot by="-21600000">
                                      <p:cBhvr>
                                        <p:cTn id="335" dur="3000" fill="hold"/>
                                        <p:tgtEl>
                                          <p:spTgt spid="20"/>
                                        </p:tgtEl>
                                        <p:attrNameLst>
                                          <p:attrName>r</p:attrName>
                                        </p:attrNameLst>
                                      </p:cBhvr>
                                    </p:animRot>
                                  </p:childTnLst>
                                </p:cTn>
                              </p:par>
                              <p:par>
                                <p:cTn id="336" presetID="8" presetClass="emph" presetSubtype="0" fill="hold" grpId="4" nodeType="withEffect">
                                  <p:stCondLst>
                                    <p:cond delay="0"/>
                                  </p:stCondLst>
                                  <p:childTnLst>
                                    <p:animRot by="-21600000">
                                      <p:cBhvr>
                                        <p:cTn id="337" dur="3000" fill="hold"/>
                                        <p:tgtEl>
                                          <p:spTgt spid="22"/>
                                        </p:tgtEl>
                                        <p:attrNameLst>
                                          <p:attrName>r</p:attrName>
                                        </p:attrNameLst>
                                      </p:cBhvr>
                                    </p:animRot>
                                  </p:childTnLst>
                                </p:cTn>
                              </p:par>
                              <p:par>
                                <p:cTn id="338" presetID="8" presetClass="emph" presetSubtype="0" fill="hold" grpId="4" nodeType="withEffect">
                                  <p:stCondLst>
                                    <p:cond delay="0"/>
                                  </p:stCondLst>
                                  <p:childTnLst>
                                    <p:animRot by="-21600000">
                                      <p:cBhvr>
                                        <p:cTn id="339" dur="3000" fill="hold"/>
                                        <p:tgtEl>
                                          <p:spTgt spid="24"/>
                                        </p:tgtEl>
                                        <p:attrNameLst>
                                          <p:attrName>r</p:attrName>
                                        </p:attrNameLst>
                                      </p:cBhvr>
                                    </p:animRot>
                                  </p:childTnLst>
                                </p:cTn>
                              </p:par>
                              <p:par>
                                <p:cTn id="340" presetID="8" presetClass="emph" presetSubtype="0" fill="hold" grpId="4" nodeType="withEffect">
                                  <p:stCondLst>
                                    <p:cond delay="0"/>
                                  </p:stCondLst>
                                  <p:childTnLst>
                                    <p:animRot by="-21600000">
                                      <p:cBhvr>
                                        <p:cTn id="341" dur="3000" fill="hold"/>
                                        <p:tgtEl>
                                          <p:spTgt spid="26"/>
                                        </p:tgtEl>
                                        <p:attrNameLst>
                                          <p:attrName>r</p:attrName>
                                        </p:attrNameLst>
                                      </p:cBhvr>
                                    </p:animRot>
                                  </p:childTnLst>
                                </p:cTn>
                              </p:par>
                              <p:par>
                                <p:cTn id="342" presetID="8" presetClass="emph" presetSubtype="0" fill="hold" grpId="4" nodeType="withEffect">
                                  <p:stCondLst>
                                    <p:cond delay="0"/>
                                  </p:stCondLst>
                                  <p:childTnLst>
                                    <p:animRot by="-21600000">
                                      <p:cBhvr>
                                        <p:cTn id="343" dur="3000" fill="hold"/>
                                        <p:tgtEl>
                                          <p:spTgt spid="28"/>
                                        </p:tgtEl>
                                        <p:attrNameLst>
                                          <p:attrName>r</p:attrName>
                                        </p:attrNameLst>
                                      </p:cBhvr>
                                    </p:animRot>
                                  </p:childTnLst>
                                </p:cTn>
                              </p:par>
                              <p:par>
                                <p:cTn id="344" presetID="8" presetClass="emph" presetSubtype="0" fill="hold" grpId="4" nodeType="withEffect">
                                  <p:stCondLst>
                                    <p:cond delay="0"/>
                                  </p:stCondLst>
                                  <p:childTnLst>
                                    <p:animRot by="21600000">
                                      <p:cBhvr>
                                        <p:cTn id="345" dur="3000" fill="hold"/>
                                        <p:tgtEl>
                                          <p:spTgt spid="5"/>
                                        </p:tgtEl>
                                        <p:attrNameLst>
                                          <p:attrName>r</p:attrName>
                                        </p:attrNameLst>
                                      </p:cBhvr>
                                    </p:animRot>
                                  </p:childTnLst>
                                </p:cTn>
                              </p:par>
                              <p:par>
                                <p:cTn id="346" presetID="8" presetClass="emph" presetSubtype="0" fill="hold" grpId="4" nodeType="withEffect">
                                  <p:stCondLst>
                                    <p:cond delay="0"/>
                                  </p:stCondLst>
                                  <p:childTnLst>
                                    <p:animRot by="21600000">
                                      <p:cBhvr>
                                        <p:cTn id="347" dur="3000" fill="hold"/>
                                        <p:tgtEl>
                                          <p:spTgt spid="7"/>
                                        </p:tgtEl>
                                        <p:attrNameLst>
                                          <p:attrName>r</p:attrName>
                                        </p:attrNameLst>
                                      </p:cBhvr>
                                    </p:animRot>
                                  </p:childTnLst>
                                </p:cTn>
                              </p:par>
                              <p:par>
                                <p:cTn id="348" presetID="8" presetClass="emph" presetSubtype="0" fill="hold" grpId="4" nodeType="withEffect">
                                  <p:stCondLst>
                                    <p:cond delay="0"/>
                                  </p:stCondLst>
                                  <p:childTnLst>
                                    <p:animRot by="21600000">
                                      <p:cBhvr>
                                        <p:cTn id="349" dur="3000" fill="hold"/>
                                        <p:tgtEl>
                                          <p:spTgt spid="9"/>
                                        </p:tgtEl>
                                        <p:attrNameLst>
                                          <p:attrName>r</p:attrName>
                                        </p:attrNameLst>
                                      </p:cBhvr>
                                    </p:animRot>
                                  </p:childTnLst>
                                </p:cTn>
                              </p:par>
                              <p:par>
                                <p:cTn id="350" presetID="8" presetClass="emph" presetSubtype="0" fill="hold" grpId="4" nodeType="withEffect">
                                  <p:stCondLst>
                                    <p:cond delay="0"/>
                                  </p:stCondLst>
                                  <p:childTnLst>
                                    <p:animRot by="21600000">
                                      <p:cBhvr>
                                        <p:cTn id="351" dur="3000" fill="hold"/>
                                        <p:tgtEl>
                                          <p:spTgt spid="11"/>
                                        </p:tgtEl>
                                        <p:attrNameLst>
                                          <p:attrName>r</p:attrName>
                                        </p:attrNameLst>
                                      </p:cBhvr>
                                    </p:animRot>
                                  </p:childTnLst>
                                </p:cTn>
                              </p:par>
                              <p:par>
                                <p:cTn id="352" presetID="8" presetClass="emph" presetSubtype="0" fill="hold" grpId="4" nodeType="withEffect">
                                  <p:stCondLst>
                                    <p:cond delay="0"/>
                                  </p:stCondLst>
                                  <p:childTnLst>
                                    <p:animRot by="21600000">
                                      <p:cBhvr>
                                        <p:cTn id="353" dur="3000" fill="hold"/>
                                        <p:tgtEl>
                                          <p:spTgt spid="13"/>
                                        </p:tgtEl>
                                        <p:attrNameLst>
                                          <p:attrName>r</p:attrName>
                                        </p:attrNameLst>
                                      </p:cBhvr>
                                    </p:animRot>
                                  </p:childTnLst>
                                </p:cTn>
                              </p:par>
                              <p:par>
                                <p:cTn id="354" presetID="8" presetClass="emph" presetSubtype="0" fill="hold" grpId="4" nodeType="withEffect">
                                  <p:stCondLst>
                                    <p:cond delay="0"/>
                                  </p:stCondLst>
                                  <p:childTnLst>
                                    <p:animRot by="21600000">
                                      <p:cBhvr>
                                        <p:cTn id="355" dur="3000" fill="hold"/>
                                        <p:tgtEl>
                                          <p:spTgt spid="15"/>
                                        </p:tgtEl>
                                        <p:attrNameLst>
                                          <p:attrName>r</p:attrName>
                                        </p:attrNameLst>
                                      </p:cBhvr>
                                    </p:animRot>
                                  </p:childTnLst>
                                </p:cTn>
                              </p:par>
                              <p:par>
                                <p:cTn id="356" presetID="8" presetClass="emph" presetSubtype="0" fill="hold" grpId="4" nodeType="withEffect">
                                  <p:stCondLst>
                                    <p:cond delay="0"/>
                                  </p:stCondLst>
                                  <p:childTnLst>
                                    <p:animRot by="21600000">
                                      <p:cBhvr>
                                        <p:cTn id="357" dur="3000" fill="hold"/>
                                        <p:tgtEl>
                                          <p:spTgt spid="17"/>
                                        </p:tgtEl>
                                        <p:attrNameLst>
                                          <p:attrName>r</p:attrName>
                                        </p:attrNameLst>
                                      </p:cBhvr>
                                    </p:animRot>
                                  </p:childTnLst>
                                </p:cTn>
                              </p:par>
                              <p:par>
                                <p:cTn id="358" presetID="8" presetClass="emph" presetSubtype="0" fill="hold" grpId="4" nodeType="withEffect">
                                  <p:stCondLst>
                                    <p:cond delay="0"/>
                                  </p:stCondLst>
                                  <p:childTnLst>
                                    <p:animRot by="21600000">
                                      <p:cBhvr>
                                        <p:cTn id="359" dur="3000" fill="hold"/>
                                        <p:tgtEl>
                                          <p:spTgt spid="19"/>
                                        </p:tgtEl>
                                        <p:attrNameLst>
                                          <p:attrName>r</p:attrName>
                                        </p:attrNameLst>
                                      </p:cBhvr>
                                    </p:animRot>
                                  </p:childTnLst>
                                </p:cTn>
                              </p:par>
                              <p:par>
                                <p:cTn id="360" presetID="8" presetClass="emph" presetSubtype="0" fill="hold" grpId="4" nodeType="withEffect">
                                  <p:stCondLst>
                                    <p:cond delay="0"/>
                                  </p:stCondLst>
                                  <p:childTnLst>
                                    <p:animRot by="21600000">
                                      <p:cBhvr>
                                        <p:cTn id="361" dur="3000" fill="hold"/>
                                        <p:tgtEl>
                                          <p:spTgt spid="21"/>
                                        </p:tgtEl>
                                        <p:attrNameLst>
                                          <p:attrName>r</p:attrName>
                                        </p:attrNameLst>
                                      </p:cBhvr>
                                    </p:animRot>
                                  </p:childTnLst>
                                </p:cTn>
                              </p:par>
                              <p:par>
                                <p:cTn id="362" presetID="8" presetClass="emph" presetSubtype="0" fill="hold" grpId="4" nodeType="withEffect">
                                  <p:stCondLst>
                                    <p:cond delay="0"/>
                                  </p:stCondLst>
                                  <p:childTnLst>
                                    <p:animRot by="21600000">
                                      <p:cBhvr>
                                        <p:cTn id="363" dur="3000" fill="hold"/>
                                        <p:tgtEl>
                                          <p:spTgt spid="23"/>
                                        </p:tgtEl>
                                        <p:attrNameLst>
                                          <p:attrName>r</p:attrName>
                                        </p:attrNameLst>
                                      </p:cBhvr>
                                    </p:animRot>
                                  </p:childTnLst>
                                </p:cTn>
                              </p:par>
                              <p:par>
                                <p:cTn id="364" presetID="8" presetClass="emph" presetSubtype="0" fill="hold" grpId="4" nodeType="withEffect">
                                  <p:stCondLst>
                                    <p:cond delay="0"/>
                                  </p:stCondLst>
                                  <p:childTnLst>
                                    <p:animRot by="21600000">
                                      <p:cBhvr>
                                        <p:cTn id="365" dur="3000" fill="hold"/>
                                        <p:tgtEl>
                                          <p:spTgt spid="25"/>
                                        </p:tgtEl>
                                        <p:attrNameLst>
                                          <p:attrName>r</p:attrName>
                                        </p:attrNameLst>
                                      </p:cBhvr>
                                    </p:animRot>
                                  </p:childTnLst>
                                </p:cTn>
                              </p:par>
                              <p:par>
                                <p:cTn id="366" presetID="8" presetClass="emph" presetSubtype="0" fill="hold" grpId="4" nodeType="withEffect">
                                  <p:stCondLst>
                                    <p:cond delay="0"/>
                                  </p:stCondLst>
                                  <p:childTnLst>
                                    <p:animRot by="21600000">
                                      <p:cBhvr>
                                        <p:cTn id="367" dur="3000" fill="hold"/>
                                        <p:tgtEl>
                                          <p:spTgt spid="27"/>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3000" fill="hold"/>
                                        <p:tgtEl>
                                          <p:spTgt spid="4"/>
                                        </p:tgtEl>
                                        <p:attrNameLst>
                                          <p:attrName>ppt_w</p:attrName>
                                        </p:attrNameLst>
                                      </p:cBhvr>
                                      <p:tavLst>
                                        <p:tav tm="0">
                                          <p:val>
                                            <p:strVal val="4/3*#ppt_w"/>
                                          </p:val>
                                        </p:tav>
                                        <p:tav tm="100000">
                                          <p:val>
                                            <p:strVal val="#ppt_w"/>
                                          </p:val>
                                        </p:tav>
                                      </p:tavLst>
                                    </p:anim>
                                    <p:anim calcmode="lin" valueType="num">
                                      <p:cBhvr>
                                        <p:cTn id="371" dur="3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Vertical)">
                                      <p:cBhvr>
                                        <p:cTn id="3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9).jpg"/>
          <p:cNvPicPr>
            <a:picLocks noChangeAspect="1"/>
          </p:cNvPicPr>
          <p:nvPr/>
        </p:nvPicPr>
        <p:blipFill>
          <a:blip r:embed="rId2"/>
          <a:stretch>
            <a:fillRect/>
          </a:stretch>
        </p:blipFill>
        <p:spPr>
          <a:xfrm>
            <a:off x="0" y="0"/>
            <a:ext cx="9152930" cy="6858000"/>
          </a:xfrm>
          <a:prstGeom prst="rect">
            <a:avLst/>
          </a:prstGeom>
        </p:spPr>
      </p:pic>
      <p:pic>
        <p:nvPicPr>
          <p:cNvPr id="5" name="4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3214678" y="2004728"/>
            <a:ext cx="2786082" cy="2873589"/>
          </a:xfrm>
          <a:prstGeom prst="rect">
            <a:avLst/>
          </a:prstGeom>
        </p:spPr>
      </p:pic>
      <p:pic>
        <p:nvPicPr>
          <p:cNvPr id="6" name="5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4000496" y="357166"/>
            <a:ext cx="1357322" cy="1533698"/>
          </a:xfrm>
          <a:prstGeom prst="rect">
            <a:avLst/>
          </a:prstGeom>
        </p:spPr>
      </p:pic>
      <p:pic>
        <p:nvPicPr>
          <p:cNvPr id="7" name="6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3857620" y="4857760"/>
            <a:ext cx="1357322" cy="1533698"/>
          </a:xfrm>
          <a:prstGeom prst="rect">
            <a:avLst/>
          </a:prstGeom>
        </p:spPr>
      </p:pic>
      <p:pic>
        <p:nvPicPr>
          <p:cNvPr id="8" name="7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rot="4757906">
            <a:off x="5201502" y="828201"/>
            <a:ext cx="1357322" cy="1533698"/>
          </a:xfrm>
          <a:prstGeom prst="rect">
            <a:avLst/>
          </a:prstGeom>
        </p:spPr>
      </p:pic>
      <p:pic>
        <p:nvPicPr>
          <p:cNvPr id="9" name="8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2714612" y="714356"/>
            <a:ext cx="1357322" cy="1533698"/>
          </a:xfrm>
          <a:prstGeom prst="rect">
            <a:avLst/>
          </a:prstGeom>
        </p:spPr>
      </p:pic>
      <p:pic>
        <p:nvPicPr>
          <p:cNvPr id="10" name="9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1928794" y="1857364"/>
            <a:ext cx="1357322" cy="1533698"/>
          </a:xfrm>
          <a:prstGeom prst="rect">
            <a:avLst/>
          </a:prstGeom>
        </p:spPr>
      </p:pic>
      <p:pic>
        <p:nvPicPr>
          <p:cNvPr id="11" name="10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rot="17145959">
            <a:off x="1743903" y="3166449"/>
            <a:ext cx="1357322" cy="1533698"/>
          </a:xfrm>
          <a:prstGeom prst="rect">
            <a:avLst/>
          </a:prstGeom>
        </p:spPr>
      </p:pic>
      <p:pic>
        <p:nvPicPr>
          <p:cNvPr id="12" name="11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rot="15249386">
            <a:off x="2458884" y="4381644"/>
            <a:ext cx="1357322" cy="1533698"/>
          </a:xfrm>
          <a:prstGeom prst="rect">
            <a:avLst/>
          </a:prstGeom>
        </p:spPr>
      </p:pic>
      <p:pic>
        <p:nvPicPr>
          <p:cNvPr id="13" name="12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6072198" y="3429000"/>
            <a:ext cx="1357322" cy="1533698"/>
          </a:xfrm>
          <a:prstGeom prst="rect">
            <a:avLst/>
          </a:prstGeom>
        </p:spPr>
      </p:pic>
      <p:pic>
        <p:nvPicPr>
          <p:cNvPr id="14" name="13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6072198" y="1928802"/>
            <a:ext cx="1357322" cy="1533698"/>
          </a:xfrm>
          <a:prstGeom prst="rect">
            <a:avLst/>
          </a:prstGeom>
        </p:spPr>
      </p:pic>
      <p:pic>
        <p:nvPicPr>
          <p:cNvPr id="15" name="14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5143504" y="4429132"/>
            <a:ext cx="1357322" cy="1533698"/>
          </a:xfrm>
          <a:prstGeom prst="rect">
            <a:avLst/>
          </a:prstGeom>
        </p:spPr>
      </p:pic>
      <p:sp>
        <p:nvSpPr>
          <p:cNvPr id="16" name="15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4"/>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5"/>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p:val>
                                            <p:fltVal val="0"/>
                                          </p:val>
                                        </p:tav>
                                        <p:tav tm="100000">
                                          <p:val>
                                            <p:strVal val="#ppt_w"/>
                                          </p:val>
                                        </p:tav>
                                      </p:tavLst>
                                    </p:anim>
                                    <p:anim calcmode="lin" valueType="num">
                                      <p:cBhvr>
                                        <p:cTn id="91" dur="3000" fill="hold"/>
                                        <p:tgtEl>
                                          <p:spTgt spid="5"/>
                                        </p:tgtEl>
                                        <p:attrNameLst>
                                          <p:attrName>ppt_h</p:attrName>
                                        </p:attrNameLst>
                                      </p:cBhvr>
                                      <p:tavLst>
                                        <p:tav tm="0">
                                          <p:val>
                                            <p:fltVal val="0"/>
                                          </p:val>
                                        </p:tav>
                                        <p:tav tm="100000">
                                          <p:val>
                                            <p:strVal val="#ppt_h"/>
                                          </p:val>
                                        </p:tav>
                                      </p:tavLst>
                                    </p:anim>
                                    <p:anim calcmode="lin" valueType="num">
                                      <p:cBhvr>
                                        <p:cTn id="92" dur="3000" fill="hold"/>
                                        <p:tgtEl>
                                          <p:spTgt spid="5"/>
                                        </p:tgtEl>
                                        <p:attrNameLst>
                                          <p:attrName>ppt_x</p:attrName>
                                        </p:attrNameLst>
                                      </p:cBhvr>
                                      <p:tavLst>
                                        <p:tav tm="0">
                                          <p:val>
                                            <p:fltVal val="0.5"/>
                                          </p:val>
                                        </p:tav>
                                        <p:tav tm="100000">
                                          <p:val>
                                            <p:strVal val="#ppt_x"/>
                                          </p:val>
                                        </p:tav>
                                      </p:tavLst>
                                    </p:anim>
                                    <p:anim calcmode="lin" valueType="num">
                                      <p:cBhvr>
                                        <p:cTn id="93" dur="3000" fill="hold"/>
                                        <p:tgtEl>
                                          <p:spTgt spid="5"/>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000" fill="hold"/>
                                        <p:tgtEl>
                                          <p:spTgt spid="5"/>
                                        </p:tgtEl>
                                        <p:attrNameLst>
                                          <p:attrName>r</p:attrName>
                                        </p:attrNameLst>
                                      </p:cBhvr>
                                    </p:animRot>
                                  </p:childTnLst>
                                </p:cTn>
                              </p:par>
                            </p:childTnLst>
                          </p:cTn>
                        </p:par>
                        <p:par>
                          <p:cTn id="96" fill="hold">
                            <p:stCondLst>
                              <p:cond delay="3000"/>
                            </p:stCondLst>
                            <p:childTnLst>
                              <p:par>
                                <p:cTn id="97" presetID="23" presetClass="exit" presetSubtype="544" fill="hold" nodeType="afterEffect">
                                  <p:stCondLst>
                                    <p:cond delay="0"/>
                                  </p:stCondLst>
                                  <p:childTnLst>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fltVal val="0"/>
                                          </p:val>
                                        </p:tav>
                                      </p:tavLst>
                                    </p:anim>
                                    <p:anim calcmode="lin" valueType="num">
                                      <p:cBhvr>
                                        <p:cTn id="100" dur="3000"/>
                                        <p:tgtEl>
                                          <p:spTgt spid="6"/>
                                        </p:tgtEl>
                                        <p:attrNameLst>
                                          <p:attrName>ppt_x</p:attrName>
                                        </p:attrNameLst>
                                      </p:cBhvr>
                                      <p:tavLst>
                                        <p:tav tm="0">
                                          <p:val>
                                            <p:strVal val="ppt_x"/>
                                          </p:val>
                                        </p:tav>
                                        <p:tav tm="100000">
                                          <p:val>
                                            <p:fltVal val="0.5"/>
                                          </p:val>
                                        </p:tav>
                                      </p:tavLst>
                                    </p:anim>
                                    <p:anim calcmode="lin" valueType="num">
                                      <p:cBhvr>
                                        <p:cTn id="101" dur="3000"/>
                                        <p:tgtEl>
                                          <p:spTgt spid="6"/>
                                        </p:tgtEl>
                                        <p:attrNameLst>
                                          <p:attrName>ppt_y</p:attrName>
                                        </p:attrNameLst>
                                      </p:cBhvr>
                                      <p:tavLst>
                                        <p:tav tm="0">
                                          <p:val>
                                            <p:strVal val="ppt_y"/>
                                          </p:val>
                                        </p:tav>
                                        <p:tav tm="100000">
                                          <p:val>
                                            <p:fltVal val="0.5"/>
                                          </p:val>
                                        </p:tav>
                                      </p:tavLst>
                                    </p:anim>
                                    <p:set>
                                      <p:cBhvr>
                                        <p:cTn id="102" dur="1" fill="hold">
                                          <p:stCondLst>
                                            <p:cond delay="2999"/>
                                          </p:stCondLst>
                                        </p:cTn>
                                        <p:tgtEl>
                                          <p:spTgt spid="6"/>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7"/>
                                        </p:tgtEl>
                                        <p:attrNameLst>
                                          <p:attrName>ppt_w</p:attrName>
                                        </p:attrNameLst>
                                      </p:cBhvr>
                                      <p:tavLst>
                                        <p:tav tm="0">
                                          <p:val>
                                            <p:strVal val="ppt_w"/>
                                          </p:val>
                                        </p:tav>
                                        <p:tav tm="100000">
                                          <p:val>
                                            <p:fltVal val="0"/>
                                          </p:val>
                                        </p:tav>
                                      </p:tavLst>
                                    </p:anim>
                                    <p:anim calcmode="lin" valueType="num">
                                      <p:cBhvr>
                                        <p:cTn id="105" dur="3000"/>
                                        <p:tgtEl>
                                          <p:spTgt spid="7"/>
                                        </p:tgtEl>
                                        <p:attrNameLst>
                                          <p:attrName>ppt_h</p:attrName>
                                        </p:attrNameLst>
                                      </p:cBhvr>
                                      <p:tavLst>
                                        <p:tav tm="0">
                                          <p:val>
                                            <p:strVal val="ppt_h"/>
                                          </p:val>
                                        </p:tav>
                                        <p:tav tm="100000">
                                          <p:val>
                                            <p:fltVal val="0"/>
                                          </p:val>
                                        </p:tav>
                                      </p:tavLst>
                                    </p:anim>
                                    <p:anim calcmode="lin" valueType="num">
                                      <p:cBhvr>
                                        <p:cTn id="106" dur="3000"/>
                                        <p:tgtEl>
                                          <p:spTgt spid="7"/>
                                        </p:tgtEl>
                                        <p:attrNameLst>
                                          <p:attrName>ppt_x</p:attrName>
                                        </p:attrNameLst>
                                      </p:cBhvr>
                                      <p:tavLst>
                                        <p:tav tm="0">
                                          <p:val>
                                            <p:strVal val="ppt_x"/>
                                          </p:val>
                                        </p:tav>
                                        <p:tav tm="100000">
                                          <p:val>
                                            <p:fltVal val="0.5"/>
                                          </p:val>
                                        </p:tav>
                                      </p:tavLst>
                                    </p:anim>
                                    <p:anim calcmode="lin" valueType="num">
                                      <p:cBhvr>
                                        <p:cTn id="107" dur="3000"/>
                                        <p:tgtEl>
                                          <p:spTgt spid="7"/>
                                        </p:tgtEl>
                                        <p:attrNameLst>
                                          <p:attrName>ppt_y</p:attrName>
                                        </p:attrNameLst>
                                      </p:cBhvr>
                                      <p:tavLst>
                                        <p:tav tm="0">
                                          <p:val>
                                            <p:strVal val="ppt_y"/>
                                          </p:val>
                                        </p:tav>
                                        <p:tav tm="100000">
                                          <p:val>
                                            <p:fltVal val="0.5"/>
                                          </p:val>
                                        </p:tav>
                                      </p:tavLst>
                                    </p:anim>
                                    <p:set>
                                      <p:cBhvr>
                                        <p:cTn id="108" dur="1" fill="hold">
                                          <p:stCondLst>
                                            <p:cond delay="2999"/>
                                          </p:stCondLst>
                                        </p:cTn>
                                        <p:tgtEl>
                                          <p:spTgt spid="7"/>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fltVal val="0"/>
                                          </p:val>
                                        </p:tav>
                                      </p:tavLst>
                                    </p:anim>
                                    <p:anim calcmode="lin" valueType="num">
                                      <p:cBhvr>
                                        <p:cTn id="111" dur="3000"/>
                                        <p:tgtEl>
                                          <p:spTgt spid="8"/>
                                        </p:tgtEl>
                                        <p:attrNameLst>
                                          <p:attrName>ppt_h</p:attrName>
                                        </p:attrNameLst>
                                      </p:cBhvr>
                                      <p:tavLst>
                                        <p:tav tm="0">
                                          <p:val>
                                            <p:strVal val="ppt_h"/>
                                          </p:val>
                                        </p:tav>
                                        <p:tav tm="100000">
                                          <p:val>
                                            <p:fltVal val="0"/>
                                          </p:val>
                                        </p:tav>
                                      </p:tavLst>
                                    </p:anim>
                                    <p:anim calcmode="lin" valueType="num">
                                      <p:cBhvr>
                                        <p:cTn id="112" dur="3000"/>
                                        <p:tgtEl>
                                          <p:spTgt spid="8"/>
                                        </p:tgtEl>
                                        <p:attrNameLst>
                                          <p:attrName>ppt_x</p:attrName>
                                        </p:attrNameLst>
                                      </p:cBhvr>
                                      <p:tavLst>
                                        <p:tav tm="0">
                                          <p:val>
                                            <p:strVal val="ppt_x"/>
                                          </p:val>
                                        </p:tav>
                                        <p:tav tm="100000">
                                          <p:val>
                                            <p:fltVal val="0.5"/>
                                          </p:val>
                                        </p:tav>
                                      </p:tavLst>
                                    </p:anim>
                                    <p:anim calcmode="lin" valueType="num">
                                      <p:cBhvr>
                                        <p:cTn id="113" dur="3000"/>
                                        <p:tgtEl>
                                          <p:spTgt spid="8"/>
                                        </p:tgtEl>
                                        <p:attrNameLst>
                                          <p:attrName>ppt_y</p:attrName>
                                        </p:attrNameLst>
                                      </p:cBhvr>
                                      <p:tavLst>
                                        <p:tav tm="0">
                                          <p:val>
                                            <p:strVal val="ppt_y"/>
                                          </p:val>
                                        </p:tav>
                                        <p:tav tm="100000">
                                          <p:val>
                                            <p:fltVal val="0.5"/>
                                          </p:val>
                                        </p:tav>
                                      </p:tavLst>
                                    </p:anim>
                                    <p:set>
                                      <p:cBhvr>
                                        <p:cTn id="114" dur="1" fill="hold">
                                          <p:stCondLst>
                                            <p:cond delay="2999"/>
                                          </p:stCondLst>
                                        </p:cTn>
                                        <p:tgtEl>
                                          <p:spTgt spid="8"/>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9"/>
                                        </p:tgtEl>
                                        <p:attrNameLst>
                                          <p:attrName>ppt_w</p:attrName>
                                        </p:attrNameLst>
                                      </p:cBhvr>
                                      <p:tavLst>
                                        <p:tav tm="0">
                                          <p:val>
                                            <p:strVal val="ppt_w"/>
                                          </p:val>
                                        </p:tav>
                                        <p:tav tm="100000">
                                          <p:val>
                                            <p:fltVal val="0"/>
                                          </p:val>
                                        </p:tav>
                                      </p:tavLst>
                                    </p:anim>
                                    <p:anim calcmode="lin" valueType="num">
                                      <p:cBhvr>
                                        <p:cTn id="117" dur="3000"/>
                                        <p:tgtEl>
                                          <p:spTgt spid="9"/>
                                        </p:tgtEl>
                                        <p:attrNameLst>
                                          <p:attrName>ppt_h</p:attrName>
                                        </p:attrNameLst>
                                      </p:cBhvr>
                                      <p:tavLst>
                                        <p:tav tm="0">
                                          <p:val>
                                            <p:strVal val="ppt_h"/>
                                          </p:val>
                                        </p:tav>
                                        <p:tav tm="100000">
                                          <p:val>
                                            <p:fltVal val="0"/>
                                          </p:val>
                                        </p:tav>
                                      </p:tavLst>
                                    </p:anim>
                                    <p:anim calcmode="lin" valueType="num">
                                      <p:cBhvr>
                                        <p:cTn id="118" dur="3000"/>
                                        <p:tgtEl>
                                          <p:spTgt spid="9"/>
                                        </p:tgtEl>
                                        <p:attrNameLst>
                                          <p:attrName>ppt_x</p:attrName>
                                        </p:attrNameLst>
                                      </p:cBhvr>
                                      <p:tavLst>
                                        <p:tav tm="0">
                                          <p:val>
                                            <p:strVal val="ppt_x"/>
                                          </p:val>
                                        </p:tav>
                                        <p:tav tm="100000">
                                          <p:val>
                                            <p:fltVal val="0.5"/>
                                          </p:val>
                                        </p:tav>
                                      </p:tavLst>
                                    </p:anim>
                                    <p:anim calcmode="lin" valueType="num">
                                      <p:cBhvr>
                                        <p:cTn id="119" dur="3000"/>
                                        <p:tgtEl>
                                          <p:spTgt spid="9"/>
                                        </p:tgtEl>
                                        <p:attrNameLst>
                                          <p:attrName>ppt_y</p:attrName>
                                        </p:attrNameLst>
                                      </p:cBhvr>
                                      <p:tavLst>
                                        <p:tav tm="0">
                                          <p:val>
                                            <p:strVal val="ppt_y"/>
                                          </p:val>
                                        </p:tav>
                                        <p:tav tm="100000">
                                          <p:val>
                                            <p:fltVal val="0.5"/>
                                          </p:val>
                                        </p:tav>
                                      </p:tavLst>
                                    </p:anim>
                                    <p:set>
                                      <p:cBhvr>
                                        <p:cTn id="120" dur="1" fill="hold">
                                          <p:stCondLst>
                                            <p:cond delay="2999"/>
                                          </p:stCondLst>
                                        </p:cTn>
                                        <p:tgtEl>
                                          <p:spTgt spid="9"/>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10"/>
                                        </p:tgtEl>
                                        <p:attrNameLst>
                                          <p:attrName>ppt_w</p:attrName>
                                        </p:attrNameLst>
                                      </p:cBhvr>
                                      <p:tavLst>
                                        <p:tav tm="0">
                                          <p:val>
                                            <p:strVal val="ppt_w"/>
                                          </p:val>
                                        </p:tav>
                                        <p:tav tm="100000">
                                          <p:val>
                                            <p:fltVal val="0"/>
                                          </p:val>
                                        </p:tav>
                                      </p:tavLst>
                                    </p:anim>
                                    <p:anim calcmode="lin" valueType="num">
                                      <p:cBhvr>
                                        <p:cTn id="123" dur="3000"/>
                                        <p:tgtEl>
                                          <p:spTgt spid="10"/>
                                        </p:tgtEl>
                                        <p:attrNameLst>
                                          <p:attrName>ppt_h</p:attrName>
                                        </p:attrNameLst>
                                      </p:cBhvr>
                                      <p:tavLst>
                                        <p:tav tm="0">
                                          <p:val>
                                            <p:strVal val="ppt_h"/>
                                          </p:val>
                                        </p:tav>
                                        <p:tav tm="100000">
                                          <p:val>
                                            <p:fltVal val="0"/>
                                          </p:val>
                                        </p:tav>
                                      </p:tavLst>
                                    </p:anim>
                                    <p:anim calcmode="lin" valueType="num">
                                      <p:cBhvr>
                                        <p:cTn id="124" dur="3000"/>
                                        <p:tgtEl>
                                          <p:spTgt spid="10"/>
                                        </p:tgtEl>
                                        <p:attrNameLst>
                                          <p:attrName>ppt_x</p:attrName>
                                        </p:attrNameLst>
                                      </p:cBhvr>
                                      <p:tavLst>
                                        <p:tav tm="0">
                                          <p:val>
                                            <p:strVal val="ppt_x"/>
                                          </p:val>
                                        </p:tav>
                                        <p:tav tm="100000">
                                          <p:val>
                                            <p:fltVal val="0.5"/>
                                          </p:val>
                                        </p:tav>
                                      </p:tavLst>
                                    </p:anim>
                                    <p:anim calcmode="lin" valueType="num">
                                      <p:cBhvr>
                                        <p:cTn id="125" dur="3000"/>
                                        <p:tgtEl>
                                          <p:spTgt spid="10"/>
                                        </p:tgtEl>
                                        <p:attrNameLst>
                                          <p:attrName>ppt_y</p:attrName>
                                        </p:attrNameLst>
                                      </p:cBhvr>
                                      <p:tavLst>
                                        <p:tav tm="0">
                                          <p:val>
                                            <p:strVal val="ppt_y"/>
                                          </p:val>
                                        </p:tav>
                                        <p:tav tm="100000">
                                          <p:val>
                                            <p:fltVal val="0.5"/>
                                          </p:val>
                                        </p:tav>
                                      </p:tavLst>
                                    </p:anim>
                                    <p:set>
                                      <p:cBhvr>
                                        <p:cTn id="126" dur="1" fill="hold">
                                          <p:stCondLst>
                                            <p:cond delay="2999"/>
                                          </p:stCondLst>
                                        </p:cTn>
                                        <p:tgtEl>
                                          <p:spTgt spid="10"/>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1"/>
                                        </p:tgtEl>
                                        <p:attrNameLst>
                                          <p:attrName>ppt_w</p:attrName>
                                        </p:attrNameLst>
                                      </p:cBhvr>
                                      <p:tavLst>
                                        <p:tav tm="0">
                                          <p:val>
                                            <p:strVal val="ppt_w"/>
                                          </p:val>
                                        </p:tav>
                                        <p:tav tm="100000">
                                          <p:val>
                                            <p:fltVal val="0"/>
                                          </p:val>
                                        </p:tav>
                                      </p:tavLst>
                                    </p:anim>
                                    <p:anim calcmode="lin" valueType="num">
                                      <p:cBhvr>
                                        <p:cTn id="129" dur="3000"/>
                                        <p:tgtEl>
                                          <p:spTgt spid="11"/>
                                        </p:tgtEl>
                                        <p:attrNameLst>
                                          <p:attrName>ppt_h</p:attrName>
                                        </p:attrNameLst>
                                      </p:cBhvr>
                                      <p:tavLst>
                                        <p:tav tm="0">
                                          <p:val>
                                            <p:strVal val="ppt_h"/>
                                          </p:val>
                                        </p:tav>
                                        <p:tav tm="100000">
                                          <p:val>
                                            <p:fltVal val="0"/>
                                          </p:val>
                                        </p:tav>
                                      </p:tavLst>
                                    </p:anim>
                                    <p:anim calcmode="lin" valueType="num">
                                      <p:cBhvr>
                                        <p:cTn id="130" dur="3000"/>
                                        <p:tgtEl>
                                          <p:spTgt spid="11"/>
                                        </p:tgtEl>
                                        <p:attrNameLst>
                                          <p:attrName>ppt_x</p:attrName>
                                        </p:attrNameLst>
                                      </p:cBhvr>
                                      <p:tavLst>
                                        <p:tav tm="0">
                                          <p:val>
                                            <p:strVal val="ppt_x"/>
                                          </p:val>
                                        </p:tav>
                                        <p:tav tm="100000">
                                          <p:val>
                                            <p:fltVal val="0.5"/>
                                          </p:val>
                                        </p:tav>
                                      </p:tavLst>
                                    </p:anim>
                                    <p:anim calcmode="lin" valueType="num">
                                      <p:cBhvr>
                                        <p:cTn id="131" dur="3000"/>
                                        <p:tgtEl>
                                          <p:spTgt spid="11"/>
                                        </p:tgtEl>
                                        <p:attrNameLst>
                                          <p:attrName>ppt_y</p:attrName>
                                        </p:attrNameLst>
                                      </p:cBhvr>
                                      <p:tavLst>
                                        <p:tav tm="0">
                                          <p:val>
                                            <p:strVal val="ppt_y"/>
                                          </p:val>
                                        </p:tav>
                                        <p:tav tm="100000">
                                          <p:val>
                                            <p:fltVal val="0.5"/>
                                          </p:val>
                                        </p:tav>
                                      </p:tavLst>
                                    </p:anim>
                                    <p:set>
                                      <p:cBhvr>
                                        <p:cTn id="132" dur="1" fill="hold">
                                          <p:stCondLst>
                                            <p:cond delay="2999"/>
                                          </p:stCondLst>
                                        </p:cTn>
                                        <p:tgtEl>
                                          <p:spTgt spid="11"/>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fltVal val="0"/>
                                          </p:val>
                                        </p:tav>
                                      </p:tavLst>
                                    </p:anim>
                                    <p:anim calcmode="lin" valueType="num">
                                      <p:cBhvr>
                                        <p:cTn id="136" dur="3000"/>
                                        <p:tgtEl>
                                          <p:spTgt spid="12"/>
                                        </p:tgtEl>
                                        <p:attrNameLst>
                                          <p:attrName>ppt_x</p:attrName>
                                        </p:attrNameLst>
                                      </p:cBhvr>
                                      <p:tavLst>
                                        <p:tav tm="0">
                                          <p:val>
                                            <p:strVal val="ppt_x"/>
                                          </p:val>
                                        </p:tav>
                                        <p:tav tm="100000">
                                          <p:val>
                                            <p:fltVal val="0.5"/>
                                          </p:val>
                                        </p:tav>
                                      </p:tavLst>
                                    </p:anim>
                                    <p:anim calcmode="lin" valueType="num">
                                      <p:cBhvr>
                                        <p:cTn id="137" dur="3000"/>
                                        <p:tgtEl>
                                          <p:spTgt spid="12"/>
                                        </p:tgtEl>
                                        <p:attrNameLst>
                                          <p:attrName>ppt_y</p:attrName>
                                        </p:attrNameLst>
                                      </p:cBhvr>
                                      <p:tavLst>
                                        <p:tav tm="0">
                                          <p:val>
                                            <p:strVal val="ppt_y"/>
                                          </p:val>
                                        </p:tav>
                                        <p:tav tm="100000">
                                          <p:val>
                                            <p:fltVal val="0.5"/>
                                          </p:val>
                                        </p:tav>
                                      </p:tavLst>
                                    </p:anim>
                                    <p:set>
                                      <p:cBhvr>
                                        <p:cTn id="138" dur="1" fill="hold">
                                          <p:stCondLst>
                                            <p:cond delay="2999"/>
                                          </p:stCondLst>
                                        </p:cTn>
                                        <p:tgtEl>
                                          <p:spTgt spid="12"/>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3"/>
                                        </p:tgtEl>
                                        <p:attrNameLst>
                                          <p:attrName>ppt_w</p:attrName>
                                        </p:attrNameLst>
                                      </p:cBhvr>
                                      <p:tavLst>
                                        <p:tav tm="0">
                                          <p:val>
                                            <p:strVal val="ppt_w"/>
                                          </p:val>
                                        </p:tav>
                                        <p:tav tm="100000">
                                          <p:val>
                                            <p:fltVal val="0"/>
                                          </p:val>
                                        </p:tav>
                                      </p:tavLst>
                                    </p:anim>
                                    <p:anim calcmode="lin" valueType="num">
                                      <p:cBhvr>
                                        <p:cTn id="141" dur="3000"/>
                                        <p:tgtEl>
                                          <p:spTgt spid="13"/>
                                        </p:tgtEl>
                                        <p:attrNameLst>
                                          <p:attrName>ppt_h</p:attrName>
                                        </p:attrNameLst>
                                      </p:cBhvr>
                                      <p:tavLst>
                                        <p:tav tm="0">
                                          <p:val>
                                            <p:strVal val="ppt_h"/>
                                          </p:val>
                                        </p:tav>
                                        <p:tav tm="100000">
                                          <p:val>
                                            <p:fltVal val="0"/>
                                          </p:val>
                                        </p:tav>
                                      </p:tavLst>
                                    </p:anim>
                                    <p:anim calcmode="lin" valueType="num">
                                      <p:cBhvr>
                                        <p:cTn id="142" dur="3000"/>
                                        <p:tgtEl>
                                          <p:spTgt spid="13"/>
                                        </p:tgtEl>
                                        <p:attrNameLst>
                                          <p:attrName>ppt_x</p:attrName>
                                        </p:attrNameLst>
                                      </p:cBhvr>
                                      <p:tavLst>
                                        <p:tav tm="0">
                                          <p:val>
                                            <p:strVal val="ppt_x"/>
                                          </p:val>
                                        </p:tav>
                                        <p:tav tm="100000">
                                          <p:val>
                                            <p:fltVal val="0.5"/>
                                          </p:val>
                                        </p:tav>
                                      </p:tavLst>
                                    </p:anim>
                                    <p:anim calcmode="lin" valueType="num">
                                      <p:cBhvr>
                                        <p:cTn id="143" dur="3000"/>
                                        <p:tgtEl>
                                          <p:spTgt spid="13"/>
                                        </p:tgtEl>
                                        <p:attrNameLst>
                                          <p:attrName>ppt_y</p:attrName>
                                        </p:attrNameLst>
                                      </p:cBhvr>
                                      <p:tavLst>
                                        <p:tav tm="0">
                                          <p:val>
                                            <p:strVal val="ppt_y"/>
                                          </p:val>
                                        </p:tav>
                                        <p:tav tm="100000">
                                          <p:val>
                                            <p:fltVal val="0.5"/>
                                          </p:val>
                                        </p:tav>
                                      </p:tavLst>
                                    </p:anim>
                                    <p:set>
                                      <p:cBhvr>
                                        <p:cTn id="144" dur="1" fill="hold">
                                          <p:stCondLst>
                                            <p:cond delay="2999"/>
                                          </p:stCondLst>
                                        </p:cTn>
                                        <p:tgtEl>
                                          <p:spTgt spid="13"/>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4"/>
                                        </p:tgtEl>
                                        <p:attrNameLst>
                                          <p:attrName>ppt_w</p:attrName>
                                        </p:attrNameLst>
                                      </p:cBhvr>
                                      <p:tavLst>
                                        <p:tav tm="0">
                                          <p:val>
                                            <p:strVal val="ppt_w"/>
                                          </p:val>
                                        </p:tav>
                                        <p:tav tm="100000">
                                          <p:val>
                                            <p:fltVal val="0"/>
                                          </p:val>
                                        </p:tav>
                                      </p:tavLst>
                                    </p:anim>
                                    <p:anim calcmode="lin" valueType="num">
                                      <p:cBhvr>
                                        <p:cTn id="147" dur="3000"/>
                                        <p:tgtEl>
                                          <p:spTgt spid="14"/>
                                        </p:tgtEl>
                                        <p:attrNameLst>
                                          <p:attrName>ppt_h</p:attrName>
                                        </p:attrNameLst>
                                      </p:cBhvr>
                                      <p:tavLst>
                                        <p:tav tm="0">
                                          <p:val>
                                            <p:strVal val="ppt_h"/>
                                          </p:val>
                                        </p:tav>
                                        <p:tav tm="100000">
                                          <p:val>
                                            <p:fltVal val="0"/>
                                          </p:val>
                                        </p:tav>
                                      </p:tavLst>
                                    </p:anim>
                                    <p:anim calcmode="lin" valueType="num">
                                      <p:cBhvr>
                                        <p:cTn id="148" dur="3000"/>
                                        <p:tgtEl>
                                          <p:spTgt spid="14"/>
                                        </p:tgtEl>
                                        <p:attrNameLst>
                                          <p:attrName>ppt_x</p:attrName>
                                        </p:attrNameLst>
                                      </p:cBhvr>
                                      <p:tavLst>
                                        <p:tav tm="0">
                                          <p:val>
                                            <p:strVal val="ppt_x"/>
                                          </p:val>
                                        </p:tav>
                                        <p:tav tm="100000">
                                          <p:val>
                                            <p:fltVal val="0.5"/>
                                          </p:val>
                                        </p:tav>
                                      </p:tavLst>
                                    </p:anim>
                                    <p:anim calcmode="lin" valueType="num">
                                      <p:cBhvr>
                                        <p:cTn id="149" dur="3000"/>
                                        <p:tgtEl>
                                          <p:spTgt spid="14"/>
                                        </p:tgtEl>
                                        <p:attrNameLst>
                                          <p:attrName>ppt_y</p:attrName>
                                        </p:attrNameLst>
                                      </p:cBhvr>
                                      <p:tavLst>
                                        <p:tav tm="0">
                                          <p:val>
                                            <p:strVal val="ppt_y"/>
                                          </p:val>
                                        </p:tav>
                                        <p:tav tm="100000">
                                          <p:val>
                                            <p:fltVal val="0.5"/>
                                          </p:val>
                                        </p:tav>
                                      </p:tavLst>
                                    </p:anim>
                                    <p:set>
                                      <p:cBhvr>
                                        <p:cTn id="150" dur="1" fill="hold">
                                          <p:stCondLst>
                                            <p:cond delay="2999"/>
                                          </p:stCondLst>
                                        </p:cTn>
                                        <p:tgtEl>
                                          <p:spTgt spid="14"/>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5"/>
                                        </p:tgtEl>
                                        <p:attrNameLst>
                                          <p:attrName>ppt_w</p:attrName>
                                        </p:attrNameLst>
                                      </p:cBhvr>
                                      <p:tavLst>
                                        <p:tav tm="0">
                                          <p:val>
                                            <p:strVal val="ppt_w"/>
                                          </p:val>
                                        </p:tav>
                                        <p:tav tm="100000">
                                          <p:val>
                                            <p:fltVal val="0"/>
                                          </p:val>
                                        </p:tav>
                                      </p:tavLst>
                                    </p:anim>
                                    <p:anim calcmode="lin" valueType="num">
                                      <p:cBhvr>
                                        <p:cTn id="153" dur="3000"/>
                                        <p:tgtEl>
                                          <p:spTgt spid="15"/>
                                        </p:tgtEl>
                                        <p:attrNameLst>
                                          <p:attrName>ppt_h</p:attrName>
                                        </p:attrNameLst>
                                      </p:cBhvr>
                                      <p:tavLst>
                                        <p:tav tm="0">
                                          <p:val>
                                            <p:strVal val="ppt_h"/>
                                          </p:val>
                                        </p:tav>
                                        <p:tav tm="100000">
                                          <p:val>
                                            <p:fltVal val="0"/>
                                          </p:val>
                                        </p:tav>
                                      </p:tavLst>
                                    </p:anim>
                                    <p:anim calcmode="lin" valueType="num">
                                      <p:cBhvr>
                                        <p:cTn id="154" dur="3000"/>
                                        <p:tgtEl>
                                          <p:spTgt spid="15"/>
                                        </p:tgtEl>
                                        <p:attrNameLst>
                                          <p:attrName>ppt_x</p:attrName>
                                        </p:attrNameLst>
                                      </p:cBhvr>
                                      <p:tavLst>
                                        <p:tav tm="0">
                                          <p:val>
                                            <p:strVal val="ppt_x"/>
                                          </p:val>
                                        </p:tav>
                                        <p:tav tm="100000">
                                          <p:val>
                                            <p:fltVal val="0.5"/>
                                          </p:val>
                                        </p:tav>
                                      </p:tavLst>
                                    </p:anim>
                                    <p:anim calcmode="lin" valueType="num">
                                      <p:cBhvr>
                                        <p:cTn id="155" dur="3000"/>
                                        <p:tgtEl>
                                          <p:spTgt spid="15"/>
                                        </p:tgtEl>
                                        <p:attrNameLst>
                                          <p:attrName>ppt_y</p:attrName>
                                        </p:attrNameLst>
                                      </p:cBhvr>
                                      <p:tavLst>
                                        <p:tav tm="0">
                                          <p:val>
                                            <p:strVal val="ppt_y"/>
                                          </p:val>
                                        </p:tav>
                                        <p:tav tm="100000">
                                          <p:val>
                                            <p:fltVal val="0.5"/>
                                          </p:val>
                                        </p:tav>
                                      </p:tavLst>
                                    </p:anim>
                                    <p:set>
                                      <p:cBhvr>
                                        <p:cTn id="156" dur="1" fill="hold">
                                          <p:stCondLst>
                                            <p:cond delay="2999"/>
                                          </p:stCondLst>
                                        </p:cTn>
                                        <p:tgtEl>
                                          <p:spTgt spid="15"/>
                                        </p:tgtEl>
                                        <p:attrNameLst>
                                          <p:attrName>style.visibility</p:attrName>
                                        </p:attrNameLst>
                                      </p:cBhvr>
                                      <p:to>
                                        <p:strVal val="hidden"/>
                                      </p:to>
                                    </p:set>
                                  </p:childTnLst>
                                </p:cTn>
                              </p:par>
                              <p:par>
                                <p:cTn id="157" presetID="8" presetClass="emph" presetSubtype="0" fill="hold" nodeType="withEffect">
                                  <p:stCondLst>
                                    <p:cond delay="0"/>
                                  </p:stCondLst>
                                  <p:childTnLst>
                                    <p:animRot by="-21600000">
                                      <p:cBhvr>
                                        <p:cTn id="158" dur="3000" fill="hold"/>
                                        <p:tgtEl>
                                          <p:spTgt spid="6"/>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7"/>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8"/>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9"/>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0"/>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1"/>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4"/>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5"/>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5"/>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4/3*#ppt_w"/>
                                          </p:val>
                                        </p:tav>
                                        <p:tav tm="100000">
                                          <p:val>
                                            <p:strVal val="#ppt_w"/>
                                          </p:val>
                                        </p:tav>
                                      </p:tavLst>
                                    </p:anim>
                                    <p:anim calcmode="lin" valueType="num">
                                      <p:cBhvr>
                                        <p:cTn id="188" dur="3000" fill="hold"/>
                                        <p:tgtEl>
                                          <p:spTgt spid="4"/>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wheel(8)">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006C31">
                  <a:shade val="67500"/>
                  <a:satMod val="115000"/>
                </a:srgbClr>
              </a:gs>
              <a:gs pos="100000">
                <a:srgbClr val="006C31">
                  <a:shade val="100000"/>
                  <a:satMod val="115000"/>
                </a:srgbClr>
              </a:gs>
            </a:gsLst>
            <a:lin ang="16200000" scaled="1"/>
            <a:tileRect/>
          </a:gradFill>
        </p:spPr>
        <p:txBody>
          <a:bodyPr/>
          <a:lstStyle/>
          <a:p>
            <a:endParaRPr lang="es-ES" dirty="0"/>
          </a:p>
        </p:txBody>
      </p:sp>
      <p:pic>
        <p:nvPicPr>
          <p:cNvPr id="4" name="3 Imagen" descr="0(8).jpg"/>
          <p:cNvPicPr>
            <a:picLocks noChangeAspect="1"/>
          </p:cNvPicPr>
          <p:nvPr/>
        </p:nvPicPr>
        <p:blipFill>
          <a:blip r:embed="rId2"/>
          <a:stretch>
            <a:fillRect/>
          </a:stretch>
        </p:blipFill>
        <p:spPr>
          <a:xfrm>
            <a:off x="-1" y="0"/>
            <a:ext cx="9152929" cy="6858000"/>
          </a:xfrm>
          <a:prstGeom prst="rect">
            <a:avLst/>
          </a:prstGeom>
        </p:spPr>
      </p:pic>
      <p:pic>
        <p:nvPicPr>
          <p:cNvPr id="5" name="4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4969685" y="2216461"/>
            <a:ext cx="2189255" cy="943185"/>
          </a:xfrm>
          <a:prstGeom prst="rect">
            <a:avLst/>
          </a:prstGeom>
          <a:effectLst/>
        </p:spPr>
      </p:pic>
      <p:pic>
        <p:nvPicPr>
          <p:cNvPr id="6" name="5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4942750" y="3882564"/>
            <a:ext cx="2189255" cy="943185"/>
          </a:xfrm>
          <a:prstGeom prst="rect">
            <a:avLst/>
          </a:prstGeom>
          <a:effectLst/>
        </p:spPr>
      </p:pic>
      <p:pic>
        <p:nvPicPr>
          <p:cNvPr id="7" name="6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2063429" y="4023806"/>
            <a:ext cx="2189255" cy="943185"/>
          </a:xfrm>
          <a:prstGeom prst="rect">
            <a:avLst/>
          </a:prstGeom>
          <a:effectLst/>
        </p:spPr>
      </p:pic>
      <p:pic>
        <p:nvPicPr>
          <p:cNvPr id="8" name="7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1980949" y="2453805"/>
            <a:ext cx="2189255" cy="943185"/>
          </a:xfrm>
          <a:prstGeom prst="rect">
            <a:avLst/>
          </a:prstGeom>
          <a:effectLst/>
        </p:spPr>
      </p:pic>
      <p:pic>
        <p:nvPicPr>
          <p:cNvPr id="9" name="8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2706372" y="4095243"/>
            <a:ext cx="2189255" cy="943185"/>
          </a:xfrm>
          <a:prstGeom prst="rect">
            <a:avLst/>
          </a:prstGeom>
          <a:effectLst/>
        </p:spPr>
      </p:pic>
      <p:pic>
        <p:nvPicPr>
          <p:cNvPr id="10" name="9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2552452" y="2382368"/>
            <a:ext cx="2189255" cy="943185"/>
          </a:xfrm>
          <a:prstGeom prst="rect">
            <a:avLst/>
          </a:prstGeom>
          <a:effectLst/>
        </p:spPr>
      </p:pic>
      <p:pic>
        <p:nvPicPr>
          <p:cNvPr id="11" name="10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4398181" y="2287901"/>
            <a:ext cx="2189255" cy="943185"/>
          </a:xfrm>
          <a:prstGeom prst="rect">
            <a:avLst/>
          </a:prstGeom>
          <a:effectLst/>
        </p:spPr>
      </p:pic>
      <p:pic>
        <p:nvPicPr>
          <p:cNvPr id="12" name="11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4371246" y="3954004"/>
            <a:ext cx="2189255" cy="943185"/>
          </a:xfrm>
          <a:prstGeom prst="rect">
            <a:avLst/>
          </a:prstGeom>
          <a:effectLst/>
        </p:spPr>
      </p:pic>
      <p:pic>
        <p:nvPicPr>
          <p:cNvPr id="13" name="12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5596735" y="2166418"/>
            <a:ext cx="2189255" cy="943185"/>
          </a:xfrm>
          <a:prstGeom prst="rect">
            <a:avLst/>
          </a:prstGeom>
          <a:effectLst/>
        </p:spPr>
      </p:pic>
      <p:pic>
        <p:nvPicPr>
          <p:cNvPr id="14" name="13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5569800" y="3832521"/>
            <a:ext cx="2189255" cy="943185"/>
          </a:xfrm>
          <a:prstGeom prst="rect">
            <a:avLst/>
          </a:prstGeom>
          <a:effectLst/>
        </p:spPr>
      </p:pic>
      <p:pic>
        <p:nvPicPr>
          <p:cNvPr id="15" name="14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6255569" y="2216462"/>
            <a:ext cx="2189255" cy="943185"/>
          </a:xfrm>
          <a:prstGeom prst="rect">
            <a:avLst/>
          </a:prstGeom>
          <a:effectLst/>
        </p:spPr>
      </p:pic>
      <p:pic>
        <p:nvPicPr>
          <p:cNvPr id="16" name="15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6228634" y="3882565"/>
            <a:ext cx="2189255" cy="943185"/>
          </a:xfrm>
          <a:prstGeom prst="rect">
            <a:avLst/>
          </a:prstGeom>
          <a:effectLst/>
        </p:spPr>
      </p:pic>
      <p:pic>
        <p:nvPicPr>
          <p:cNvPr id="17" name="16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706108" y="4095244"/>
            <a:ext cx="2189255" cy="943185"/>
          </a:xfrm>
          <a:prstGeom prst="rect">
            <a:avLst/>
          </a:prstGeom>
          <a:effectLst/>
        </p:spPr>
      </p:pic>
      <p:pic>
        <p:nvPicPr>
          <p:cNvPr id="18" name="17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623628" y="2525243"/>
            <a:ext cx="2189255" cy="943185"/>
          </a:xfrm>
          <a:prstGeom prst="rect">
            <a:avLst/>
          </a:prstGeom>
          <a:effectLst/>
        </p:spPr>
      </p:pic>
      <p:pic>
        <p:nvPicPr>
          <p:cNvPr id="19" name="18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1420487" y="4023805"/>
            <a:ext cx="2189255" cy="943185"/>
          </a:xfrm>
          <a:prstGeom prst="rect">
            <a:avLst/>
          </a:prstGeom>
          <a:effectLst/>
        </p:spPr>
      </p:pic>
      <p:pic>
        <p:nvPicPr>
          <p:cNvPr id="20" name="19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1338008" y="2453805"/>
            <a:ext cx="2189255" cy="943185"/>
          </a:xfrm>
          <a:prstGeom prst="rect">
            <a:avLst/>
          </a:prstGeom>
          <a:effectLst/>
        </p:spPr>
      </p:pic>
      <p:pic>
        <p:nvPicPr>
          <p:cNvPr id="21" name="20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8240" y="4095244"/>
            <a:ext cx="2189255" cy="943185"/>
          </a:xfrm>
          <a:prstGeom prst="rect">
            <a:avLst/>
          </a:prstGeom>
          <a:effectLst/>
        </p:spPr>
      </p:pic>
      <p:pic>
        <p:nvPicPr>
          <p:cNvPr id="22" name="21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19283" y="2596681"/>
            <a:ext cx="2189255" cy="943185"/>
          </a:xfrm>
          <a:prstGeom prst="rect">
            <a:avLst/>
          </a:prstGeom>
          <a:effectLst/>
        </p:spPr>
      </p:pic>
      <p:pic>
        <p:nvPicPr>
          <p:cNvPr id="23" name="22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7896098">
            <a:off x="6969949" y="2216462"/>
            <a:ext cx="2189255" cy="943185"/>
          </a:xfrm>
          <a:prstGeom prst="rect">
            <a:avLst/>
          </a:prstGeom>
          <a:effectLst/>
        </p:spPr>
      </p:pic>
      <p:pic>
        <p:nvPicPr>
          <p:cNvPr id="24" name="23 Imagen" descr="dna-304162_640.png"/>
          <p:cNvPicPr>
            <a:picLocks noChangeAspect="1"/>
          </p:cNvPicPr>
          <p:nvPr/>
        </p:nvPicPr>
        <p:blipFill>
          <a:blip r:embed="rId3">
            <a:duotone>
              <a:prstClr val="black"/>
              <a:srgbClr val="FFFF00">
                <a:tint val="45000"/>
                <a:satMod val="400000"/>
              </a:srgbClr>
            </a:duotone>
            <a:lum contrast="40000"/>
          </a:blip>
          <a:stretch>
            <a:fillRect/>
          </a:stretch>
        </p:blipFill>
        <p:spPr>
          <a:xfrm rot="13778190">
            <a:off x="6943014" y="3882565"/>
            <a:ext cx="2189255" cy="943185"/>
          </a:xfrm>
          <a:prstGeom prst="rect">
            <a:avLst/>
          </a:prstGeom>
          <a:effectLst/>
        </p:spPr>
      </p:pic>
      <p:sp>
        <p:nvSpPr>
          <p:cNvPr id="25" name="24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1+#ppt_w/2"/>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1+#ppt_w/2"/>
                                          </p:val>
                                        </p:tav>
                                        <p:tav tm="100000">
                                          <p:val>
                                            <p:strVal val="#ppt_x"/>
                                          </p:val>
                                        </p:tav>
                                      </p:tavLst>
                                    </p:anim>
                                    <p:anim calcmode="lin" valueType="num">
                                      <p:cBhvr additive="base">
                                        <p:cTn id="23" dur="3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0-#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0-#ppt_w/2"/>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0-#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0-#ppt_w/2"/>
                                          </p:val>
                                        </p:tav>
                                        <p:tav tm="100000">
                                          <p:val>
                                            <p:strVal val="#ppt_x"/>
                                          </p:val>
                                        </p:tav>
                                      </p:tavLst>
                                    </p:anim>
                                    <p:anim calcmode="lin" valueType="num">
                                      <p:cBhvr additive="base">
                                        <p:cTn id="79" dur="3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8"/>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7"/>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9"/>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21"/>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1"/>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3"/>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3"/>
                                        </p:tgtEl>
                                        <p:attrNameLst>
                                          <p:attrName>r</p:attrName>
                                        </p:attrNameLst>
                                      </p:cBhvr>
                                    </p:animRot>
                                  </p:childTnLst>
                                </p:cTn>
                              </p:par>
                            </p:childTnLst>
                          </p:cTn>
                        </p:par>
                        <p:par>
                          <p:cTn id="128" fill="hold">
                            <p:stCondLst>
                              <p:cond delay="3000"/>
                            </p:stCondLst>
                            <p:childTnLst>
                              <p:par>
                                <p:cTn id="129" presetID="2" presetClass="exit" presetSubtype="2" fill="hold" nodeType="after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ppt_y"/>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ppt_y"/>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8"/>
                                        </p:tgtEl>
                                        <p:attrNameLst>
                                          <p:attrName>ppt_x</p:attrName>
                                        </p:attrNameLst>
                                      </p:cBhvr>
                                      <p:tavLst>
                                        <p:tav tm="0">
                                          <p:val>
                                            <p:strVal val="ppt_x"/>
                                          </p:val>
                                        </p:tav>
                                        <p:tav tm="100000">
                                          <p:val>
                                            <p:strVal val="1+ppt_w/2"/>
                                          </p:val>
                                        </p:tav>
                                      </p:tavLst>
                                    </p:anim>
                                    <p:anim calcmode="lin" valueType="num">
                                      <p:cBhvr additive="base">
                                        <p:cTn id="151" dur="3000"/>
                                        <p:tgtEl>
                                          <p:spTgt spid="18"/>
                                        </p:tgtEl>
                                        <p:attrNameLst>
                                          <p:attrName>ppt_y</p:attrName>
                                        </p:attrNameLst>
                                      </p:cBhvr>
                                      <p:tavLst>
                                        <p:tav tm="0">
                                          <p:val>
                                            <p:strVal val="ppt_y"/>
                                          </p:val>
                                        </p:tav>
                                        <p:tav tm="100000">
                                          <p:val>
                                            <p:strVal val="ppt_y"/>
                                          </p:val>
                                        </p:tav>
                                      </p:tavLst>
                                    </p:anim>
                                    <p:set>
                                      <p:cBhvr>
                                        <p:cTn id="152" dur="1" fill="hold">
                                          <p:stCondLst>
                                            <p:cond delay="2999"/>
                                          </p:stCondLst>
                                        </p:cTn>
                                        <p:tgtEl>
                                          <p:spTgt spid="18"/>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9"/>
                                        </p:tgtEl>
                                        <p:attrNameLst>
                                          <p:attrName>ppt_x</p:attrName>
                                        </p:attrNameLst>
                                      </p:cBhvr>
                                      <p:tavLst>
                                        <p:tav tm="0">
                                          <p:val>
                                            <p:strVal val="ppt_x"/>
                                          </p:val>
                                        </p:tav>
                                        <p:tav tm="100000">
                                          <p:val>
                                            <p:strVal val="1+ppt_w/2"/>
                                          </p:val>
                                        </p:tav>
                                      </p:tavLst>
                                    </p:anim>
                                    <p:anim calcmode="lin" valueType="num">
                                      <p:cBhvr additive="base">
                                        <p:cTn id="155" dur="3000"/>
                                        <p:tgtEl>
                                          <p:spTgt spid="19"/>
                                        </p:tgtEl>
                                        <p:attrNameLst>
                                          <p:attrName>ppt_y</p:attrName>
                                        </p:attrNameLst>
                                      </p:cBhvr>
                                      <p:tavLst>
                                        <p:tav tm="0">
                                          <p:val>
                                            <p:strVal val="ppt_y"/>
                                          </p:val>
                                        </p:tav>
                                        <p:tav tm="100000">
                                          <p:val>
                                            <p:strVal val="ppt_y"/>
                                          </p:val>
                                        </p:tav>
                                      </p:tavLst>
                                    </p:anim>
                                    <p:set>
                                      <p:cBhvr>
                                        <p:cTn id="156" dur="1" fill="hold">
                                          <p:stCondLst>
                                            <p:cond delay="2999"/>
                                          </p:stCondLst>
                                        </p:cTn>
                                        <p:tgtEl>
                                          <p:spTgt spid="19"/>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20"/>
                                        </p:tgtEl>
                                        <p:attrNameLst>
                                          <p:attrName>ppt_x</p:attrName>
                                        </p:attrNameLst>
                                      </p:cBhvr>
                                      <p:tavLst>
                                        <p:tav tm="0">
                                          <p:val>
                                            <p:strVal val="ppt_x"/>
                                          </p:val>
                                        </p:tav>
                                        <p:tav tm="100000">
                                          <p:val>
                                            <p:strVal val="1+ppt_w/2"/>
                                          </p:val>
                                        </p:tav>
                                      </p:tavLst>
                                    </p:anim>
                                    <p:anim calcmode="lin" valueType="num">
                                      <p:cBhvr additive="base">
                                        <p:cTn id="159" dur="3000"/>
                                        <p:tgtEl>
                                          <p:spTgt spid="20"/>
                                        </p:tgtEl>
                                        <p:attrNameLst>
                                          <p:attrName>ppt_y</p:attrName>
                                        </p:attrNameLst>
                                      </p:cBhvr>
                                      <p:tavLst>
                                        <p:tav tm="0">
                                          <p:val>
                                            <p:strVal val="ppt_y"/>
                                          </p:val>
                                        </p:tav>
                                        <p:tav tm="100000">
                                          <p:val>
                                            <p:strVal val="ppt_y"/>
                                          </p:val>
                                        </p:tav>
                                      </p:tavLst>
                                    </p:anim>
                                    <p:set>
                                      <p:cBhvr>
                                        <p:cTn id="160" dur="1" fill="hold">
                                          <p:stCondLst>
                                            <p:cond delay="2999"/>
                                          </p:stCondLst>
                                        </p:cTn>
                                        <p:tgtEl>
                                          <p:spTgt spid="20"/>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1+ppt_w/2"/>
                                          </p:val>
                                        </p:tav>
                                      </p:tavLst>
                                    </p:anim>
                                    <p:anim calcmode="lin" valueType="num">
                                      <p:cBhvr additive="base">
                                        <p:cTn id="163" dur="3000"/>
                                        <p:tgtEl>
                                          <p:spTgt spid="21"/>
                                        </p:tgtEl>
                                        <p:attrNameLst>
                                          <p:attrName>ppt_y</p:attrName>
                                        </p:attrNameLst>
                                      </p:cBhvr>
                                      <p:tavLst>
                                        <p:tav tm="0">
                                          <p:val>
                                            <p:strVal val="ppt_y"/>
                                          </p:val>
                                        </p:tav>
                                        <p:tav tm="100000">
                                          <p:val>
                                            <p:strVal val="ppt_y"/>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1+ppt_w/2"/>
                                          </p:val>
                                        </p:tav>
                                      </p:tavLst>
                                    </p:anim>
                                    <p:anim calcmode="lin" valueType="num">
                                      <p:cBhvr additive="base">
                                        <p:cTn id="167" dur="3000"/>
                                        <p:tgtEl>
                                          <p:spTgt spid="22"/>
                                        </p:tgtEl>
                                        <p:attrNameLst>
                                          <p:attrName>ppt_y</p:attrName>
                                        </p:attrNameLst>
                                      </p:cBhvr>
                                      <p:tavLst>
                                        <p:tav tm="0">
                                          <p:val>
                                            <p:strVal val="ppt_y"/>
                                          </p:val>
                                        </p:tav>
                                        <p:tav tm="100000">
                                          <p:val>
                                            <p:strVal val="ppt_y"/>
                                          </p:val>
                                        </p:tav>
                                      </p:tavLst>
                                    </p:anim>
                                    <p:set>
                                      <p:cBhvr>
                                        <p:cTn id="168" dur="1" fill="hold">
                                          <p:stCondLst>
                                            <p:cond delay="2999"/>
                                          </p:stCondLst>
                                        </p:cTn>
                                        <p:tgtEl>
                                          <p:spTgt spid="22"/>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7"/>
                                        </p:tgtEl>
                                        <p:attrNameLst>
                                          <p:attrName>ppt_w</p:attrName>
                                        </p:attrNameLst>
                                      </p:cBhvr>
                                      <p:tavLst>
                                        <p:tav tm="0">
                                          <p:val>
                                            <p:strVal val="ppt_w"/>
                                          </p:val>
                                        </p:tav>
                                        <p:tav tm="100000">
                                          <p:val>
                                            <p:strVal val="ppt_w"/>
                                          </p:val>
                                        </p:tav>
                                      </p:tavLst>
                                    </p:anim>
                                    <p:anim calcmode="lin" valueType="num">
                                      <p:cBhvr>
                                        <p:cTn id="17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8"/>
                                        </p:tgtEl>
                                        <p:attrNameLst>
                                          <p:attrName>ppt_w</p:attrName>
                                        </p:attrNameLst>
                                      </p:cBhvr>
                                      <p:tavLst>
                                        <p:tav tm="0">
                                          <p:val>
                                            <p:strVal val="ppt_w"/>
                                          </p:val>
                                        </p:tav>
                                        <p:tav tm="100000">
                                          <p:val>
                                            <p:strVal val="ppt_w"/>
                                          </p:val>
                                        </p:tav>
                                      </p:tavLst>
                                    </p:anim>
                                    <p:anim calcmode="lin" valueType="num">
                                      <p:cBhvr>
                                        <p:cTn id="17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9"/>
                                        </p:tgtEl>
                                        <p:attrNameLst>
                                          <p:attrName>ppt_w</p:attrName>
                                        </p:attrNameLst>
                                      </p:cBhvr>
                                      <p:tavLst>
                                        <p:tav tm="0">
                                          <p:val>
                                            <p:strVal val="ppt_w"/>
                                          </p:val>
                                        </p:tav>
                                        <p:tav tm="100000">
                                          <p:val>
                                            <p:strVal val="ppt_w"/>
                                          </p:val>
                                        </p:tav>
                                      </p:tavLst>
                                    </p:anim>
                                    <p:anim calcmode="lin" valueType="num">
                                      <p:cBhvr>
                                        <p:cTn id="17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0"/>
                                        </p:tgtEl>
                                        <p:attrNameLst>
                                          <p:attrName>ppt_w</p:attrName>
                                        </p:attrNameLst>
                                      </p:cBhvr>
                                      <p:tavLst>
                                        <p:tav tm="0">
                                          <p:val>
                                            <p:strVal val="ppt_w"/>
                                          </p:val>
                                        </p:tav>
                                        <p:tav tm="100000">
                                          <p:val>
                                            <p:strVal val="ppt_w"/>
                                          </p:val>
                                        </p:tav>
                                      </p:tavLst>
                                    </p:anim>
                                    <p:anim calcmode="lin" valueType="num">
                                      <p:cBhvr>
                                        <p:cTn id="18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7"/>
                                        </p:tgtEl>
                                        <p:attrNameLst>
                                          <p:attrName>ppt_w</p:attrName>
                                        </p:attrNameLst>
                                      </p:cBhvr>
                                      <p:tavLst>
                                        <p:tav tm="0">
                                          <p:val>
                                            <p:strVal val="ppt_w"/>
                                          </p:val>
                                        </p:tav>
                                        <p:tav tm="100000">
                                          <p:val>
                                            <p:strVal val="ppt_w"/>
                                          </p:val>
                                        </p:tav>
                                      </p:tavLst>
                                    </p:anim>
                                    <p:anim calcmode="lin" valueType="num">
                                      <p:cBhvr>
                                        <p:cTn id="18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7"/>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8"/>
                                        </p:tgtEl>
                                        <p:attrNameLst>
                                          <p:attrName>ppt_w</p:attrName>
                                        </p:attrNameLst>
                                      </p:cBhvr>
                                      <p:tavLst>
                                        <p:tav tm="0">
                                          <p:val>
                                            <p:strVal val="ppt_w"/>
                                          </p:val>
                                        </p:tav>
                                        <p:tav tm="100000">
                                          <p:val>
                                            <p:strVal val="ppt_w"/>
                                          </p:val>
                                        </p:tav>
                                      </p:tavLst>
                                    </p:anim>
                                    <p:anim calcmode="lin" valueType="num">
                                      <p:cBhvr>
                                        <p:cTn id="19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8"/>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19"/>
                                        </p:tgtEl>
                                        <p:attrNameLst>
                                          <p:attrName>ppt_w</p:attrName>
                                        </p:attrNameLst>
                                      </p:cBhvr>
                                      <p:tavLst>
                                        <p:tav tm="0">
                                          <p:val>
                                            <p:strVal val="ppt_w"/>
                                          </p:val>
                                        </p:tav>
                                        <p:tav tm="100000">
                                          <p:val>
                                            <p:strVal val="ppt_w"/>
                                          </p:val>
                                        </p:tav>
                                      </p:tavLst>
                                    </p:anim>
                                    <p:anim calcmode="lin" valueType="num">
                                      <p:cBhvr>
                                        <p:cTn id="19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19"/>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20"/>
                                        </p:tgtEl>
                                        <p:attrNameLst>
                                          <p:attrName>ppt_w</p:attrName>
                                        </p:attrNameLst>
                                      </p:cBhvr>
                                      <p:tavLst>
                                        <p:tav tm="0">
                                          <p:val>
                                            <p:strVal val="ppt_w"/>
                                          </p:val>
                                        </p:tav>
                                        <p:tav tm="100000">
                                          <p:val>
                                            <p:strVal val="ppt_w"/>
                                          </p:val>
                                        </p:tav>
                                      </p:tavLst>
                                    </p:anim>
                                    <p:anim calcmode="lin" valueType="num">
                                      <p:cBhvr>
                                        <p:cTn id="19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20"/>
                                        </p:tgtEl>
                                        <p:attrNameLst>
                                          <p:attrName>style.visibility</p:attrName>
                                        </p:attrNameLst>
                                      </p:cBhvr>
                                      <p:to>
                                        <p:strVal val="hidden"/>
                                      </p:to>
                                    </p:set>
                                  </p:childTnLst>
                                </p:cTn>
                              </p:par>
                              <p:par>
                                <p:cTn id="201" presetID="19" presetClass="exit" presetSubtype="5" fill="hold" nodeType="withEffect">
                                  <p:stCondLst>
                                    <p:cond delay="0"/>
                                  </p:stCondLst>
                                  <p:childTnLst>
                                    <p:anim calcmode="lin" valueType="num">
                                      <p:cBhvr>
                                        <p:cTn id="202" dur="3000"/>
                                        <p:tgtEl>
                                          <p:spTgt spid="21"/>
                                        </p:tgtEl>
                                        <p:attrNameLst>
                                          <p:attrName>ppt_w</p:attrName>
                                        </p:attrNameLst>
                                      </p:cBhvr>
                                      <p:tavLst>
                                        <p:tav tm="0">
                                          <p:val>
                                            <p:strVal val="ppt_w"/>
                                          </p:val>
                                        </p:tav>
                                        <p:tav tm="100000">
                                          <p:val>
                                            <p:strVal val="ppt_w"/>
                                          </p:val>
                                        </p:tav>
                                      </p:tavLst>
                                    </p:anim>
                                    <p:anim calcmode="lin" valueType="num">
                                      <p:cBhvr>
                                        <p:cTn id="20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1"/>
                                        </p:tgtEl>
                                        <p:attrNameLst>
                                          <p:attrName>style.visibility</p:attrName>
                                        </p:attrNameLst>
                                      </p:cBhvr>
                                      <p:to>
                                        <p:strVal val="hidden"/>
                                      </p:to>
                                    </p:set>
                                  </p:childTnLst>
                                </p:cTn>
                              </p:par>
                              <p:par>
                                <p:cTn id="205" presetID="19" presetClass="exit" presetSubtype="5" fill="hold" nodeType="withEffect">
                                  <p:stCondLst>
                                    <p:cond delay="0"/>
                                  </p:stCondLst>
                                  <p:childTnLst>
                                    <p:anim calcmode="lin" valueType="num">
                                      <p:cBhvr>
                                        <p:cTn id="206" dur="3000"/>
                                        <p:tgtEl>
                                          <p:spTgt spid="22"/>
                                        </p:tgtEl>
                                        <p:attrNameLst>
                                          <p:attrName>ppt_w</p:attrName>
                                        </p:attrNameLst>
                                      </p:cBhvr>
                                      <p:tavLst>
                                        <p:tav tm="0">
                                          <p:val>
                                            <p:strVal val="ppt_w"/>
                                          </p:val>
                                        </p:tav>
                                        <p:tav tm="100000">
                                          <p:val>
                                            <p:strVal val="ppt_w"/>
                                          </p:val>
                                        </p:tav>
                                      </p:tavLst>
                                    </p:anim>
                                    <p:anim calcmode="lin" valueType="num">
                                      <p:cBhvr>
                                        <p:cTn id="20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22"/>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0-ppt_w/2"/>
                                          </p:val>
                                        </p:tav>
                                      </p:tavLst>
                                    </p:anim>
                                    <p:anim calcmode="lin" valueType="num">
                                      <p:cBhvr additive="base">
                                        <p:cTn id="211" dur="3000"/>
                                        <p:tgtEl>
                                          <p:spTgt spid="5"/>
                                        </p:tgtEl>
                                        <p:attrNameLst>
                                          <p:attrName>ppt_y</p:attrName>
                                        </p:attrNameLst>
                                      </p:cBhvr>
                                      <p:tavLst>
                                        <p:tav tm="0">
                                          <p:val>
                                            <p:strVal val="ppt_y"/>
                                          </p:val>
                                        </p:tav>
                                        <p:tav tm="100000">
                                          <p:val>
                                            <p:strVal val="ppt_y"/>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0-ppt_w/2"/>
                                          </p:val>
                                        </p:tav>
                                      </p:tavLst>
                                    </p:anim>
                                    <p:anim calcmode="lin" valueType="num">
                                      <p:cBhvr additive="base">
                                        <p:cTn id="215" dur="3000"/>
                                        <p:tgtEl>
                                          <p:spTgt spid="6"/>
                                        </p:tgtEl>
                                        <p:attrNameLst>
                                          <p:attrName>ppt_y</p:attrName>
                                        </p:attrNameLst>
                                      </p:cBhvr>
                                      <p:tavLst>
                                        <p:tav tm="0">
                                          <p:val>
                                            <p:strVal val="ppt_y"/>
                                          </p:val>
                                        </p:tav>
                                        <p:tav tm="100000">
                                          <p:val>
                                            <p:strVal val="ppt_y"/>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ppt_y"/>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ppt_y"/>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ppt_y"/>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0-ppt_w/2"/>
                                          </p:val>
                                        </p:tav>
                                      </p:tavLst>
                                    </p:anim>
                                    <p:anim calcmode="lin" valueType="num">
                                      <p:cBhvr additive="base">
                                        <p:cTn id="231" dur="3000"/>
                                        <p:tgtEl>
                                          <p:spTgt spid="14"/>
                                        </p:tgtEl>
                                        <p:attrNameLst>
                                          <p:attrName>ppt_y</p:attrName>
                                        </p:attrNameLst>
                                      </p:cBhvr>
                                      <p:tavLst>
                                        <p:tav tm="0">
                                          <p:val>
                                            <p:strVal val="ppt_y"/>
                                          </p:val>
                                        </p:tav>
                                        <p:tav tm="100000">
                                          <p:val>
                                            <p:strVal val="ppt_y"/>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15"/>
                                        </p:tgtEl>
                                        <p:attrNameLst>
                                          <p:attrName>ppt_x</p:attrName>
                                        </p:attrNameLst>
                                      </p:cBhvr>
                                      <p:tavLst>
                                        <p:tav tm="0">
                                          <p:val>
                                            <p:strVal val="ppt_x"/>
                                          </p:val>
                                        </p:tav>
                                        <p:tav tm="100000">
                                          <p:val>
                                            <p:strVal val="0-ppt_w/2"/>
                                          </p:val>
                                        </p:tav>
                                      </p:tavLst>
                                    </p:anim>
                                    <p:anim calcmode="lin" valueType="num">
                                      <p:cBhvr additive="base">
                                        <p:cTn id="235" dur="3000"/>
                                        <p:tgtEl>
                                          <p:spTgt spid="15"/>
                                        </p:tgtEl>
                                        <p:attrNameLst>
                                          <p:attrName>ppt_y</p:attrName>
                                        </p:attrNameLst>
                                      </p:cBhvr>
                                      <p:tavLst>
                                        <p:tav tm="0">
                                          <p:val>
                                            <p:strVal val="ppt_y"/>
                                          </p:val>
                                        </p:tav>
                                        <p:tav tm="100000">
                                          <p:val>
                                            <p:strVal val="ppt_y"/>
                                          </p:val>
                                        </p:tav>
                                      </p:tavLst>
                                    </p:anim>
                                    <p:set>
                                      <p:cBhvr>
                                        <p:cTn id="236" dur="1" fill="hold">
                                          <p:stCondLst>
                                            <p:cond delay="2999"/>
                                          </p:stCondLst>
                                        </p:cTn>
                                        <p:tgtEl>
                                          <p:spTgt spid="15"/>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16"/>
                                        </p:tgtEl>
                                        <p:attrNameLst>
                                          <p:attrName>ppt_x</p:attrName>
                                        </p:attrNameLst>
                                      </p:cBhvr>
                                      <p:tavLst>
                                        <p:tav tm="0">
                                          <p:val>
                                            <p:strVal val="ppt_x"/>
                                          </p:val>
                                        </p:tav>
                                        <p:tav tm="100000">
                                          <p:val>
                                            <p:strVal val="0-ppt_w/2"/>
                                          </p:val>
                                        </p:tav>
                                      </p:tavLst>
                                    </p:anim>
                                    <p:anim calcmode="lin" valueType="num">
                                      <p:cBhvr additive="base">
                                        <p:cTn id="239" dur="3000"/>
                                        <p:tgtEl>
                                          <p:spTgt spid="16"/>
                                        </p:tgtEl>
                                        <p:attrNameLst>
                                          <p:attrName>ppt_y</p:attrName>
                                        </p:attrNameLst>
                                      </p:cBhvr>
                                      <p:tavLst>
                                        <p:tav tm="0">
                                          <p:val>
                                            <p:strVal val="ppt_y"/>
                                          </p:val>
                                        </p:tav>
                                        <p:tav tm="100000">
                                          <p:val>
                                            <p:strVal val="ppt_y"/>
                                          </p:val>
                                        </p:tav>
                                      </p:tavLst>
                                    </p:anim>
                                    <p:set>
                                      <p:cBhvr>
                                        <p:cTn id="240" dur="1" fill="hold">
                                          <p:stCondLst>
                                            <p:cond delay="2999"/>
                                          </p:stCondLst>
                                        </p:cTn>
                                        <p:tgtEl>
                                          <p:spTgt spid="16"/>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ppt_y"/>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ppt_y"/>
                                          </p:val>
                                        </p:tav>
                                      </p:tavLst>
                                    </p:anim>
                                    <p:set>
                                      <p:cBhvr>
                                        <p:cTn id="248" dur="1" fill="hold">
                                          <p:stCondLst>
                                            <p:cond delay="2999"/>
                                          </p:stCondLst>
                                        </p:cTn>
                                        <p:tgtEl>
                                          <p:spTgt spid="24"/>
                                        </p:tgtEl>
                                        <p:attrNameLst>
                                          <p:attrName>style.visibility</p:attrName>
                                        </p:attrNameLst>
                                      </p:cBhvr>
                                      <p:to>
                                        <p:strVal val="hidden"/>
                                      </p:to>
                                    </p:set>
                                  </p:childTnLst>
                                </p:cTn>
                              </p:par>
                              <p:par>
                                <p:cTn id="249" presetID="19" presetClass="exit" presetSubtype="5" fill="hold" nodeType="withEffect">
                                  <p:stCondLst>
                                    <p:cond delay="0"/>
                                  </p:stCondLst>
                                  <p:childTnLst>
                                    <p:anim calcmode="lin" valueType="num">
                                      <p:cBhvr>
                                        <p:cTn id="250" dur="3000"/>
                                        <p:tgtEl>
                                          <p:spTgt spid="5"/>
                                        </p:tgtEl>
                                        <p:attrNameLst>
                                          <p:attrName>ppt_w</p:attrName>
                                        </p:attrNameLst>
                                      </p:cBhvr>
                                      <p:tavLst>
                                        <p:tav tm="0">
                                          <p:val>
                                            <p:strVal val="ppt_w"/>
                                          </p:val>
                                        </p:tav>
                                        <p:tav tm="100000">
                                          <p:val>
                                            <p:strVal val="ppt_w"/>
                                          </p:val>
                                        </p:tav>
                                      </p:tavLst>
                                    </p:anim>
                                    <p:anim calcmode="lin" valueType="num">
                                      <p:cBhvr>
                                        <p:cTn id="25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5"/>
                                        </p:tgtEl>
                                        <p:attrNameLst>
                                          <p:attrName>style.visibility</p:attrName>
                                        </p:attrNameLst>
                                      </p:cBhvr>
                                      <p:to>
                                        <p:strVal val="hidden"/>
                                      </p:to>
                                    </p:set>
                                  </p:childTnLst>
                                </p:cTn>
                              </p:par>
                              <p:par>
                                <p:cTn id="253" presetID="19" presetClass="exit" presetSubtype="5" fill="hold" nodeType="withEffect">
                                  <p:stCondLst>
                                    <p:cond delay="0"/>
                                  </p:stCondLst>
                                  <p:childTnLst>
                                    <p:anim calcmode="lin" valueType="num">
                                      <p:cBhvr>
                                        <p:cTn id="254" dur="3000"/>
                                        <p:tgtEl>
                                          <p:spTgt spid="6"/>
                                        </p:tgtEl>
                                        <p:attrNameLst>
                                          <p:attrName>ppt_w</p:attrName>
                                        </p:attrNameLst>
                                      </p:cBhvr>
                                      <p:tavLst>
                                        <p:tav tm="0">
                                          <p:val>
                                            <p:strVal val="ppt_w"/>
                                          </p:val>
                                        </p:tav>
                                        <p:tav tm="100000">
                                          <p:val>
                                            <p:strVal val="ppt_w"/>
                                          </p:val>
                                        </p:tav>
                                      </p:tavLst>
                                    </p:anim>
                                    <p:anim calcmode="lin" valueType="num">
                                      <p:cBhvr>
                                        <p:cTn id="25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6"/>
                                        </p:tgtEl>
                                        <p:attrNameLst>
                                          <p:attrName>style.visibility</p:attrName>
                                        </p:attrNameLst>
                                      </p:cBhvr>
                                      <p:to>
                                        <p:strVal val="hidden"/>
                                      </p:to>
                                    </p:set>
                                  </p:childTnLst>
                                </p:cTn>
                              </p:par>
                              <p:par>
                                <p:cTn id="257" presetID="19" presetClass="exit" presetSubtype="5" fill="hold" nodeType="withEffect">
                                  <p:stCondLst>
                                    <p:cond delay="0"/>
                                  </p:stCondLst>
                                  <p:childTnLst>
                                    <p:anim calcmode="lin" valueType="num">
                                      <p:cBhvr>
                                        <p:cTn id="258" dur="3000"/>
                                        <p:tgtEl>
                                          <p:spTgt spid="11"/>
                                        </p:tgtEl>
                                        <p:attrNameLst>
                                          <p:attrName>ppt_w</p:attrName>
                                        </p:attrNameLst>
                                      </p:cBhvr>
                                      <p:tavLst>
                                        <p:tav tm="0">
                                          <p:val>
                                            <p:strVal val="ppt_w"/>
                                          </p:val>
                                        </p:tav>
                                        <p:tav tm="100000">
                                          <p:val>
                                            <p:strVal val="ppt_w"/>
                                          </p:val>
                                        </p:tav>
                                      </p:tavLst>
                                    </p:anim>
                                    <p:anim calcmode="lin" valueType="num">
                                      <p:cBhvr>
                                        <p:cTn id="25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1"/>
                                        </p:tgtEl>
                                        <p:attrNameLst>
                                          <p:attrName>style.visibility</p:attrName>
                                        </p:attrNameLst>
                                      </p:cBhvr>
                                      <p:to>
                                        <p:strVal val="hidden"/>
                                      </p:to>
                                    </p:set>
                                  </p:childTnLst>
                                </p:cTn>
                              </p:par>
                              <p:par>
                                <p:cTn id="261" presetID="19" presetClass="exit" presetSubtype="5" fill="hold" nodeType="withEffect">
                                  <p:stCondLst>
                                    <p:cond delay="0"/>
                                  </p:stCondLst>
                                  <p:childTnLst>
                                    <p:anim calcmode="lin" valueType="num">
                                      <p:cBhvr>
                                        <p:cTn id="262" dur="3000"/>
                                        <p:tgtEl>
                                          <p:spTgt spid="12"/>
                                        </p:tgtEl>
                                        <p:attrNameLst>
                                          <p:attrName>ppt_w</p:attrName>
                                        </p:attrNameLst>
                                      </p:cBhvr>
                                      <p:tavLst>
                                        <p:tav tm="0">
                                          <p:val>
                                            <p:strVal val="ppt_w"/>
                                          </p:val>
                                        </p:tav>
                                        <p:tav tm="100000">
                                          <p:val>
                                            <p:strVal val="ppt_w"/>
                                          </p:val>
                                        </p:tav>
                                      </p:tavLst>
                                    </p:anim>
                                    <p:anim calcmode="lin" valueType="num">
                                      <p:cBhvr>
                                        <p:cTn id="26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2"/>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13"/>
                                        </p:tgtEl>
                                        <p:attrNameLst>
                                          <p:attrName>ppt_w</p:attrName>
                                        </p:attrNameLst>
                                      </p:cBhvr>
                                      <p:tavLst>
                                        <p:tav tm="0">
                                          <p:val>
                                            <p:strVal val="ppt_w"/>
                                          </p:val>
                                        </p:tav>
                                        <p:tav tm="100000">
                                          <p:val>
                                            <p:strVal val="ppt_w"/>
                                          </p:val>
                                        </p:tav>
                                      </p:tavLst>
                                    </p:anim>
                                    <p:anim calcmode="lin" valueType="num">
                                      <p:cBhvr>
                                        <p:cTn id="26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3"/>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14"/>
                                        </p:tgtEl>
                                        <p:attrNameLst>
                                          <p:attrName>ppt_w</p:attrName>
                                        </p:attrNameLst>
                                      </p:cBhvr>
                                      <p:tavLst>
                                        <p:tav tm="0">
                                          <p:val>
                                            <p:strVal val="ppt_w"/>
                                          </p:val>
                                        </p:tav>
                                        <p:tav tm="100000">
                                          <p:val>
                                            <p:strVal val="ppt_w"/>
                                          </p:val>
                                        </p:tav>
                                      </p:tavLst>
                                    </p:anim>
                                    <p:anim calcmode="lin" valueType="num">
                                      <p:cBhvr>
                                        <p:cTn id="271"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4"/>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15"/>
                                        </p:tgtEl>
                                        <p:attrNameLst>
                                          <p:attrName>ppt_w</p:attrName>
                                        </p:attrNameLst>
                                      </p:cBhvr>
                                      <p:tavLst>
                                        <p:tav tm="0">
                                          <p:val>
                                            <p:strVal val="ppt_w"/>
                                          </p:val>
                                        </p:tav>
                                        <p:tav tm="100000">
                                          <p:val>
                                            <p:strVal val="ppt_w"/>
                                          </p:val>
                                        </p:tav>
                                      </p:tavLst>
                                    </p:anim>
                                    <p:anim calcmode="lin" valueType="num">
                                      <p:cBhvr>
                                        <p:cTn id="275"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5"/>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16"/>
                                        </p:tgtEl>
                                        <p:attrNameLst>
                                          <p:attrName>ppt_w</p:attrName>
                                        </p:attrNameLst>
                                      </p:cBhvr>
                                      <p:tavLst>
                                        <p:tav tm="0">
                                          <p:val>
                                            <p:strVal val="ppt_w"/>
                                          </p:val>
                                        </p:tav>
                                        <p:tav tm="100000">
                                          <p:val>
                                            <p:strVal val="ppt_w"/>
                                          </p:val>
                                        </p:tav>
                                      </p:tavLst>
                                    </p:anim>
                                    <p:anim calcmode="lin" valueType="num">
                                      <p:cBhvr>
                                        <p:cTn id="279"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6"/>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23"/>
                                        </p:tgtEl>
                                        <p:attrNameLst>
                                          <p:attrName>ppt_w</p:attrName>
                                        </p:attrNameLst>
                                      </p:cBhvr>
                                      <p:tavLst>
                                        <p:tav tm="0">
                                          <p:val>
                                            <p:strVal val="ppt_w"/>
                                          </p:val>
                                        </p:tav>
                                        <p:tav tm="100000">
                                          <p:val>
                                            <p:strVal val="ppt_w"/>
                                          </p:val>
                                        </p:tav>
                                      </p:tavLst>
                                    </p:anim>
                                    <p:anim calcmode="lin" valueType="num">
                                      <p:cBhvr>
                                        <p:cTn id="28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23"/>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24"/>
                                        </p:tgtEl>
                                        <p:attrNameLst>
                                          <p:attrName>ppt_w</p:attrName>
                                        </p:attrNameLst>
                                      </p:cBhvr>
                                      <p:tavLst>
                                        <p:tav tm="0">
                                          <p:val>
                                            <p:strVal val="ppt_w"/>
                                          </p:val>
                                        </p:tav>
                                        <p:tav tm="100000">
                                          <p:val>
                                            <p:strVal val="ppt_w"/>
                                          </p:val>
                                        </p:tav>
                                      </p:tavLst>
                                    </p:anim>
                                    <p:anim calcmode="lin" valueType="num">
                                      <p:cBhvr>
                                        <p:cTn id="28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24"/>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4/3*#ppt_w"/>
                                          </p:val>
                                        </p:tav>
                                        <p:tav tm="100000">
                                          <p:val>
                                            <p:strVal val="#ppt_w"/>
                                          </p:val>
                                        </p:tav>
                                      </p:tavLst>
                                    </p:anim>
                                    <p:anim calcmode="lin" valueType="num">
                                      <p:cBhvr>
                                        <p:cTn id="292" dur="30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Vertic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1">
                  <a:lumMod val="60000"/>
                  <a:lumOff val="40000"/>
                  <a:shade val="67500"/>
                  <a:satMod val="115000"/>
                </a:schemeClr>
              </a:gs>
              <a:gs pos="100000">
                <a:schemeClr val="accent1">
                  <a:lumMod val="60000"/>
                  <a:lumOff val="40000"/>
                  <a:shade val="100000"/>
                  <a:satMod val="115000"/>
                </a:schemeClr>
              </a:gs>
            </a:gsLst>
            <a:lin ang="5400000" scaled="1"/>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0" y="0"/>
            <a:ext cx="9144000" cy="6858000"/>
          </a:xfrm>
          <a:prstGeom prst="rect">
            <a:avLst/>
          </a:prstGeom>
        </p:spPr>
      </p:pic>
      <p:pic>
        <p:nvPicPr>
          <p:cNvPr id="5" name="4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358082" y="1857364"/>
            <a:ext cx="1785918" cy="1666857"/>
          </a:xfrm>
          <a:prstGeom prst="rect">
            <a:avLst/>
          </a:prstGeom>
        </p:spPr>
      </p:pic>
      <p:pic>
        <p:nvPicPr>
          <p:cNvPr id="6" name="5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857884" y="1857364"/>
            <a:ext cx="1785918" cy="1666857"/>
          </a:xfrm>
          <a:prstGeom prst="rect">
            <a:avLst/>
          </a:prstGeom>
        </p:spPr>
      </p:pic>
      <p:pic>
        <p:nvPicPr>
          <p:cNvPr id="7" name="6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286248" y="1857364"/>
            <a:ext cx="1785918" cy="1666857"/>
          </a:xfrm>
          <a:prstGeom prst="rect">
            <a:avLst/>
          </a:prstGeom>
        </p:spPr>
      </p:pic>
      <p:pic>
        <p:nvPicPr>
          <p:cNvPr id="8" name="7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2714612" y="1857364"/>
            <a:ext cx="1785918" cy="1666857"/>
          </a:xfrm>
          <a:prstGeom prst="rect">
            <a:avLst/>
          </a:prstGeom>
        </p:spPr>
      </p:pic>
      <p:pic>
        <p:nvPicPr>
          <p:cNvPr id="9" name="8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142976" y="1857364"/>
            <a:ext cx="1785918" cy="1666857"/>
          </a:xfrm>
          <a:prstGeom prst="rect">
            <a:avLst/>
          </a:prstGeom>
        </p:spPr>
      </p:pic>
      <p:pic>
        <p:nvPicPr>
          <p:cNvPr id="10" name="9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28660" y="1857364"/>
            <a:ext cx="1785918" cy="1666857"/>
          </a:xfrm>
          <a:prstGeom prst="rect">
            <a:avLst/>
          </a:prstGeom>
        </p:spPr>
      </p:pic>
      <p:pic>
        <p:nvPicPr>
          <p:cNvPr id="11" name="10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358082" y="3643314"/>
            <a:ext cx="1785918" cy="1666857"/>
          </a:xfrm>
          <a:prstGeom prst="rect">
            <a:avLst/>
          </a:prstGeom>
        </p:spPr>
      </p:pic>
      <p:pic>
        <p:nvPicPr>
          <p:cNvPr id="12" name="11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857884" y="3643314"/>
            <a:ext cx="1785918" cy="1666857"/>
          </a:xfrm>
          <a:prstGeom prst="rect">
            <a:avLst/>
          </a:prstGeom>
        </p:spPr>
      </p:pic>
      <p:pic>
        <p:nvPicPr>
          <p:cNvPr id="13" name="12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143372" y="3643314"/>
            <a:ext cx="1785918" cy="1666857"/>
          </a:xfrm>
          <a:prstGeom prst="rect">
            <a:avLst/>
          </a:prstGeom>
        </p:spPr>
      </p:pic>
      <p:pic>
        <p:nvPicPr>
          <p:cNvPr id="14" name="13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2571736" y="3643314"/>
            <a:ext cx="1785918" cy="1666857"/>
          </a:xfrm>
          <a:prstGeom prst="rect">
            <a:avLst/>
          </a:prstGeom>
        </p:spPr>
      </p:pic>
      <p:pic>
        <p:nvPicPr>
          <p:cNvPr id="15" name="14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071538" y="3643314"/>
            <a:ext cx="1785918" cy="1666857"/>
          </a:xfrm>
          <a:prstGeom prst="rect">
            <a:avLst/>
          </a:prstGeom>
        </p:spPr>
      </p:pic>
      <p:pic>
        <p:nvPicPr>
          <p:cNvPr id="16" name="15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57222" y="3643314"/>
            <a:ext cx="1785918" cy="1666857"/>
          </a:xfrm>
          <a:prstGeom prst="rect">
            <a:avLst/>
          </a:prstGeom>
        </p:spPr>
      </p:pic>
      <p:sp>
        <p:nvSpPr>
          <p:cNvPr id="17" name="16 Rectángulo"/>
          <p:cNvSpPr/>
          <p:nvPr/>
        </p:nvSpPr>
        <p:spPr>
          <a:xfrm>
            <a:off x="-428660" y="0"/>
            <a:ext cx="957266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0-ppt_w/2"/>
                                          </p:val>
                                        </p:tav>
                                      </p:tavLst>
                                    </p:anim>
                                    <p:anim calcmode="lin" valueType="num">
                                      <p:cBhvr additive="base">
                                        <p:cTn id="82" dur="3000"/>
                                        <p:tgtEl>
                                          <p:spTgt spid="5"/>
                                        </p:tgtEl>
                                        <p:attrNameLst>
                                          <p:attrName>ppt_y</p:attrName>
                                        </p:attrNameLst>
                                      </p:cBhvr>
                                      <p:tavLst>
                                        <p:tav tm="0">
                                          <p:val>
                                            <p:strVal val="ppt_y"/>
                                          </p:val>
                                        </p:tav>
                                        <p:tav tm="100000">
                                          <p:val>
                                            <p:strVal val="ppt_y"/>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ppt_y"/>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ppt_y"/>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8"/>
                                        </p:tgtEl>
                                        <p:attrNameLst>
                                          <p:attrName>ppt_x</p:attrName>
                                        </p:attrNameLst>
                                      </p:cBhvr>
                                      <p:tavLst>
                                        <p:tav tm="0">
                                          <p:val>
                                            <p:strVal val="ppt_x"/>
                                          </p:val>
                                        </p:tav>
                                        <p:tav tm="100000">
                                          <p:val>
                                            <p:strVal val="0-ppt_w/2"/>
                                          </p:val>
                                        </p:tav>
                                      </p:tavLst>
                                    </p:anim>
                                    <p:anim calcmode="lin" valueType="num">
                                      <p:cBhvr additive="base">
                                        <p:cTn id="94" dur="3000"/>
                                        <p:tgtEl>
                                          <p:spTgt spid="8"/>
                                        </p:tgtEl>
                                        <p:attrNameLst>
                                          <p:attrName>ppt_y</p:attrName>
                                        </p:attrNameLst>
                                      </p:cBhvr>
                                      <p:tavLst>
                                        <p:tav tm="0">
                                          <p:val>
                                            <p:strVal val="ppt_y"/>
                                          </p:val>
                                        </p:tav>
                                        <p:tav tm="100000">
                                          <p:val>
                                            <p:strVal val="ppt_y"/>
                                          </p:val>
                                        </p:tav>
                                      </p:tavLst>
                                    </p:anim>
                                    <p:set>
                                      <p:cBhvr>
                                        <p:cTn id="95" dur="1" fill="hold">
                                          <p:stCondLst>
                                            <p:cond delay="2999"/>
                                          </p:stCondLst>
                                        </p:cTn>
                                        <p:tgtEl>
                                          <p:spTgt spid="8"/>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9"/>
                                        </p:tgtEl>
                                        <p:attrNameLst>
                                          <p:attrName>ppt_x</p:attrName>
                                        </p:attrNameLst>
                                      </p:cBhvr>
                                      <p:tavLst>
                                        <p:tav tm="0">
                                          <p:val>
                                            <p:strVal val="ppt_x"/>
                                          </p:val>
                                        </p:tav>
                                        <p:tav tm="100000">
                                          <p:val>
                                            <p:strVal val="0-ppt_w/2"/>
                                          </p:val>
                                        </p:tav>
                                      </p:tavLst>
                                    </p:anim>
                                    <p:anim calcmode="lin" valueType="num">
                                      <p:cBhvr additive="base">
                                        <p:cTn id="98" dur="3000"/>
                                        <p:tgtEl>
                                          <p:spTgt spid="9"/>
                                        </p:tgtEl>
                                        <p:attrNameLst>
                                          <p:attrName>ppt_y</p:attrName>
                                        </p:attrNameLst>
                                      </p:cBhvr>
                                      <p:tavLst>
                                        <p:tav tm="0">
                                          <p:val>
                                            <p:strVal val="ppt_y"/>
                                          </p:val>
                                        </p:tav>
                                        <p:tav tm="100000">
                                          <p:val>
                                            <p:strVal val="ppt_y"/>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1+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ppt_y"/>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3"/>
                                        </p:tgtEl>
                                        <p:attrNameLst>
                                          <p:attrName>ppt_x</p:attrName>
                                        </p:attrNameLst>
                                      </p:cBhvr>
                                      <p:tavLst>
                                        <p:tav tm="0">
                                          <p:val>
                                            <p:strVal val="ppt_x"/>
                                          </p:val>
                                        </p:tav>
                                        <p:tav tm="100000">
                                          <p:val>
                                            <p:strVal val="1+ppt_w/2"/>
                                          </p:val>
                                        </p:tav>
                                      </p:tavLst>
                                    </p:anim>
                                    <p:anim calcmode="lin" valueType="num">
                                      <p:cBhvr additive="base">
                                        <p:cTn id="114" dur="3000"/>
                                        <p:tgtEl>
                                          <p:spTgt spid="13"/>
                                        </p:tgtEl>
                                        <p:attrNameLst>
                                          <p:attrName>ppt_y</p:attrName>
                                        </p:attrNameLst>
                                      </p:cBhvr>
                                      <p:tavLst>
                                        <p:tav tm="0">
                                          <p:val>
                                            <p:strVal val="ppt_y"/>
                                          </p:val>
                                        </p:tav>
                                        <p:tav tm="100000">
                                          <p:val>
                                            <p:strVal val="ppt_y"/>
                                          </p:val>
                                        </p:tav>
                                      </p:tavLst>
                                    </p:anim>
                                    <p:set>
                                      <p:cBhvr>
                                        <p:cTn id="115" dur="1" fill="hold">
                                          <p:stCondLst>
                                            <p:cond delay="2999"/>
                                          </p:stCondLst>
                                        </p:cTn>
                                        <p:tgtEl>
                                          <p:spTgt spid="1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1+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1+ppt_w/2"/>
                                          </p:val>
                                        </p:tav>
                                      </p:tavLst>
                                    </p:anim>
                                    <p:anim calcmode="lin" valueType="num">
                                      <p:cBhvr additive="base">
                                        <p:cTn id="122" dur="3000"/>
                                        <p:tgtEl>
                                          <p:spTgt spid="15"/>
                                        </p:tgtEl>
                                        <p:attrNameLst>
                                          <p:attrName>ppt_y</p:attrName>
                                        </p:attrNameLst>
                                      </p:cBhvr>
                                      <p:tavLst>
                                        <p:tav tm="0">
                                          <p:val>
                                            <p:strVal val="ppt_y"/>
                                          </p:val>
                                        </p:tav>
                                        <p:tav tm="100000">
                                          <p:val>
                                            <p:strVal val="ppt_y"/>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ppt_y"/>
                                          </p:val>
                                        </p:tav>
                                      </p:tavLst>
                                    </p:anim>
                                    <p:set>
                                      <p:cBhvr>
                                        <p:cTn id="127" dur="1" fill="hold">
                                          <p:stCondLst>
                                            <p:cond delay="2999"/>
                                          </p:stCondLst>
                                        </p:cTn>
                                        <p:tgtEl>
                                          <p:spTgt spid="16"/>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4/3*#ppt_w"/>
                                          </p:val>
                                        </p:tav>
                                        <p:tav tm="100000">
                                          <p:val>
                                            <p:strVal val="#ppt_w"/>
                                          </p:val>
                                        </p:tav>
                                      </p:tavLst>
                                    </p:anim>
                                    <p:anim calcmode="lin" valueType="num">
                                      <p:cBhvr>
                                        <p:cTn id="155" dur="3000" fill="hold"/>
                                        <p:tgtEl>
                                          <p:spTgt spid="4"/>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4E1BA">
                  <a:shade val="67500"/>
                  <a:satMod val="115000"/>
                </a:srgbClr>
              </a:gs>
              <a:gs pos="100000">
                <a:srgbClr val="F4E1BA">
                  <a:shade val="100000"/>
                  <a:satMod val="115000"/>
                </a:srgbClr>
              </a:gs>
            </a:gsLst>
            <a:lin ang="16200000" scaled="1"/>
            <a:tileRect/>
          </a:gradFill>
        </p:spPr>
        <p:txBody>
          <a:bodyPr/>
          <a:lstStyle/>
          <a:p>
            <a:endParaRPr lang="es-ES" dirty="0"/>
          </a:p>
        </p:txBody>
      </p:sp>
      <p:pic>
        <p:nvPicPr>
          <p:cNvPr id="4" name="3 Imagen" descr="0(19).jpg"/>
          <p:cNvPicPr>
            <a:picLocks noChangeAspect="1"/>
          </p:cNvPicPr>
          <p:nvPr/>
        </p:nvPicPr>
        <p:blipFill>
          <a:blip r:embed="rId2"/>
          <a:stretch>
            <a:fillRect/>
          </a:stretch>
        </p:blipFill>
        <p:spPr>
          <a:xfrm>
            <a:off x="0" y="0"/>
            <a:ext cx="9179719" cy="6858000"/>
          </a:xfrm>
          <a:prstGeom prst="rect">
            <a:avLst/>
          </a:prstGeom>
        </p:spPr>
      </p:pic>
      <p:pic>
        <p:nvPicPr>
          <p:cNvPr id="25" name="24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611912" y="3025559"/>
            <a:ext cx="2023876" cy="862385"/>
          </a:xfrm>
          <a:prstGeom prst="rect">
            <a:avLst/>
          </a:prstGeom>
          <a:effectLst>
            <a:reflection blurRad="6350" stA="50000" endA="300" endPos="38500" dist="50800" dir="5400000" sy="-100000" algn="bl" rotWithShape="0"/>
          </a:effectLst>
        </p:spPr>
      </p:pic>
      <p:pic>
        <p:nvPicPr>
          <p:cNvPr id="26" name="25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969102" y="1882551"/>
            <a:ext cx="2023876" cy="862385"/>
          </a:xfrm>
          <a:prstGeom prst="rect">
            <a:avLst/>
          </a:prstGeom>
          <a:effectLst>
            <a:reflection blurRad="6350" stA="50000" endA="300" endPos="38500" dist="50800" dir="5400000" sy="-100000" algn="bl" rotWithShape="0"/>
          </a:effectLst>
        </p:spPr>
      </p:pic>
      <p:pic>
        <p:nvPicPr>
          <p:cNvPr id="27" name="26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1397730" y="668129"/>
            <a:ext cx="2023876" cy="862385"/>
          </a:xfrm>
          <a:prstGeom prst="rect">
            <a:avLst/>
          </a:prstGeom>
          <a:effectLst>
            <a:reflection blurRad="6350" stA="50000" endA="300" endPos="38500" dist="50800" dir="5400000" sy="-100000" algn="bl" rotWithShape="0"/>
          </a:effectLst>
        </p:spPr>
      </p:pic>
      <p:pic>
        <p:nvPicPr>
          <p:cNvPr id="28" name="27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326161" y="4311444"/>
            <a:ext cx="2023876" cy="862385"/>
          </a:xfrm>
          <a:prstGeom prst="rect">
            <a:avLst/>
          </a:prstGeom>
          <a:effectLst>
            <a:reflection blurRad="6350" stA="50000" endA="300" endPos="38500" dist="50800" dir="5400000" sy="-100000" algn="bl" rotWithShape="0"/>
          </a:effectLst>
        </p:spPr>
      </p:pic>
      <p:pic>
        <p:nvPicPr>
          <p:cNvPr id="29" name="28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102468" y="5327490"/>
            <a:ext cx="2023876" cy="862385"/>
          </a:xfrm>
          <a:prstGeom prst="rect">
            <a:avLst/>
          </a:prstGeom>
          <a:effectLst>
            <a:reflection blurRad="6350" stA="50000" endA="300" endPos="38500" dist="50800" dir="5400000" sy="-100000" algn="bl" rotWithShape="0"/>
          </a:effectLst>
        </p:spPr>
      </p:pic>
      <p:pic>
        <p:nvPicPr>
          <p:cNvPr id="30" name="29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5848129" y="709102"/>
            <a:ext cx="2023876" cy="712650"/>
          </a:xfrm>
          <a:prstGeom prst="rect">
            <a:avLst/>
          </a:prstGeom>
          <a:effectLst>
            <a:reflection blurRad="6350" stA="50000" endA="300" endPos="38500" dist="50800" dir="5400000" sy="-100000" algn="bl" rotWithShape="0"/>
          </a:effectLst>
        </p:spPr>
      </p:pic>
      <p:pic>
        <p:nvPicPr>
          <p:cNvPr id="31" name="30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6276756" y="1923524"/>
            <a:ext cx="2023876" cy="712650"/>
          </a:xfrm>
          <a:prstGeom prst="rect">
            <a:avLst/>
          </a:prstGeom>
          <a:effectLst>
            <a:reflection blurRad="6350" stA="50000" endA="300" endPos="38500" dist="50800" dir="5400000" sy="-100000" algn="bl" rotWithShape="0"/>
          </a:effectLst>
        </p:spPr>
      </p:pic>
      <p:pic>
        <p:nvPicPr>
          <p:cNvPr id="32" name="31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6562508" y="3137969"/>
            <a:ext cx="2023876" cy="712650"/>
          </a:xfrm>
          <a:prstGeom prst="rect">
            <a:avLst/>
          </a:prstGeom>
          <a:effectLst>
            <a:reflection blurRad="6350" stA="50000" endA="300" endPos="38500" dist="50800" dir="5400000" sy="-100000" algn="bl" rotWithShape="0"/>
          </a:effectLst>
        </p:spPr>
      </p:pic>
      <p:pic>
        <p:nvPicPr>
          <p:cNvPr id="33" name="32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6848260" y="4423854"/>
            <a:ext cx="2023876" cy="712650"/>
          </a:xfrm>
          <a:prstGeom prst="rect">
            <a:avLst/>
          </a:prstGeom>
          <a:effectLst>
            <a:reflection blurRad="6350" stA="50000" endA="300" endPos="38500" dist="50800" dir="5400000" sy="-100000" algn="bl" rotWithShape="0"/>
          </a:effectLst>
        </p:spPr>
      </p:pic>
      <p:pic>
        <p:nvPicPr>
          <p:cNvPr id="34" name="33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7062574" y="5436248"/>
            <a:ext cx="2023876" cy="712650"/>
          </a:xfrm>
          <a:prstGeom prst="rect">
            <a:avLst/>
          </a:prstGeom>
          <a:effectLst>
            <a:reflection blurRad="6350" stA="50000" endA="300" endPos="38500" dist="50800" dir="5400000" sy="-100000" algn="bl" rotWithShape="0"/>
          </a:effectLst>
        </p:spPr>
      </p:pic>
      <p:pic>
        <p:nvPicPr>
          <p:cNvPr id="35" name="34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40408" y="3025558"/>
            <a:ext cx="2023876" cy="862385"/>
          </a:xfrm>
          <a:prstGeom prst="rect">
            <a:avLst/>
          </a:prstGeom>
          <a:effectLst>
            <a:reflection blurRad="6350" stA="50000" endA="300" endPos="38500" dist="50800" dir="5400000" sy="-100000" algn="bl" rotWithShape="0"/>
          </a:effectLst>
        </p:spPr>
      </p:pic>
      <p:pic>
        <p:nvPicPr>
          <p:cNvPr id="36" name="35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397598" y="1882550"/>
            <a:ext cx="2023876" cy="862385"/>
          </a:xfrm>
          <a:prstGeom prst="rect">
            <a:avLst/>
          </a:prstGeom>
          <a:effectLst>
            <a:reflection blurRad="6350" stA="50000" endA="300" endPos="38500" dist="50800" dir="5400000" sy="-100000" algn="bl" rotWithShape="0"/>
          </a:effectLst>
        </p:spPr>
      </p:pic>
      <p:pic>
        <p:nvPicPr>
          <p:cNvPr id="37" name="36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826226" y="668128"/>
            <a:ext cx="2023876" cy="862385"/>
          </a:xfrm>
          <a:prstGeom prst="rect">
            <a:avLst/>
          </a:prstGeom>
          <a:effectLst>
            <a:reflection blurRad="6350" stA="50000" endA="300" endPos="38500" dist="50800" dir="5400000" sy="-100000" algn="bl" rotWithShape="0"/>
          </a:effectLst>
        </p:spPr>
      </p:pic>
      <p:pic>
        <p:nvPicPr>
          <p:cNvPr id="38" name="37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245343" y="4311443"/>
            <a:ext cx="2023876" cy="862385"/>
          </a:xfrm>
          <a:prstGeom prst="rect">
            <a:avLst/>
          </a:prstGeom>
          <a:effectLst>
            <a:reflection blurRad="6350" stA="50000" endA="300" endPos="38500" dist="50800" dir="5400000" sy="-100000" algn="bl" rotWithShape="0"/>
          </a:effectLst>
        </p:spPr>
      </p:pic>
      <p:pic>
        <p:nvPicPr>
          <p:cNvPr id="39" name="38 Imagen" descr="lineas.png"/>
          <p:cNvPicPr>
            <a:picLocks noChangeAspect="1"/>
          </p:cNvPicPr>
          <p:nvPr/>
        </p:nvPicPr>
        <p:blipFill>
          <a:blip r:embed="rId3" cstate="print">
            <a:duotone>
              <a:prstClr val="black"/>
              <a:srgbClr val="E17B4D">
                <a:tint val="45000"/>
                <a:satMod val="400000"/>
              </a:srgbClr>
            </a:duotone>
            <a:lum bright="10000" contrast="40000"/>
          </a:blip>
          <a:stretch>
            <a:fillRect/>
          </a:stretch>
        </p:blipFill>
        <p:spPr>
          <a:xfrm rot="17466079">
            <a:off x="-673972" y="5327489"/>
            <a:ext cx="2023876" cy="862385"/>
          </a:xfrm>
          <a:prstGeom prst="rect">
            <a:avLst/>
          </a:prstGeom>
          <a:effectLst>
            <a:reflection blurRad="6350" stA="50000" endA="300" endPos="38500" dist="50800" dir="5400000" sy="-100000" algn="bl" rotWithShape="0"/>
          </a:effectLst>
        </p:spPr>
      </p:pic>
      <p:pic>
        <p:nvPicPr>
          <p:cNvPr id="40" name="39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6348195" y="709102"/>
            <a:ext cx="2023876" cy="712650"/>
          </a:xfrm>
          <a:prstGeom prst="rect">
            <a:avLst/>
          </a:prstGeom>
          <a:effectLst>
            <a:reflection blurRad="6350" stA="50000" endA="300" endPos="38500" dist="50800" dir="5400000" sy="-100000" algn="bl" rotWithShape="0"/>
          </a:effectLst>
        </p:spPr>
      </p:pic>
      <p:pic>
        <p:nvPicPr>
          <p:cNvPr id="41" name="40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6776822" y="1923524"/>
            <a:ext cx="2023876" cy="712650"/>
          </a:xfrm>
          <a:prstGeom prst="rect">
            <a:avLst/>
          </a:prstGeom>
          <a:effectLst>
            <a:reflection blurRad="6350" stA="50000" endA="300" endPos="38500" dist="50800" dir="5400000" sy="-100000" algn="bl" rotWithShape="0"/>
          </a:effectLst>
        </p:spPr>
      </p:pic>
      <p:pic>
        <p:nvPicPr>
          <p:cNvPr id="42" name="41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7062574" y="3137969"/>
            <a:ext cx="2023876" cy="712650"/>
          </a:xfrm>
          <a:prstGeom prst="rect">
            <a:avLst/>
          </a:prstGeom>
          <a:effectLst>
            <a:reflection blurRad="6350" stA="50000" endA="300" endPos="38500" dist="50800" dir="5400000" sy="-100000" algn="bl" rotWithShape="0"/>
          </a:effectLst>
        </p:spPr>
      </p:pic>
      <p:pic>
        <p:nvPicPr>
          <p:cNvPr id="43" name="42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7348326" y="4423854"/>
            <a:ext cx="2023876" cy="712650"/>
          </a:xfrm>
          <a:prstGeom prst="rect">
            <a:avLst/>
          </a:prstGeom>
          <a:effectLst>
            <a:reflection blurRad="6350" stA="50000" endA="300" endPos="38500" dist="50800" dir="5400000" sy="-100000" algn="bl" rotWithShape="0"/>
          </a:effectLst>
        </p:spPr>
      </p:pic>
      <p:pic>
        <p:nvPicPr>
          <p:cNvPr id="44" name="43 Imagen" descr="lineas.png"/>
          <p:cNvPicPr>
            <a:picLocks noChangeAspect="1"/>
          </p:cNvPicPr>
          <p:nvPr/>
        </p:nvPicPr>
        <p:blipFill>
          <a:blip r:embed="rId4" cstate="print">
            <a:duotone>
              <a:prstClr val="black"/>
              <a:srgbClr val="E17B4D">
                <a:tint val="45000"/>
                <a:satMod val="400000"/>
              </a:srgbClr>
            </a:duotone>
            <a:lum bright="10000" contrast="40000"/>
          </a:blip>
          <a:stretch>
            <a:fillRect/>
          </a:stretch>
        </p:blipFill>
        <p:spPr>
          <a:xfrm rot="15440481" flipV="1">
            <a:off x="7562640" y="5436248"/>
            <a:ext cx="2023876" cy="712650"/>
          </a:xfrm>
          <a:prstGeom prst="rect">
            <a:avLst/>
          </a:prstGeom>
          <a:effectLst>
            <a:reflection blurRad="6350" stA="50000" endA="300" endPos="38500" dist="50800" dir="5400000" sy="-100000" algn="bl" rotWithShape="0"/>
          </a:effectLst>
        </p:spPr>
      </p:pic>
      <p:sp>
        <p:nvSpPr>
          <p:cNvPr id="45" name="44 Rectángulo"/>
          <p:cNvSpPr/>
          <p:nvPr/>
        </p:nvSpPr>
        <p:spPr>
          <a:xfrm>
            <a:off x="0" y="0"/>
            <a:ext cx="9501222" cy="7786718"/>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2" presetClass="entr" presetSubtype="3"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3000" fill="hold"/>
                                        <p:tgtEl>
                                          <p:spTgt spid="25"/>
                                        </p:tgtEl>
                                        <p:attrNameLst>
                                          <p:attrName>ppt_x</p:attrName>
                                        </p:attrNameLst>
                                      </p:cBhvr>
                                      <p:tavLst>
                                        <p:tav tm="0">
                                          <p:val>
                                            <p:strVal val="1+#ppt_w/2"/>
                                          </p:val>
                                        </p:tav>
                                        <p:tav tm="100000">
                                          <p:val>
                                            <p:strVal val="#ppt_x"/>
                                          </p:val>
                                        </p:tav>
                                      </p:tavLst>
                                    </p:anim>
                                    <p:anim calcmode="lin" valueType="num">
                                      <p:cBhvr additive="base">
                                        <p:cTn id="11" dur="3000" fill="hold"/>
                                        <p:tgtEl>
                                          <p:spTgt spid="25"/>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additive="base">
                                        <p:cTn id="14" dur="3000" fill="hold"/>
                                        <p:tgtEl>
                                          <p:spTgt spid="26"/>
                                        </p:tgtEl>
                                        <p:attrNameLst>
                                          <p:attrName>ppt_x</p:attrName>
                                        </p:attrNameLst>
                                      </p:cBhvr>
                                      <p:tavLst>
                                        <p:tav tm="0">
                                          <p:val>
                                            <p:strVal val="1+#ppt_w/2"/>
                                          </p:val>
                                        </p:tav>
                                        <p:tav tm="100000">
                                          <p:val>
                                            <p:strVal val="#ppt_x"/>
                                          </p:val>
                                        </p:tav>
                                      </p:tavLst>
                                    </p:anim>
                                    <p:anim calcmode="lin" valueType="num">
                                      <p:cBhvr additive="base">
                                        <p:cTn id="15" dur="3000" fill="hold"/>
                                        <p:tgtEl>
                                          <p:spTgt spid="26"/>
                                        </p:tgtEl>
                                        <p:attrNameLst>
                                          <p:attrName>ppt_y</p:attrName>
                                        </p:attrNameLst>
                                      </p:cBhvr>
                                      <p:tavLst>
                                        <p:tav tm="0">
                                          <p:val>
                                            <p:strVal val="0-#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3000" fill="hold"/>
                                        <p:tgtEl>
                                          <p:spTgt spid="27"/>
                                        </p:tgtEl>
                                        <p:attrNameLst>
                                          <p:attrName>ppt_x</p:attrName>
                                        </p:attrNameLst>
                                      </p:cBhvr>
                                      <p:tavLst>
                                        <p:tav tm="0">
                                          <p:val>
                                            <p:strVal val="1+#ppt_w/2"/>
                                          </p:val>
                                        </p:tav>
                                        <p:tav tm="100000">
                                          <p:val>
                                            <p:strVal val="#ppt_x"/>
                                          </p:val>
                                        </p:tav>
                                      </p:tavLst>
                                    </p:anim>
                                    <p:anim calcmode="lin" valueType="num">
                                      <p:cBhvr additive="base">
                                        <p:cTn id="19" dur="3000" fill="hold"/>
                                        <p:tgtEl>
                                          <p:spTgt spid="27"/>
                                        </p:tgtEl>
                                        <p:attrNameLst>
                                          <p:attrName>ppt_y</p:attrName>
                                        </p:attrNameLst>
                                      </p:cBhvr>
                                      <p:tavLst>
                                        <p:tav tm="0">
                                          <p:val>
                                            <p:strVal val="0-#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1+#ppt_w/2"/>
                                          </p:val>
                                        </p:tav>
                                        <p:tav tm="100000">
                                          <p:val>
                                            <p:strVal val="#ppt_x"/>
                                          </p:val>
                                        </p:tav>
                                      </p:tavLst>
                                    </p:anim>
                                    <p:anim calcmode="lin" valueType="num">
                                      <p:cBhvr additive="base">
                                        <p:cTn id="23" dur="3000" fill="hold"/>
                                        <p:tgtEl>
                                          <p:spTgt spid="28"/>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3000" fill="hold"/>
                                        <p:tgtEl>
                                          <p:spTgt spid="29"/>
                                        </p:tgtEl>
                                        <p:attrNameLst>
                                          <p:attrName>ppt_x</p:attrName>
                                        </p:attrNameLst>
                                      </p:cBhvr>
                                      <p:tavLst>
                                        <p:tav tm="0">
                                          <p:val>
                                            <p:strVal val="1+#ppt_w/2"/>
                                          </p:val>
                                        </p:tav>
                                        <p:tav tm="100000">
                                          <p:val>
                                            <p:strVal val="#ppt_x"/>
                                          </p:val>
                                        </p:tav>
                                      </p:tavLst>
                                    </p:anim>
                                    <p:anim calcmode="lin" valueType="num">
                                      <p:cBhvr additive="base">
                                        <p:cTn id="27" dur="3000" fill="hold"/>
                                        <p:tgtEl>
                                          <p:spTgt spid="29"/>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3000" fill="hold"/>
                                        <p:tgtEl>
                                          <p:spTgt spid="35"/>
                                        </p:tgtEl>
                                        <p:attrNameLst>
                                          <p:attrName>ppt_x</p:attrName>
                                        </p:attrNameLst>
                                      </p:cBhvr>
                                      <p:tavLst>
                                        <p:tav tm="0">
                                          <p:val>
                                            <p:strVal val="1+#ppt_w/2"/>
                                          </p:val>
                                        </p:tav>
                                        <p:tav tm="100000">
                                          <p:val>
                                            <p:strVal val="#ppt_x"/>
                                          </p:val>
                                        </p:tav>
                                      </p:tavLst>
                                    </p:anim>
                                    <p:anim calcmode="lin" valueType="num">
                                      <p:cBhvr additive="base">
                                        <p:cTn id="31" dur="3000" fill="hold"/>
                                        <p:tgtEl>
                                          <p:spTgt spid="35"/>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3000" fill="hold"/>
                                        <p:tgtEl>
                                          <p:spTgt spid="36"/>
                                        </p:tgtEl>
                                        <p:attrNameLst>
                                          <p:attrName>ppt_x</p:attrName>
                                        </p:attrNameLst>
                                      </p:cBhvr>
                                      <p:tavLst>
                                        <p:tav tm="0">
                                          <p:val>
                                            <p:strVal val="1+#ppt_w/2"/>
                                          </p:val>
                                        </p:tav>
                                        <p:tav tm="100000">
                                          <p:val>
                                            <p:strVal val="#ppt_x"/>
                                          </p:val>
                                        </p:tav>
                                      </p:tavLst>
                                    </p:anim>
                                    <p:anim calcmode="lin" valueType="num">
                                      <p:cBhvr additive="base">
                                        <p:cTn id="35" dur="3000" fill="hold"/>
                                        <p:tgtEl>
                                          <p:spTgt spid="36"/>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3000" fill="hold"/>
                                        <p:tgtEl>
                                          <p:spTgt spid="37"/>
                                        </p:tgtEl>
                                        <p:attrNameLst>
                                          <p:attrName>ppt_x</p:attrName>
                                        </p:attrNameLst>
                                      </p:cBhvr>
                                      <p:tavLst>
                                        <p:tav tm="0">
                                          <p:val>
                                            <p:strVal val="1+#ppt_w/2"/>
                                          </p:val>
                                        </p:tav>
                                        <p:tav tm="100000">
                                          <p:val>
                                            <p:strVal val="#ppt_x"/>
                                          </p:val>
                                        </p:tav>
                                      </p:tavLst>
                                    </p:anim>
                                    <p:anim calcmode="lin" valueType="num">
                                      <p:cBhvr additive="base">
                                        <p:cTn id="39" dur="3000" fill="hold"/>
                                        <p:tgtEl>
                                          <p:spTgt spid="3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3000" fill="hold"/>
                                        <p:tgtEl>
                                          <p:spTgt spid="38"/>
                                        </p:tgtEl>
                                        <p:attrNameLst>
                                          <p:attrName>ppt_x</p:attrName>
                                        </p:attrNameLst>
                                      </p:cBhvr>
                                      <p:tavLst>
                                        <p:tav tm="0">
                                          <p:val>
                                            <p:strVal val="1+#ppt_w/2"/>
                                          </p:val>
                                        </p:tav>
                                        <p:tav tm="100000">
                                          <p:val>
                                            <p:strVal val="#ppt_x"/>
                                          </p:val>
                                        </p:tav>
                                      </p:tavLst>
                                    </p:anim>
                                    <p:anim calcmode="lin" valueType="num">
                                      <p:cBhvr additive="base">
                                        <p:cTn id="43" dur="3000" fill="hold"/>
                                        <p:tgtEl>
                                          <p:spTgt spid="38"/>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3000" fill="hold"/>
                                        <p:tgtEl>
                                          <p:spTgt spid="39"/>
                                        </p:tgtEl>
                                        <p:attrNameLst>
                                          <p:attrName>ppt_x</p:attrName>
                                        </p:attrNameLst>
                                      </p:cBhvr>
                                      <p:tavLst>
                                        <p:tav tm="0">
                                          <p:val>
                                            <p:strVal val="1+#ppt_w/2"/>
                                          </p:val>
                                        </p:tav>
                                        <p:tav tm="100000">
                                          <p:val>
                                            <p:strVal val="#ppt_x"/>
                                          </p:val>
                                        </p:tav>
                                      </p:tavLst>
                                    </p:anim>
                                    <p:anim calcmode="lin" valueType="num">
                                      <p:cBhvr additive="base">
                                        <p:cTn id="47" dur="3000" fill="hold"/>
                                        <p:tgtEl>
                                          <p:spTgt spid="39"/>
                                        </p:tgtEl>
                                        <p:attrNameLst>
                                          <p:attrName>ppt_y</p:attrName>
                                        </p:attrNameLst>
                                      </p:cBhvr>
                                      <p:tavLst>
                                        <p:tav tm="0">
                                          <p:val>
                                            <p:strVal val="0-#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3000" fill="hold"/>
                                        <p:tgtEl>
                                          <p:spTgt spid="30"/>
                                        </p:tgtEl>
                                        <p:attrNameLst>
                                          <p:attrName>ppt_x</p:attrName>
                                        </p:attrNameLst>
                                      </p:cBhvr>
                                      <p:tavLst>
                                        <p:tav tm="0">
                                          <p:val>
                                            <p:strVal val="0-#ppt_w/2"/>
                                          </p:val>
                                        </p:tav>
                                        <p:tav tm="100000">
                                          <p:val>
                                            <p:strVal val="#ppt_x"/>
                                          </p:val>
                                        </p:tav>
                                      </p:tavLst>
                                    </p:anim>
                                    <p:anim calcmode="lin" valueType="num">
                                      <p:cBhvr additive="base">
                                        <p:cTn id="51" dur="3000" fill="hold"/>
                                        <p:tgtEl>
                                          <p:spTgt spid="30"/>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0-#ppt_w/2"/>
                                          </p:val>
                                        </p:tav>
                                        <p:tav tm="100000">
                                          <p:val>
                                            <p:strVal val="#ppt_x"/>
                                          </p:val>
                                        </p:tav>
                                      </p:tavLst>
                                    </p:anim>
                                    <p:anim calcmode="lin" valueType="num">
                                      <p:cBhvr additive="base">
                                        <p:cTn id="55" dur="3000" fill="hold"/>
                                        <p:tgtEl>
                                          <p:spTgt spid="3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0-#ppt_w/2"/>
                                          </p:val>
                                        </p:tav>
                                        <p:tav tm="100000">
                                          <p:val>
                                            <p:strVal val="#ppt_x"/>
                                          </p:val>
                                        </p:tav>
                                      </p:tavLst>
                                    </p:anim>
                                    <p:anim calcmode="lin" valueType="num">
                                      <p:cBhvr additive="base">
                                        <p:cTn id="59" dur="3000" fill="hold"/>
                                        <p:tgtEl>
                                          <p:spTgt spid="32"/>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0-#ppt_w/2"/>
                                          </p:val>
                                        </p:tav>
                                        <p:tav tm="100000">
                                          <p:val>
                                            <p:strVal val="#ppt_x"/>
                                          </p:val>
                                        </p:tav>
                                      </p:tavLst>
                                    </p:anim>
                                    <p:anim calcmode="lin" valueType="num">
                                      <p:cBhvr additive="base">
                                        <p:cTn id="63" dur="3000" fill="hold"/>
                                        <p:tgtEl>
                                          <p:spTgt spid="33"/>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3000" fill="hold"/>
                                        <p:tgtEl>
                                          <p:spTgt spid="34"/>
                                        </p:tgtEl>
                                        <p:attrNameLst>
                                          <p:attrName>ppt_x</p:attrName>
                                        </p:attrNameLst>
                                      </p:cBhvr>
                                      <p:tavLst>
                                        <p:tav tm="0">
                                          <p:val>
                                            <p:strVal val="0-#ppt_w/2"/>
                                          </p:val>
                                        </p:tav>
                                        <p:tav tm="100000">
                                          <p:val>
                                            <p:strVal val="#ppt_x"/>
                                          </p:val>
                                        </p:tav>
                                      </p:tavLst>
                                    </p:anim>
                                    <p:anim calcmode="lin" valueType="num">
                                      <p:cBhvr additive="base">
                                        <p:cTn id="67" dur="3000" fill="hold"/>
                                        <p:tgtEl>
                                          <p:spTgt spid="3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3000" fill="hold"/>
                                        <p:tgtEl>
                                          <p:spTgt spid="40"/>
                                        </p:tgtEl>
                                        <p:attrNameLst>
                                          <p:attrName>ppt_x</p:attrName>
                                        </p:attrNameLst>
                                      </p:cBhvr>
                                      <p:tavLst>
                                        <p:tav tm="0">
                                          <p:val>
                                            <p:strVal val="0-#ppt_w/2"/>
                                          </p:val>
                                        </p:tav>
                                        <p:tav tm="100000">
                                          <p:val>
                                            <p:strVal val="#ppt_x"/>
                                          </p:val>
                                        </p:tav>
                                      </p:tavLst>
                                    </p:anim>
                                    <p:anim calcmode="lin" valueType="num">
                                      <p:cBhvr additive="base">
                                        <p:cTn id="71" dur="3000" fill="hold"/>
                                        <p:tgtEl>
                                          <p:spTgt spid="40"/>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3000" fill="hold"/>
                                        <p:tgtEl>
                                          <p:spTgt spid="41"/>
                                        </p:tgtEl>
                                        <p:attrNameLst>
                                          <p:attrName>ppt_x</p:attrName>
                                        </p:attrNameLst>
                                      </p:cBhvr>
                                      <p:tavLst>
                                        <p:tav tm="0">
                                          <p:val>
                                            <p:strVal val="0-#ppt_w/2"/>
                                          </p:val>
                                        </p:tav>
                                        <p:tav tm="100000">
                                          <p:val>
                                            <p:strVal val="#ppt_x"/>
                                          </p:val>
                                        </p:tav>
                                      </p:tavLst>
                                    </p:anim>
                                    <p:anim calcmode="lin" valueType="num">
                                      <p:cBhvr additive="base">
                                        <p:cTn id="75" dur="3000" fill="hold"/>
                                        <p:tgtEl>
                                          <p:spTgt spid="4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3000" fill="hold"/>
                                        <p:tgtEl>
                                          <p:spTgt spid="42"/>
                                        </p:tgtEl>
                                        <p:attrNameLst>
                                          <p:attrName>ppt_x</p:attrName>
                                        </p:attrNameLst>
                                      </p:cBhvr>
                                      <p:tavLst>
                                        <p:tav tm="0">
                                          <p:val>
                                            <p:strVal val="0-#ppt_w/2"/>
                                          </p:val>
                                        </p:tav>
                                        <p:tav tm="100000">
                                          <p:val>
                                            <p:strVal val="#ppt_x"/>
                                          </p:val>
                                        </p:tav>
                                      </p:tavLst>
                                    </p:anim>
                                    <p:anim calcmode="lin" valueType="num">
                                      <p:cBhvr additive="base">
                                        <p:cTn id="79" dur="3000" fill="hold"/>
                                        <p:tgtEl>
                                          <p:spTgt spid="42"/>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3000" fill="hold"/>
                                        <p:tgtEl>
                                          <p:spTgt spid="43"/>
                                        </p:tgtEl>
                                        <p:attrNameLst>
                                          <p:attrName>ppt_x</p:attrName>
                                        </p:attrNameLst>
                                      </p:cBhvr>
                                      <p:tavLst>
                                        <p:tav tm="0">
                                          <p:val>
                                            <p:strVal val="0-#ppt_w/2"/>
                                          </p:val>
                                        </p:tav>
                                        <p:tav tm="100000">
                                          <p:val>
                                            <p:strVal val="#ppt_x"/>
                                          </p:val>
                                        </p:tav>
                                      </p:tavLst>
                                    </p:anim>
                                    <p:anim calcmode="lin" valueType="num">
                                      <p:cBhvr additive="base">
                                        <p:cTn id="83" dur="3000" fill="hold"/>
                                        <p:tgtEl>
                                          <p:spTgt spid="43"/>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4"/>
                                        </p:tgtEl>
                                        <p:attrNameLst>
                                          <p:attrName>style.visibility</p:attrName>
                                        </p:attrNameLst>
                                      </p:cBhvr>
                                      <p:to>
                                        <p:strVal val="visible"/>
                                      </p:to>
                                    </p:set>
                                    <p:anim calcmode="lin" valueType="num">
                                      <p:cBhvr additive="base">
                                        <p:cTn id="86" dur="3000" fill="hold"/>
                                        <p:tgtEl>
                                          <p:spTgt spid="44"/>
                                        </p:tgtEl>
                                        <p:attrNameLst>
                                          <p:attrName>ppt_x</p:attrName>
                                        </p:attrNameLst>
                                      </p:cBhvr>
                                      <p:tavLst>
                                        <p:tav tm="0">
                                          <p:val>
                                            <p:strVal val="0-#ppt_w/2"/>
                                          </p:val>
                                        </p:tav>
                                        <p:tav tm="100000">
                                          <p:val>
                                            <p:strVal val="#ppt_x"/>
                                          </p:val>
                                        </p:tav>
                                      </p:tavLst>
                                    </p:anim>
                                    <p:anim calcmode="lin" valueType="num">
                                      <p:cBhvr additive="base">
                                        <p:cTn id="87" dur="3000" fill="hold"/>
                                        <p:tgtEl>
                                          <p:spTgt spid="44"/>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3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3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3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33"/>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34"/>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40"/>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41"/>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42"/>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43"/>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44"/>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25"/>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6"/>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27"/>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28"/>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9"/>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3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3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3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39"/>
                                        </p:tgtEl>
                                        <p:attrNameLst>
                                          <p:attrName>r</p:attrName>
                                        </p:attrNameLst>
                                      </p:cBhvr>
                                    </p:animRot>
                                  </p:childTnLst>
                                </p:cTn>
                              </p:par>
                              <p:par>
                                <p:cTn id="128" presetID="3" presetClass="entr" presetSubtype="10" fill="hold" nodeType="withEffect">
                                  <p:stCondLst>
                                    <p:cond delay="0"/>
                                  </p:stCondLst>
                                  <p:childTnLst>
                                    <p:set>
                                      <p:cBhvr>
                                        <p:cTn id="129" dur="1" fill="hold">
                                          <p:stCondLst>
                                            <p:cond delay="0"/>
                                          </p:stCondLst>
                                        </p:cTn>
                                        <p:tgtEl>
                                          <p:spTgt spid="25"/>
                                        </p:tgtEl>
                                        <p:attrNameLst>
                                          <p:attrName>style.visibility</p:attrName>
                                        </p:attrNameLst>
                                      </p:cBhvr>
                                      <p:to>
                                        <p:strVal val="visible"/>
                                      </p:to>
                                    </p:set>
                                    <p:animEffect transition="in" filter="blinds(horizontal)">
                                      <p:cBhvr>
                                        <p:cTn id="130" dur="3000"/>
                                        <p:tgtEl>
                                          <p:spTgt spid="25"/>
                                        </p:tgtEl>
                                      </p:cBhvr>
                                    </p:animEffect>
                                  </p:childTnLst>
                                </p:cTn>
                              </p:par>
                              <p:par>
                                <p:cTn id="131" presetID="3" presetClass="entr" presetSubtype="10" fill="hold" nodeType="withEffect">
                                  <p:stCondLst>
                                    <p:cond delay="0"/>
                                  </p:stCondLst>
                                  <p:childTnLst>
                                    <p:set>
                                      <p:cBhvr>
                                        <p:cTn id="132" dur="1" fill="hold">
                                          <p:stCondLst>
                                            <p:cond delay="0"/>
                                          </p:stCondLst>
                                        </p:cTn>
                                        <p:tgtEl>
                                          <p:spTgt spid="26"/>
                                        </p:tgtEl>
                                        <p:attrNameLst>
                                          <p:attrName>style.visibility</p:attrName>
                                        </p:attrNameLst>
                                      </p:cBhvr>
                                      <p:to>
                                        <p:strVal val="visible"/>
                                      </p:to>
                                    </p:set>
                                    <p:animEffect transition="in" filter="blinds(horizontal)">
                                      <p:cBhvr>
                                        <p:cTn id="133" dur="3000"/>
                                        <p:tgtEl>
                                          <p:spTgt spid="26"/>
                                        </p:tgtEl>
                                      </p:cBhvr>
                                    </p:animEffect>
                                  </p:childTnLst>
                                </p:cTn>
                              </p:par>
                              <p:par>
                                <p:cTn id="134" presetID="3" presetClass="entr" presetSubtype="10" fill="hold" nodeType="withEffect">
                                  <p:stCondLst>
                                    <p:cond delay="0"/>
                                  </p:stCondLst>
                                  <p:childTnLst>
                                    <p:set>
                                      <p:cBhvr>
                                        <p:cTn id="135" dur="1" fill="hold">
                                          <p:stCondLst>
                                            <p:cond delay="0"/>
                                          </p:stCondLst>
                                        </p:cTn>
                                        <p:tgtEl>
                                          <p:spTgt spid="27"/>
                                        </p:tgtEl>
                                        <p:attrNameLst>
                                          <p:attrName>style.visibility</p:attrName>
                                        </p:attrNameLst>
                                      </p:cBhvr>
                                      <p:to>
                                        <p:strVal val="visible"/>
                                      </p:to>
                                    </p:set>
                                    <p:animEffect transition="in" filter="blinds(horizontal)">
                                      <p:cBhvr>
                                        <p:cTn id="136" dur="3000"/>
                                        <p:tgtEl>
                                          <p:spTgt spid="27"/>
                                        </p:tgtEl>
                                      </p:cBhvr>
                                    </p:animEffect>
                                  </p:childTnLst>
                                </p:cTn>
                              </p:par>
                              <p:par>
                                <p:cTn id="137" presetID="3" presetClass="entr" presetSubtype="10"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Effect transition="in" filter="blinds(horizontal)">
                                      <p:cBhvr>
                                        <p:cTn id="139" dur="3000"/>
                                        <p:tgtEl>
                                          <p:spTgt spid="28"/>
                                        </p:tgtEl>
                                      </p:cBhvr>
                                    </p:animEffect>
                                  </p:childTnLst>
                                </p:cTn>
                              </p:par>
                              <p:par>
                                <p:cTn id="140" presetID="3" presetClass="entr" presetSubtype="10" fill="hold" nodeType="with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blinds(horizontal)">
                                      <p:cBhvr>
                                        <p:cTn id="142" dur="3000"/>
                                        <p:tgtEl>
                                          <p:spTgt spid="29"/>
                                        </p:tgtEl>
                                      </p:cBhvr>
                                    </p:animEffect>
                                  </p:childTnLst>
                                </p:cTn>
                              </p:par>
                              <p:par>
                                <p:cTn id="143" presetID="3" presetClass="entr" presetSubtype="10" fill="hold" nodeType="with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blinds(horizontal)">
                                      <p:cBhvr>
                                        <p:cTn id="145" dur="3000"/>
                                        <p:tgtEl>
                                          <p:spTgt spid="35"/>
                                        </p:tgtEl>
                                      </p:cBhvr>
                                    </p:animEffect>
                                  </p:childTnLst>
                                </p:cTn>
                              </p:par>
                              <p:par>
                                <p:cTn id="146" presetID="3" presetClass="entr" presetSubtype="10" fill="hold" nodeType="withEffect">
                                  <p:stCondLst>
                                    <p:cond delay="0"/>
                                  </p:stCondLst>
                                  <p:childTnLst>
                                    <p:set>
                                      <p:cBhvr>
                                        <p:cTn id="147" dur="1" fill="hold">
                                          <p:stCondLst>
                                            <p:cond delay="0"/>
                                          </p:stCondLst>
                                        </p:cTn>
                                        <p:tgtEl>
                                          <p:spTgt spid="36"/>
                                        </p:tgtEl>
                                        <p:attrNameLst>
                                          <p:attrName>style.visibility</p:attrName>
                                        </p:attrNameLst>
                                      </p:cBhvr>
                                      <p:to>
                                        <p:strVal val="visible"/>
                                      </p:to>
                                    </p:set>
                                    <p:animEffect transition="in" filter="blinds(horizontal)">
                                      <p:cBhvr>
                                        <p:cTn id="148" dur="3000"/>
                                        <p:tgtEl>
                                          <p:spTgt spid="36"/>
                                        </p:tgtEl>
                                      </p:cBhvr>
                                    </p:animEffect>
                                  </p:childTnLst>
                                </p:cTn>
                              </p:par>
                              <p:par>
                                <p:cTn id="149" presetID="3" presetClass="entr" presetSubtype="10" fill="hold" nodeType="withEffect">
                                  <p:stCondLst>
                                    <p:cond delay="0"/>
                                  </p:stCondLst>
                                  <p:childTnLst>
                                    <p:set>
                                      <p:cBhvr>
                                        <p:cTn id="150" dur="1" fill="hold">
                                          <p:stCondLst>
                                            <p:cond delay="0"/>
                                          </p:stCondLst>
                                        </p:cTn>
                                        <p:tgtEl>
                                          <p:spTgt spid="37"/>
                                        </p:tgtEl>
                                        <p:attrNameLst>
                                          <p:attrName>style.visibility</p:attrName>
                                        </p:attrNameLst>
                                      </p:cBhvr>
                                      <p:to>
                                        <p:strVal val="visible"/>
                                      </p:to>
                                    </p:set>
                                    <p:animEffect transition="in" filter="blinds(horizontal)">
                                      <p:cBhvr>
                                        <p:cTn id="151" dur="3000"/>
                                        <p:tgtEl>
                                          <p:spTgt spid="37"/>
                                        </p:tgtEl>
                                      </p:cBhvr>
                                    </p:animEffect>
                                  </p:childTnLst>
                                </p:cTn>
                              </p:par>
                              <p:par>
                                <p:cTn id="152" presetID="3" presetClass="entr" presetSubtype="10" fill="hold" nodeType="withEffect">
                                  <p:stCondLst>
                                    <p:cond delay="0"/>
                                  </p:stCondLst>
                                  <p:childTnLst>
                                    <p:set>
                                      <p:cBhvr>
                                        <p:cTn id="153" dur="1" fill="hold">
                                          <p:stCondLst>
                                            <p:cond delay="0"/>
                                          </p:stCondLst>
                                        </p:cTn>
                                        <p:tgtEl>
                                          <p:spTgt spid="38"/>
                                        </p:tgtEl>
                                        <p:attrNameLst>
                                          <p:attrName>style.visibility</p:attrName>
                                        </p:attrNameLst>
                                      </p:cBhvr>
                                      <p:to>
                                        <p:strVal val="visible"/>
                                      </p:to>
                                    </p:set>
                                    <p:animEffect transition="in" filter="blinds(horizontal)">
                                      <p:cBhvr>
                                        <p:cTn id="154" dur="3000"/>
                                        <p:tgtEl>
                                          <p:spTgt spid="38"/>
                                        </p:tgtEl>
                                      </p:cBhvr>
                                    </p:animEffect>
                                  </p:childTnLst>
                                </p:cTn>
                              </p:par>
                              <p:par>
                                <p:cTn id="155" presetID="3" presetClass="entr" presetSubtype="10" fill="hold" nodeType="withEffect">
                                  <p:stCondLst>
                                    <p:cond delay="0"/>
                                  </p:stCondLst>
                                  <p:childTnLst>
                                    <p:set>
                                      <p:cBhvr>
                                        <p:cTn id="156" dur="1" fill="hold">
                                          <p:stCondLst>
                                            <p:cond delay="0"/>
                                          </p:stCondLst>
                                        </p:cTn>
                                        <p:tgtEl>
                                          <p:spTgt spid="39"/>
                                        </p:tgtEl>
                                        <p:attrNameLst>
                                          <p:attrName>style.visibility</p:attrName>
                                        </p:attrNameLst>
                                      </p:cBhvr>
                                      <p:to>
                                        <p:strVal val="visible"/>
                                      </p:to>
                                    </p:set>
                                    <p:animEffect transition="in" filter="blinds(horizontal)">
                                      <p:cBhvr>
                                        <p:cTn id="157" dur="3000"/>
                                        <p:tgtEl>
                                          <p:spTgt spid="39"/>
                                        </p:tgtEl>
                                      </p:cBhvr>
                                    </p:animEffect>
                                  </p:childTnLst>
                                </p:cTn>
                              </p:par>
                              <p:par>
                                <p:cTn id="158" presetID="3" presetClass="entr" presetSubtype="10" fill="hold" nodeType="withEffect">
                                  <p:stCondLst>
                                    <p:cond delay="0"/>
                                  </p:stCondLst>
                                  <p:childTnLst>
                                    <p:set>
                                      <p:cBhvr>
                                        <p:cTn id="159" dur="1" fill="hold">
                                          <p:stCondLst>
                                            <p:cond delay="0"/>
                                          </p:stCondLst>
                                        </p:cTn>
                                        <p:tgtEl>
                                          <p:spTgt spid="30"/>
                                        </p:tgtEl>
                                        <p:attrNameLst>
                                          <p:attrName>style.visibility</p:attrName>
                                        </p:attrNameLst>
                                      </p:cBhvr>
                                      <p:to>
                                        <p:strVal val="visible"/>
                                      </p:to>
                                    </p:set>
                                    <p:animEffect transition="in" filter="blinds(horizontal)">
                                      <p:cBhvr>
                                        <p:cTn id="160" dur="3000"/>
                                        <p:tgtEl>
                                          <p:spTgt spid="30"/>
                                        </p:tgtEl>
                                      </p:cBhvr>
                                    </p:animEffect>
                                  </p:childTnLst>
                                </p:cTn>
                              </p:par>
                              <p:par>
                                <p:cTn id="161" presetID="3" presetClass="entr" presetSubtype="10" fill="hold" nodeType="withEffect">
                                  <p:stCondLst>
                                    <p:cond delay="0"/>
                                  </p:stCondLst>
                                  <p:childTnLst>
                                    <p:set>
                                      <p:cBhvr>
                                        <p:cTn id="162" dur="1" fill="hold">
                                          <p:stCondLst>
                                            <p:cond delay="0"/>
                                          </p:stCondLst>
                                        </p:cTn>
                                        <p:tgtEl>
                                          <p:spTgt spid="31"/>
                                        </p:tgtEl>
                                        <p:attrNameLst>
                                          <p:attrName>style.visibility</p:attrName>
                                        </p:attrNameLst>
                                      </p:cBhvr>
                                      <p:to>
                                        <p:strVal val="visible"/>
                                      </p:to>
                                    </p:set>
                                    <p:animEffect transition="in" filter="blinds(horizontal)">
                                      <p:cBhvr>
                                        <p:cTn id="163" dur="3000"/>
                                        <p:tgtEl>
                                          <p:spTgt spid="31"/>
                                        </p:tgtEl>
                                      </p:cBhvr>
                                    </p:animEffect>
                                  </p:childTnLst>
                                </p:cTn>
                              </p:par>
                              <p:par>
                                <p:cTn id="164" presetID="3" presetClass="entr" presetSubtype="10" fill="hold" nodeType="withEffect">
                                  <p:stCondLst>
                                    <p:cond delay="0"/>
                                  </p:stCondLst>
                                  <p:childTnLst>
                                    <p:set>
                                      <p:cBhvr>
                                        <p:cTn id="165" dur="1" fill="hold">
                                          <p:stCondLst>
                                            <p:cond delay="0"/>
                                          </p:stCondLst>
                                        </p:cTn>
                                        <p:tgtEl>
                                          <p:spTgt spid="32"/>
                                        </p:tgtEl>
                                        <p:attrNameLst>
                                          <p:attrName>style.visibility</p:attrName>
                                        </p:attrNameLst>
                                      </p:cBhvr>
                                      <p:to>
                                        <p:strVal val="visible"/>
                                      </p:to>
                                    </p:set>
                                    <p:animEffect transition="in" filter="blinds(horizontal)">
                                      <p:cBhvr>
                                        <p:cTn id="166" dur="3000"/>
                                        <p:tgtEl>
                                          <p:spTgt spid="32"/>
                                        </p:tgtEl>
                                      </p:cBhvr>
                                    </p:animEffect>
                                  </p:childTnLst>
                                </p:cTn>
                              </p:par>
                              <p:par>
                                <p:cTn id="167" presetID="3" presetClass="entr" presetSubtype="10" fill="hold" nodeType="withEffect">
                                  <p:stCondLst>
                                    <p:cond delay="0"/>
                                  </p:stCondLst>
                                  <p:childTnLst>
                                    <p:set>
                                      <p:cBhvr>
                                        <p:cTn id="168" dur="1" fill="hold">
                                          <p:stCondLst>
                                            <p:cond delay="0"/>
                                          </p:stCondLst>
                                        </p:cTn>
                                        <p:tgtEl>
                                          <p:spTgt spid="33"/>
                                        </p:tgtEl>
                                        <p:attrNameLst>
                                          <p:attrName>style.visibility</p:attrName>
                                        </p:attrNameLst>
                                      </p:cBhvr>
                                      <p:to>
                                        <p:strVal val="visible"/>
                                      </p:to>
                                    </p:set>
                                    <p:animEffect transition="in" filter="blinds(horizontal)">
                                      <p:cBhvr>
                                        <p:cTn id="169" dur="3000"/>
                                        <p:tgtEl>
                                          <p:spTgt spid="33"/>
                                        </p:tgtEl>
                                      </p:cBhvr>
                                    </p:animEffect>
                                  </p:childTnLst>
                                </p:cTn>
                              </p:par>
                              <p:par>
                                <p:cTn id="170" presetID="3" presetClass="entr" presetSubtype="10" fill="hold" nodeType="withEffect">
                                  <p:stCondLst>
                                    <p:cond delay="0"/>
                                  </p:stCondLst>
                                  <p:childTnLst>
                                    <p:set>
                                      <p:cBhvr>
                                        <p:cTn id="171" dur="1" fill="hold">
                                          <p:stCondLst>
                                            <p:cond delay="0"/>
                                          </p:stCondLst>
                                        </p:cTn>
                                        <p:tgtEl>
                                          <p:spTgt spid="34"/>
                                        </p:tgtEl>
                                        <p:attrNameLst>
                                          <p:attrName>style.visibility</p:attrName>
                                        </p:attrNameLst>
                                      </p:cBhvr>
                                      <p:to>
                                        <p:strVal val="visible"/>
                                      </p:to>
                                    </p:set>
                                    <p:animEffect transition="in" filter="blinds(horizontal)">
                                      <p:cBhvr>
                                        <p:cTn id="172" dur="3000"/>
                                        <p:tgtEl>
                                          <p:spTgt spid="34"/>
                                        </p:tgtEl>
                                      </p:cBhvr>
                                    </p:animEffect>
                                  </p:childTnLst>
                                </p:cTn>
                              </p:par>
                              <p:par>
                                <p:cTn id="173" presetID="3" presetClass="entr" presetSubtype="10" fill="hold" nodeType="withEffect">
                                  <p:stCondLst>
                                    <p:cond delay="0"/>
                                  </p:stCondLst>
                                  <p:childTnLst>
                                    <p:set>
                                      <p:cBhvr>
                                        <p:cTn id="174" dur="1" fill="hold">
                                          <p:stCondLst>
                                            <p:cond delay="0"/>
                                          </p:stCondLst>
                                        </p:cTn>
                                        <p:tgtEl>
                                          <p:spTgt spid="40"/>
                                        </p:tgtEl>
                                        <p:attrNameLst>
                                          <p:attrName>style.visibility</p:attrName>
                                        </p:attrNameLst>
                                      </p:cBhvr>
                                      <p:to>
                                        <p:strVal val="visible"/>
                                      </p:to>
                                    </p:set>
                                    <p:animEffect transition="in" filter="blinds(horizontal)">
                                      <p:cBhvr>
                                        <p:cTn id="175" dur="3000"/>
                                        <p:tgtEl>
                                          <p:spTgt spid="40"/>
                                        </p:tgtEl>
                                      </p:cBhvr>
                                    </p:animEffect>
                                  </p:childTnLst>
                                </p:cTn>
                              </p:par>
                              <p:par>
                                <p:cTn id="176" presetID="3" presetClass="entr" presetSubtype="10" fill="hold" nodeType="withEffect">
                                  <p:stCondLst>
                                    <p:cond delay="0"/>
                                  </p:stCondLst>
                                  <p:childTnLst>
                                    <p:set>
                                      <p:cBhvr>
                                        <p:cTn id="177" dur="1" fill="hold">
                                          <p:stCondLst>
                                            <p:cond delay="0"/>
                                          </p:stCondLst>
                                        </p:cTn>
                                        <p:tgtEl>
                                          <p:spTgt spid="41"/>
                                        </p:tgtEl>
                                        <p:attrNameLst>
                                          <p:attrName>style.visibility</p:attrName>
                                        </p:attrNameLst>
                                      </p:cBhvr>
                                      <p:to>
                                        <p:strVal val="visible"/>
                                      </p:to>
                                    </p:set>
                                    <p:animEffect transition="in" filter="blinds(horizontal)">
                                      <p:cBhvr>
                                        <p:cTn id="178" dur="3000"/>
                                        <p:tgtEl>
                                          <p:spTgt spid="41"/>
                                        </p:tgtEl>
                                      </p:cBhvr>
                                    </p:animEffect>
                                  </p:childTnLst>
                                </p:cTn>
                              </p:par>
                              <p:par>
                                <p:cTn id="179" presetID="3" presetClass="entr" presetSubtype="10" fill="hold" nodeType="withEffect">
                                  <p:stCondLst>
                                    <p:cond delay="0"/>
                                  </p:stCondLst>
                                  <p:childTnLst>
                                    <p:set>
                                      <p:cBhvr>
                                        <p:cTn id="180" dur="1" fill="hold">
                                          <p:stCondLst>
                                            <p:cond delay="0"/>
                                          </p:stCondLst>
                                        </p:cTn>
                                        <p:tgtEl>
                                          <p:spTgt spid="42"/>
                                        </p:tgtEl>
                                        <p:attrNameLst>
                                          <p:attrName>style.visibility</p:attrName>
                                        </p:attrNameLst>
                                      </p:cBhvr>
                                      <p:to>
                                        <p:strVal val="visible"/>
                                      </p:to>
                                    </p:set>
                                    <p:animEffect transition="in" filter="blinds(horizontal)">
                                      <p:cBhvr>
                                        <p:cTn id="181" dur="3000"/>
                                        <p:tgtEl>
                                          <p:spTgt spid="42"/>
                                        </p:tgtEl>
                                      </p:cBhvr>
                                    </p:animEffect>
                                  </p:childTnLst>
                                </p:cTn>
                              </p:par>
                              <p:par>
                                <p:cTn id="182" presetID="3" presetClass="entr" presetSubtype="10" fill="hold" nodeType="withEffect">
                                  <p:stCondLst>
                                    <p:cond delay="0"/>
                                  </p:stCondLst>
                                  <p:childTnLst>
                                    <p:set>
                                      <p:cBhvr>
                                        <p:cTn id="183" dur="1" fill="hold">
                                          <p:stCondLst>
                                            <p:cond delay="0"/>
                                          </p:stCondLst>
                                        </p:cTn>
                                        <p:tgtEl>
                                          <p:spTgt spid="43"/>
                                        </p:tgtEl>
                                        <p:attrNameLst>
                                          <p:attrName>style.visibility</p:attrName>
                                        </p:attrNameLst>
                                      </p:cBhvr>
                                      <p:to>
                                        <p:strVal val="visible"/>
                                      </p:to>
                                    </p:set>
                                    <p:animEffect transition="in" filter="blinds(horizontal)">
                                      <p:cBhvr>
                                        <p:cTn id="184" dur="3000"/>
                                        <p:tgtEl>
                                          <p:spTgt spid="43"/>
                                        </p:tgtEl>
                                      </p:cBhvr>
                                    </p:animEffect>
                                  </p:childTnLst>
                                </p:cTn>
                              </p:par>
                              <p:par>
                                <p:cTn id="185" presetID="3" presetClass="entr" presetSubtype="10" fill="hold" nodeType="withEffect">
                                  <p:stCondLst>
                                    <p:cond delay="0"/>
                                  </p:stCondLst>
                                  <p:childTnLst>
                                    <p:set>
                                      <p:cBhvr>
                                        <p:cTn id="186" dur="1" fill="hold">
                                          <p:stCondLst>
                                            <p:cond delay="0"/>
                                          </p:stCondLst>
                                        </p:cTn>
                                        <p:tgtEl>
                                          <p:spTgt spid="44"/>
                                        </p:tgtEl>
                                        <p:attrNameLst>
                                          <p:attrName>style.visibility</p:attrName>
                                        </p:attrNameLst>
                                      </p:cBhvr>
                                      <p:to>
                                        <p:strVal val="visible"/>
                                      </p:to>
                                    </p:set>
                                    <p:animEffect transition="in" filter="blinds(horizontal)">
                                      <p:cBhvr>
                                        <p:cTn id="187" dur="3000"/>
                                        <p:tgtEl>
                                          <p:spTgt spid="44"/>
                                        </p:tgtEl>
                                      </p:cBhvr>
                                    </p:animEffect>
                                  </p:childTnLst>
                                </p:cTn>
                              </p:par>
                            </p:childTnLst>
                          </p:cTn>
                        </p:par>
                        <p:par>
                          <p:cTn id="188" fill="hold">
                            <p:stCondLst>
                              <p:cond delay="3000"/>
                            </p:stCondLst>
                            <p:childTnLst>
                              <p:par>
                                <p:cTn id="189" presetID="2" presetClass="exit" presetSubtype="6" fill="hold" nodeType="afterEffect">
                                  <p:stCondLst>
                                    <p:cond delay="0"/>
                                  </p:stCondLst>
                                  <p:childTnLst>
                                    <p:anim calcmode="lin" valueType="num">
                                      <p:cBhvr additive="base">
                                        <p:cTn id="190" dur="3000"/>
                                        <p:tgtEl>
                                          <p:spTgt spid="25"/>
                                        </p:tgtEl>
                                        <p:attrNameLst>
                                          <p:attrName>ppt_x</p:attrName>
                                        </p:attrNameLst>
                                      </p:cBhvr>
                                      <p:tavLst>
                                        <p:tav tm="0">
                                          <p:val>
                                            <p:strVal val="ppt_x"/>
                                          </p:val>
                                        </p:tav>
                                        <p:tav tm="100000">
                                          <p:val>
                                            <p:strVal val="1+ppt_w/2"/>
                                          </p:val>
                                        </p:tav>
                                      </p:tavLst>
                                    </p:anim>
                                    <p:anim calcmode="lin" valueType="num">
                                      <p:cBhvr additive="base">
                                        <p:cTn id="191" dur="3000"/>
                                        <p:tgtEl>
                                          <p:spTgt spid="25"/>
                                        </p:tgtEl>
                                        <p:attrNameLst>
                                          <p:attrName>ppt_y</p:attrName>
                                        </p:attrNameLst>
                                      </p:cBhvr>
                                      <p:tavLst>
                                        <p:tav tm="0">
                                          <p:val>
                                            <p:strVal val="ppt_y"/>
                                          </p:val>
                                        </p:tav>
                                        <p:tav tm="100000">
                                          <p:val>
                                            <p:strVal val="1+ppt_h/2"/>
                                          </p:val>
                                        </p:tav>
                                      </p:tavLst>
                                    </p:anim>
                                    <p:set>
                                      <p:cBhvr>
                                        <p:cTn id="192" dur="1" fill="hold">
                                          <p:stCondLst>
                                            <p:cond delay="2999"/>
                                          </p:stCondLst>
                                        </p:cTn>
                                        <p:tgtEl>
                                          <p:spTgt spid="25"/>
                                        </p:tgtEl>
                                        <p:attrNameLst>
                                          <p:attrName>style.visibility</p:attrName>
                                        </p:attrNameLst>
                                      </p:cBhvr>
                                      <p:to>
                                        <p:strVal val="hidden"/>
                                      </p:to>
                                    </p:set>
                                  </p:childTnLst>
                                </p:cTn>
                              </p:par>
                              <p:par>
                                <p:cTn id="193" presetID="2" presetClass="exit" presetSubtype="6" fill="hold" nodeType="withEffect">
                                  <p:stCondLst>
                                    <p:cond delay="0"/>
                                  </p:stCondLst>
                                  <p:childTnLst>
                                    <p:anim calcmode="lin" valueType="num">
                                      <p:cBhvr additive="base">
                                        <p:cTn id="194" dur="3000"/>
                                        <p:tgtEl>
                                          <p:spTgt spid="26"/>
                                        </p:tgtEl>
                                        <p:attrNameLst>
                                          <p:attrName>ppt_x</p:attrName>
                                        </p:attrNameLst>
                                      </p:cBhvr>
                                      <p:tavLst>
                                        <p:tav tm="0">
                                          <p:val>
                                            <p:strVal val="ppt_x"/>
                                          </p:val>
                                        </p:tav>
                                        <p:tav tm="100000">
                                          <p:val>
                                            <p:strVal val="1+ppt_w/2"/>
                                          </p:val>
                                        </p:tav>
                                      </p:tavLst>
                                    </p:anim>
                                    <p:anim calcmode="lin" valueType="num">
                                      <p:cBhvr additive="base">
                                        <p:cTn id="195" dur="3000"/>
                                        <p:tgtEl>
                                          <p:spTgt spid="26"/>
                                        </p:tgtEl>
                                        <p:attrNameLst>
                                          <p:attrName>ppt_y</p:attrName>
                                        </p:attrNameLst>
                                      </p:cBhvr>
                                      <p:tavLst>
                                        <p:tav tm="0">
                                          <p:val>
                                            <p:strVal val="ppt_y"/>
                                          </p:val>
                                        </p:tav>
                                        <p:tav tm="100000">
                                          <p:val>
                                            <p:strVal val="1+ppt_h/2"/>
                                          </p:val>
                                        </p:tav>
                                      </p:tavLst>
                                    </p:anim>
                                    <p:set>
                                      <p:cBhvr>
                                        <p:cTn id="196" dur="1" fill="hold">
                                          <p:stCondLst>
                                            <p:cond delay="2999"/>
                                          </p:stCondLst>
                                        </p:cTn>
                                        <p:tgtEl>
                                          <p:spTgt spid="26"/>
                                        </p:tgtEl>
                                        <p:attrNameLst>
                                          <p:attrName>style.visibility</p:attrName>
                                        </p:attrNameLst>
                                      </p:cBhvr>
                                      <p:to>
                                        <p:strVal val="hidden"/>
                                      </p:to>
                                    </p:set>
                                  </p:childTnLst>
                                </p:cTn>
                              </p:par>
                              <p:par>
                                <p:cTn id="197" presetID="2" presetClass="exit" presetSubtype="6" fill="hold" nodeType="withEffect">
                                  <p:stCondLst>
                                    <p:cond delay="0"/>
                                  </p:stCondLst>
                                  <p:childTnLst>
                                    <p:anim calcmode="lin" valueType="num">
                                      <p:cBhvr additive="base">
                                        <p:cTn id="198" dur="3000"/>
                                        <p:tgtEl>
                                          <p:spTgt spid="27"/>
                                        </p:tgtEl>
                                        <p:attrNameLst>
                                          <p:attrName>ppt_x</p:attrName>
                                        </p:attrNameLst>
                                      </p:cBhvr>
                                      <p:tavLst>
                                        <p:tav tm="0">
                                          <p:val>
                                            <p:strVal val="ppt_x"/>
                                          </p:val>
                                        </p:tav>
                                        <p:tav tm="100000">
                                          <p:val>
                                            <p:strVal val="1+ppt_w/2"/>
                                          </p:val>
                                        </p:tav>
                                      </p:tavLst>
                                    </p:anim>
                                    <p:anim calcmode="lin" valueType="num">
                                      <p:cBhvr additive="base">
                                        <p:cTn id="199" dur="3000"/>
                                        <p:tgtEl>
                                          <p:spTgt spid="27"/>
                                        </p:tgtEl>
                                        <p:attrNameLst>
                                          <p:attrName>ppt_y</p:attrName>
                                        </p:attrNameLst>
                                      </p:cBhvr>
                                      <p:tavLst>
                                        <p:tav tm="0">
                                          <p:val>
                                            <p:strVal val="ppt_y"/>
                                          </p:val>
                                        </p:tav>
                                        <p:tav tm="100000">
                                          <p:val>
                                            <p:strVal val="1+ppt_h/2"/>
                                          </p:val>
                                        </p:tav>
                                      </p:tavLst>
                                    </p:anim>
                                    <p:set>
                                      <p:cBhvr>
                                        <p:cTn id="200" dur="1" fill="hold">
                                          <p:stCondLst>
                                            <p:cond delay="2999"/>
                                          </p:stCondLst>
                                        </p:cTn>
                                        <p:tgtEl>
                                          <p:spTgt spid="27"/>
                                        </p:tgtEl>
                                        <p:attrNameLst>
                                          <p:attrName>style.visibility</p:attrName>
                                        </p:attrNameLst>
                                      </p:cBhvr>
                                      <p:to>
                                        <p:strVal val="hidden"/>
                                      </p:to>
                                    </p:set>
                                  </p:childTnLst>
                                </p:cTn>
                              </p:par>
                              <p:par>
                                <p:cTn id="201" presetID="2" presetClass="exit" presetSubtype="6" fill="hold" nodeType="withEffect">
                                  <p:stCondLst>
                                    <p:cond delay="0"/>
                                  </p:stCondLst>
                                  <p:childTnLst>
                                    <p:anim calcmode="lin" valueType="num">
                                      <p:cBhvr additive="base">
                                        <p:cTn id="202" dur="3000"/>
                                        <p:tgtEl>
                                          <p:spTgt spid="28"/>
                                        </p:tgtEl>
                                        <p:attrNameLst>
                                          <p:attrName>ppt_x</p:attrName>
                                        </p:attrNameLst>
                                      </p:cBhvr>
                                      <p:tavLst>
                                        <p:tav tm="0">
                                          <p:val>
                                            <p:strVal val="ppt_x"/>
                                          </p:val>
                                        </p:tav>
                                        <p:tav tm="100000">
                                          <p:val>
                                            <p:strVal val="1+ppt_w/2"/>
                                          </p:val>
                                        </p:tav>
                                      </p:tavLst>
                                    </p:anim>
                                    <p:anim calcmode="lin" valueType="num">
                                      <p:cBhvr additive="base">
                                        <p:cTn id="203" dur="3000"/>
                                        <p:tgtEl>
                                          <p:spTgt spid="28"/>
                                        </p:tgtEl>
                                        <p:attrNameLst>
                                          <p:attrName>ppt_y</p:attrName>
                                        </p:attrNameLst>
                                      </p:cBhvr>
                                      <p:tavLst>
                                        <p:tav tm="0">
                                          <p:val>
                                            <p:strVal val="ppt_y"/>
                                          </p:val>
                                        </p:tav>
                                        <p:tav tm="100000">
                                          <p:val>
                                            <p:strVal val="1+ppt_h/2"/>
                                          </p:val>
                                        </p:tav>
                                      </p:tavLst>
                                    </p:anim>
                                    <p:set>
                                      <p:cBhvr>
                                        <p:cTn id="204" dur="1" fill="hold">
                                          <p:stCondLst>
                                            <p:cond delay="2999"/>
                                          </p:stCondLst>
                                        </p:cTn>
                                        <p:tgtEl>
                                          <p:spTgt spid="28"/>
                                        </p:tgtEl>
                                        <p:attrNameLst>
                                          <p:attrName>style.visibility</p:attrName>
                                        </p:attrNameLst>
                                      </p:cBhvr>
                                      <p:to>
                                        <p:strVal val="hidden"/>
                                      </p:to>
                                    </p:set>
                                  </p:childTnLst>
                                </p:cTn>
                              </p:par>
                              <p:par>
                                <p:cTn id="205" presetID="2" presetClass="exit" presetSubtype="6" fill="hold" nodeType="withEffect">
                                  <p:stCondLst>
                                    <p:cond delay="0"/>
                                  </p:stCondLst>
                                  <p:childTnLst>
                                    <p:anim calcmode="lin" valueType="num">
                                      <p:cBhvr additive="base">
                                        <p:cTn id="206" dur="3000"/>
                                        <p:tgtEl>
                                          <p:spTgt spid="29"/>
                                        </p:tgtEl>
                                        <p:attrNameLst>
                                          <p:attrName>ppt_x</p:attrName>
                                        </p:attrNameLst>
                                      </p:cBhvr>
                                      <p:tavLst>
                                        <p:tav tm="0">
                                          <p:val>
                                            <p:strVal val="ppt_x"/>
                                          </p:val>
                                        </p:tav>
                                        <p:tav tm="100000">
                                          <p:val>
                                            <p:strVal val="1+ppt_w/2"/>
                                          </p:val>
                                        </p:tav>
                                      </p:tavLst>
                                    </p:anim>
                                    <p:anim calcmode="lin" valueType="num">
                                      <p:cBhvr additive="base">
                                        <p:cTn id="207" dur="3000"/>
                                        <p:tgtEl>
                                          <p:spTgt spid="29"/>
                                        </p:tgtEl>
                                        <p:attrNameLst>
                                          <p:attrName>ppt_y</p:attrName>
                                        </p:attrNameLst>
                                      </p:cBhvr>
                                      <p:tavLst>
                                        <p:tav tm="0">
                                          <p:val>
                                            <p:strVal val="ppt_y"/>
                                          </p:val>
                                        </p:tav>
                                        <p:tav tm="100000">
                                          <p:val>
                                            <p:strVal val="1+ppt_h/2"/>
                                          </p:val>
                                        </p:tav>
                                      </p:tavLst>
                                    </p:anim>
                                    <p:set>
                                      <p:cBhvr>
                                        <p:cTn id="208" dur="1" fill="hold">
                                          <p:stCondLst>
                                            <p:cond delay="2999"/>
                                          </p:stCondLst>
                                        </p:cTn>
                                        <p:tgtEl>
                                          <p:spTgt spid="29"/>
                                        </p:tgtEl>
                                        <p:attrNameLst>
                                          <p:attrName>style.visibility</p:attrName>
                                        </p:attrNameLst>
                                      </p:cBhvr>
                                      <p:to>
                                        <p:strVal val="hidden"/>
                                      </p:to>
                                    </p:set>
                                  </p:childTnLst>
                                </p:cTn>
                              </p:par>
                              <p:par>
                                <p:cTn id="209" presetID="2" presetClass="exit" presetSubtype="6" fill="hold" nodeType="withEffect">
                                  <p:stCondLst>
                                    <p:cond delay="0"/>
                                  </p:stCondLst>
                                  <p:childTnLst>
                                    <p:anim calcmode="lin" valueType="num">
                                      <p:cBhvr additive="base">
                                        <p:cTn id="210" dur="3000"/>
                                        <p:tgtEl>
                                          <p:spTgt spid="35"/>
                                        </p:tgtEl>
                                        <p:attrNameLst>
                                          <p:attrName>ppt_x</p:attrName>
                                        </p:attrNameLst>
                                      </p:cBhvr>
                                      <p:tavLst>
                                        <p:tav tm="0">
                                          <p:val>
                                            <p:strVal val="ppt_x"/>
                                          </p:val>
                                        </p:tav>
                                        <p:tav tm="100000">
                                          <p:val>
                                            <p:strVal val="1+ppt_w/2"/>
                                          </p:val>
                                        </p:tav>
                                      </p:tavLst>
                                    </p:anim>
                                    <p:anim calcmode="lin" valueType="num">
                                      <p:cBhvr additive="base">
                                        <p:cTn id="211" dur="3000"/>
                                        <p:tgtEl>
                                          <p:spTgt spid="35"/>
                                        </p:tgtEl>
                                        <p:attrNameLst>
                                          <p:attrName>ppt_y</p:attrName>
                                        </p:attrNameLst>
                                      </p:cBhvr>
                                      <p:tavLst>
                                        <p:tav tm="0">
                                          <p:val>
                                            <p:strVal val="ppt_y"/>
                                          </p:val>
                                        </p:tav>
                                        <p:tav tm="100000">
                                          <p:val>
                                            <p:strVal val="1+ppt_h/2"/>
                                          </p:val>
                                        </p:tav>
                                      </p:tavLst>
                                    </p:anim>
                                    <p:set>
                                      <p:cBhvr>
                                        <p:cTn id="212" dur="1" fill="hold">
                                          <p:stCondLst>
                                            <p:cond delay="2999"/>
                                          </p:stCondLst>
                                        </p:cTn>
                                        <p:tgtEl>
                                          <p:spTgt spid="35"/>
                                        </p:tgtEl>
                                        <p:attrNameLst>
                                          <p:attrName>style.visibility</p:attrName>
                                        </p:attrNameLst>
                                      </p:cBhvr>
                                      <p:to>
                                        <p:strVal val="hidden"/>
                                      </p:to>
                                    </p:set>
                                  </p:childTnLst>
                                </p:cTn>
                              </p:par>
                              <p:par>
                                <p:cTn id="213" presetID="2" presetClass="exit" presetSubtype="6" fill="hold" nodeType="withEffect">
                                  <p:stCondLst>
                                    <p:cond delay="0"/>
                                  </p:stCondLst>
                                  <p:childTnLst>
                                    <p:anim calcmode="lin" valueType="num">
                                      <p:cBhvr additive="base">
                                        <p:cTn id="214" dur="3000"/>
                                        <p:tgtEl>
                                          <p:spTgt spid="36"/>
                                        </p:tgtEl>
                                        <p:attrNameLst>
                                          <p:attrName>ppt_x</p:attrName>
                                        </p:attrNameLst>
                                      </p:cBhvr>
                                      <p:tavLst>
                                        <p:tav tm="0">
                                          <p:val>
                                            <p:strVal val="ppt_x"/>
                                          </p:val>
                                        </p:tav>
                                        <p:tav tm="100000">
                                          <p:val>
                                            <p:strVal val="1+ppt_w/2"/>
                                          </p:val>
                                        </p:tav>
                                      </p:tavLst>
                                    </p:anim>
                                    <p:anim calcmode="lin" valueType="num">
                                      <p:cBhvr additive="base">
                                        <p:cTn id="215" dur="3000"/>
                                        <p:tgtEl>
                                          <p:spTgt spid="36"/>
                                        </p:tgtEl>
                                        <p:attrNameLst>
                                          <p:attrName>ppt_y</p:attrName>
                                        </p:attrNameLst>
                                      </p:cBhvr>
                                      <p:tavLst>
                                        <p:tav tm="0">
                                          <p:val>
                                            <p:strVal val="ppt_y"/>
                                          </p:val>
                                        </p:tav>
                                        <p:tav tm="100000">
                                          <p:val>
                                            <p:strVal val="1+ppt_h/2"/>
                                          </p:val>
                                        </p:tav>
                                      </p:tavLst>
                                    </p:anim>
                                    <p:set>
                                      <p:cBhvr>
                                        <p:cTn id="216" dur="1" fill="hold">
                                          <p:stCondLst>
                                            <p:cond delay="2999"/>
                                          </p:stCondLst>
                                        </p:cTn>
                                        <p:tgtEl>
                                          <p:spTgt spid="36"/>
                                        </p:tgtEl>
                                        <p:attrNameLst>
                                          <p:attrName>style.visibility</p:attrName>
                                        </p:attrNameLst>
                                      </p:cBhvr>
                                      <p:to>
                                        <p:strVal val="hidden"/>
                                      </p:to>
                                    </p:set>
                                  </p:childTnLst>
                                </p:cTn>
                              </p:par>
                              <p:par>
                                <p:cTn id="217" presetID="2" presetClass="exit" presetSubtype="6" fill="hold" nodeType="withEffect">
                                  <p:stCondLst>
                                    <p:cond delay="0"/>
                                  </p:stCondLst>
                                  <p:childTnLst>
                                    <p:anim calcmode="lin" valueType="num">
                                      <p:cBhvr additive="base">
                                        <p:cTn id="218" dur="3000"/>
                                        <p:tgtEl>
                                          <p:spTgt spid="37"/>
                                        </p:tgtEl>
                                        <p:attrNameLst>
                                          <p:attrName>ppt_x</p:attrName>
                                        </p:attrNameLst>
                                      </p:cBhvr>
                                      <p:tavLst>
                                        <p:tav tm="0">
                                          <p:val>
                                            <p:strVal val="ppt_x"/>
                                          </p:val>
                                        </p:tav>
                                        <p:tav tm="100000">
                                          <p:val>
                                            <p:strVal val="1+ppt_w/2"/>
                                          </p:val>
                                        </p:tav>
                                      </p:tavLst>
                                    </p:anim>
                                    <p:anim calcmode="lin" valueType="num">
                                      <p:cBhvr additive="base">
                                        <p:cTn id="219" dur="3000"/>
                                        <p:tgtEl>
                                          <p:spTgt spid="37"/>
                                        </p:tgtEl>
                                        <p:attrNameLst>
                                          <p:attrName>ppt_y</p:attrName>
                                        </p:attrNameLst>
                                      </p:cBhvr>
                                      <p:tavLst>
                                        <p:tav tm="0">
                                          <p:val>
                                            <p:strVal val="ppt_y"/>
                                          </p:val>
                                        </p:tav>
                                        <p:tav tm="100000">
                                          <p:val>
                                            <p:strVal val="1+ppt_h/2"/>
                                          </p:val>
                                        </p:tav>
                                      </p:tavLst>
                                    </p:anim>
                                    <p:set>
                                      <p:cBhvr>
                                        <p:cTn id="220" dur="1" fill="hold">
                                          <p:stCondLst>
                                            <p:cond delay="2999"/>
                                          </p:stCondLst>
                                        </p:cTn>
                                        <p:tgtEl>
                                          <p:spTgt spid="37"/>
                                        </p:tgtEl>
                                        <p:attrNameLst>
                                          <p:attrName>style.visibility</p:attrName>
                                        </p:attrNameLst>
                                      </p:cBhvr>
                                      <p:to>
                                        <p:strVal val="hidden"/>
                                      </p:to>
                                    </p:set>
                                  </p:childTnLst>
                                </p:cTn>
                              </p:par>
                              <p:par>
                                <p:cTn id="221" presetID="2" presetClass="exit" presetSubtype="6" fill="hold" nodeType="withEffect">
                                  <p:stCondLst>
                                    <p:cond delay="0"/>
                                  </p:stCondLst>
                                  <p:childTnLst>
                                    <p:anim calcmode="lin" valueType="num">
                                      <p:cBhvr additive="base">
                                        <p:cTn id="222" dur="3000"/>
                                        <p:tgtEl>
                                          <p:spTgt spid="38"/>
                                        </p:tgtEl>
                                        <p:attrNameLst>
                                          <p:attrName>ppt_x</p:attrName>
                                        </p:attrNameLst>
                                      </p:cBhvr>
                                      <p:tavLst>
                                        <p:tav tm="0">
                                          <p:val>
                                            <p:strVal val="ppt_x"/>
                                          </p:val>
                                        </p:tav>
                                        <p:tav tm="100000">
                                          <p:val>
                                            <p:strVal val="1+ppt_w/2"/>
                                          </p:val>
                                        </p:tav>
                                      </p:tavLst>
                                    </p:anim>
                                    <p:anim calcmode="lin" valueType="num">
                                      <p:cBhvr additive="base">
                                        <p:cTn id="223" dur="3000"/>
                                        <p:tgtEl>
                                          <p:spTgt spid="38"/>
                                        </p:tgtEl>
                                        <p:attrNameLst>
                                          <p:attrName>ppt_y</p:attrName>
                                        </p:attrNameLst>
                                      </p:cBhvr>
                                      <p:tavLst>
                                        <p:tav tm="0">
                                          <p:val>
                                            <p:strVal val="ppt_y"/>
                                          </p:val>
                                        </p:tav>
                                        <p:tav tm="100000">
                                          <p:val>
                                            <p:strVal val="1+ppt_h/2"/>
                                          </p:val>
                                        </p:tav>
                                      </p:tavLst>
                                    </p:anim>
                                    <p:set>
                                      <p:cBhvr>
                                        <p:cTn id="224" dur="1" fill="hold">
                                          <p:stCondLst>
                                            <p:cond delay="2999"/>
                                          </p:stCondLst>
                                        </p:cTn>
                                        <p:tgtEl>
                                          <p:spTgt spid="38"/>
                                        </p:tgtEl>
                                        <p:attrNameLst>
                                          <p:attrName>style.visibility</p:attrName>
                                        </p:attrNameLst>
                                      </p:cBhvr>
                                      <p:to>
                                        <p:strVal val="hidden"/>
                                      </p:to>
                                    </p:set>
                                  </p:childTnLst>
                                </p:cTn>
                              </p:par>
                              <p:par>
                                <p:cTn id="225" presetID="2" presetClass="exit" presetSubtype="6" fill="hold" nodeType="withEffect">
                                  <p:stCondLst>
                                    <p:cond delay="0"/>
                                  </p:stCondLst>
                                  <p:childTnLst>
                                    <p:anim calcmode="lin" valueType="num">
                                      <p:cBhvr additive="base">
                                        <p:cTn id="226" dur="3000"/>
                                        <p:tgtEl>
                                          <p:spTgt spid="39"/>
                                        </p:tgtEl>
                                        <p:attrNameLst>
                                          <p:attrName>ppt_x</p:attrName>
                                        </p:attrNameLst>
                                      </p:cBhvr>
                                      <p:tavLst>
                                        <p:tav tm="0">
                                          <p:val>
                                            <p:strVal val="ppt_x"/>
                                          </p:val>
                                        </p:tav>
                                        <p:tav tm="100000">
                                          <p:val>
                                            <p:strVal val="1+ppt_w/2"/>
                                          </p:val>
                                        </p:tav>
                                      </p:tavLst>
                                    </p:anim>
                                    <p:anim calcmode="lin" valueType="num">
                                      <p:cBhvr additive="base">
                                        <p:cTn id="227" dur="3000"/>
                                        <p:tgtEl>
                                          <p:spTgt spid="39"/>
                                        </p:tgtEl>
                                        <p:attrNameLst>
                                          <p:attrName>ppt_y</p:attrName>
                                        </p:attrNameLst>
                                      </p:cBhvr>
                                      <p:tavLst>
                                        <p:tav tm="0">
                                          <p:val>
                                            <p:strVal val="ppt_y"/>
                                          </p:val>
                                        </p:tav>
                                        <p:tav tm="100000">
                                          <p:val>
                                            <p:strVal val="1+ppt_h/2"/>
                                          </p:val>
                                        </p:tav>
                                      </p:tavLst>
                                    </p:anim>
                                    <p:set>
                                      <p:cBhvr>
                                        <p:cTn id="228" dur="1" fill="hold">
                                          <p:stCondLst>
                                            <p:cond delay="2999"/>
                                          </p:stCondLst>
                                        </p:cTn>
                                        <p:tgtEl>
                                          <p:spTgt spid="39"/>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25"/>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26"/>
                                        </p:tgtEl>
                                        <p:attrNameLst>
                                          <p:attrName>r</p:attrName>
                                        </p:attrNameLst>
                                      </p:cBhvr>
                                    </p:animRot>
                                  </p:childTnLst>
                                </p:cTn>
                              </p:par>
                              <p:par>
                                <p:cTn id="233" presetID="8" presetClass="emph" presetSubtype="0" fill="hold" nodeType="withEffect">
                                  <p:stCondLst>
                                    <p:cond delay="0"/>
                                  </p:stCondLst>
                                  <p:childTnLst>
                                    <p:animRot by="21600000">
                                      <p:cBhvr>
                                        <p:cTn id="234" dur="3000" fill="hold"/>
                                        <p:tgtEl>
                                          <p:spTgt spid="27"/>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28"/>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29"/>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35"/>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36"/>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37"/>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38"/>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39"/>
                                        </p:tgtEl>
                                        <p:attrNameLst>
                                          <p:attrName>r</p:attrName>
                                        </p:attrNameLst>
                                      </p:cBhvr>
                                    </p:animRot>
                                  </p:childTnLst>
                                </p:cTn>
                              </p:par>
                              <p:par>
                                <p:cTn id="249" presetID="2" presetClass="exit" presetSubtype="12" fill="hold" nodeType="withEffect">
                                  <p:stCondLst>
                                    <p:cond delay="0"/>
                                  </p:stCondLst>
                                  <p:childTnLst>
                                    <p:anim calcmode="lin" valueType="num">
                                      <p:cBhvr additive="base">
                                        <p:cTn id="250" dur="3000"/>
                                        <p:tgtEl>
                                          <p:spTgt spid="30"/>
                                        </p:tgtEl>
                                        <p:attrNameLst>
                                          <p:attrName>ppt_x</p:attrName>
                                        </p:attrNameLst>
                                      </p:cBhvr>
                                      <p:tavLst>
                                        <p:tav tm="0">
                                          <p:val>
                                            <p:strVal val="ppt_x"/>
                                          </p:val>
                                        </p:tav>
                                        <p:tav tm="100000">
                                          <p:val>
                                            <p:strVal val="0-ppt_w/2"/>
                                          </p:val>
                                        </p:tav>
                                      </p:tavLst>
                                    </p:anim>
                                    <p:anim calcmode="lin" valueType="num">
                                      <p:cBhvr additive="base">
                                        <p:cTn id="251" dur="3000"/>
                                        <p:tgtEl>
                                          <p:spTgt spid="30"/>
                                        </p:tgtEl>
                                        <p:attrNameLst>
                                          <p:attrName>ppt_y</p:attrName>
                                        </p:attrNameLst>
                                      </p:cBhvr>
                                      <p:tavLst>
                                        <p:tav tm="0">
                                          <p:val>
                                            <p:strVal val="ppt_y"/>
                                          </p:val>
                                        </p:tav>
                                        <p:tav tm="100000">
                                          <p:val>
                                            <p:strVal val="1+ppt_h/2"/>
                                          </p:val>
                                        </p:tav>
                                      </p:tavLst>
                                    </p:anim>
                                    <p:set>
                                      <p:cBhvr>
                                        <p:cTn id="252" dur="1" fill="hold">
                                          <p:stCondLst>
                                            <p:cond delay="2999"/>
                                          </p:stCondLst>
                                        </p:cTn>
                                        <p:tgtEl>
                                          <p:spTgt spid="30"/>
                                        </p:tgtEl>
                                        <p:attrNameLst>
                                          <p:attrName>style.visibility</p:attrName>
                                        </p:attrNameLst>
                                      </p:cBhvr>
                                      <p:to>
                                        <p:strVal val="hidden"/>
                                      </p:to>
                                    </p:set>
                                  </p:childTnLst>
                                </p:cTn>
                              </p:par>
                              <p:par>
                                <p:cTn id="253" presetID="2" presetClass="exit" presetSubtype="12" fill="hold" nodeType="withEffect">
                                  <p:stCondLst>
                                    <p:cond delay="0"/>
                                  </p:stCondLst>
                                  <p:childTnLst>
                                    <p:anim calcmode="lin" valueType="num">
                                      <p:cBhvr additive="base">
                                        <p:cTn id="254" dur="3000"/>
                                        <p:tgtEl>
                                          <p:spTgt spid="31"/>
                                        </p:tgtEl>
                                        <p:attrNameLst>
                                          <p:attrName>ppt_x</p:attrName>
                                        </p:attrNameLst>
                                      </p:cBhvr>
                                      <p:tavLst>
                                        <p:tav tm="0">
                                          <p:val>
                                            <p:strVal val="ppt_x"/>
                                          </p:val>
                                        </p:tav>
                                        <p:tav tm="100000">
                                          <p:val>
                                            <p:strVal val="0-ppt_w/2"/>
                                          </p:val>
                                        </p:tav>
                                      </p:tavLst>
                                    </p:anim>
                                    <p:anim calcmode="lin" valueType="num">
                                      <p:cBhvr additive="base">
                                        <p:cTn id="255" dur="3000"/>
                                        <p:tgtEl>
                                          <p:spTgt spid="31"/>
                                        </p:tgtEl>
                                        <p:attrNameLst>
                                          <p:attrName>ppt_y</p:attrName>
                                        </p:attrNameLst>
                                      </p:cBhvr>
                                      <p:tavLst>
                                        <p:tav tm="0">
                                          <p:val>
                                            <p:strVal val="ppt_y"/>
                                          </p:val>
                                        </p:tav>
                                        <p:tav tm="100000">
                                          <p:val>
                                            <p:strVal val="1+ppt_h/2"/>
                                          </p:val>
                                        </p:tav>
                                      </p:tavLst>
                                    </p:anim>
                                    <p:set>
                                      <p:cBhvr>
                                        <p:cTn id="256" dur="1" fill="hold">
                                          <p:stCondLst>
                                            <p:cond delay="2999"/>
                                          </p:stCondLst>
                                        </p:cTn>
                                        <p:tgtEl>
                                          <p:spTgt spid="31"/>
                                        </p:tgtEl>
                                        <p:attrNameLst>
                                          <p:attrName>style.visibility</p:attrName>
                                        </p:attrNameLst>
                                      </p:cBhvr>
                                      <p:to>
                                        <p:strVal val="hidden"/>
                                      </p:to>
                                    </p:set>
                                  </p:childTnLst>
                                </p:cTn>
                              </p:par>
                              <p:par>
                                <p:cTn id="257" presetID="2" presetClass="exit" presetSubtype="12" fill="hold" nodeType="withEffect">
                                  <p:stCondLst>
                                    <p:cond delay="0"/>
                                  </p:stCondLst>
                                  <p:childTnLst>
                                    <p:anim calcmode="lin" valueType="num">
                                      <p:cBhvr additive="base">
                                        <p:cTn id="258" dur="3000"/>
                                        <p:tgtEl>
                                          <p:spTgt spid="32"/>
                                        </p:tgtEl>
                                        <p:attrNameLst>
                                          <p:attrName>ppt_x</p:attrName>
                                        </p:attrNameLst>
                                      </p:cBhvr>
                                      <p:tavLst>
                                        <p:tav tm="0">
                                          <p:val>
                                            <p:strVal val="ppt_x"/>
                                          </p:val>
                                        </p:tav>
                                        <p:tav tm="100000">
                                          <p:val>
                                            <p:strVal val="0-ppt_w/2"/>
                                          </p:val>
                                        </p:tav>
                                      </p:tavLst>
                                    </p:anim>
                                    <p:anim calcmode="lin" valueType="num">
                                      <p:cBhvr additive="base">
                                        <p:cTn id="259" dur="3000"/>
                                        <p:tgtEl>
                                          <p:spTgt spid="32"/>
                                        </p:tgtEl>
                                        <p:attrNameLst>
                                          <p:attrName>ppt_y</p:attrName>
                                        </p:attrNameLst>
                                      </p:cBhvr>
                                      <p:tavLst>
                                        <p:tav tm="0">
                                          <p:val>
                                            <p:strVal val="ppt_y"/>
                                          </p:val>
                                        </p:tav>
                                        <p:tav tm="100000">
                                          <p:val>
                                            <p:strVal val="1+ppt_h/2"/>
                                          </p:val>
                                        </p:tav>
                                      </p:tavLst>
                                    </p:anim>
                                    <p:set>
                                      <p:cBhvr>
                                        <p:cTn id="260" dur="1" fill="hold">
                                          <p:stCondLst>
                                            <p:cond delay="2999"/>
                                          </p:stCondLst>
                                        </p:cTn>
                                        <p:tgtEl>
                                          <p:spTgt spid="32"/>
                                        </p:tgtEl>
                                        <p:attrNameLst>
                                          <p:attrName>style.visibility</p:attrName>
                                        </p:attrNameLst>
                                      </p:cBhvr>
                                      <p:to>
                                        <p:strVal val="hidden"/>
                                      </p:to>
                                    </p:set>
                                  </p:childTnLst>
                                </p:cTn>
                              </p:par>
                              <p:par>
                                <p:cTn id="261" presetID="2" presetClass="exit" presetSubtype="12" fill="hold" nodeType="withEffect">
                                  <p:stCondLst>
                                    <p:cond delay="0"/>
                                  </p:stCondLst>
                                  <p:childTnLst>
                                    <p:anim calcmode="lin" valueType="num">
                                      <p:cBhvr additive="base">
                                        <p:cTn id="262" dur="3000"/>
                                        <p:tgtEl>
                                          <p:spTgt spid="33"/>
                                        </p:tgtEl>
                                        <p:attrNameLst>
                                          <p:attrName>ppt_x</p:attrName>
                                        </p:attrNameLst>
                                      </p:cBhvr>
                                      <p:tavLst>
                                        <p:tav tm="0">
                                          <p:val>
                                            <p:strVal val="ppt_x"/>
                                          </p:val>
                                        </p:tav>
                                        <p:tav tm="100000">
                                          <p:val>
                                            <p:strVal val="0-ppt_w/2"/>
                                          </p:val>
                                        </p:tav>
                                      </p:tavLst>
                                    </p:anim>
                                    <p:anim calcmode="lin" valueType="num">
                                      <p:cBhvr additive="base">
                                        <p:cTn id="263" dur="3000"/>
                                        <p:tgtEl>
                                          <p:spTgt spid="33"/>
                                        </p:tgtEl>
                                        <p:attrNameLst>
                                          <p:attrName>ppt_y</p:attrName>
                                        </p:attrNameLst>
                                      </p:cBhvr>
                                      <p:tavLst>
                                        <p:tav tm="0">
                                          <p:val>
                                            <p:strVal val="ppt_y"/>
                                          </p:val>
                                        </p:tav>
                                        <p:tav tm="100000">
                                          <p:val>
                                            <p:strVal val="1+ppt_h/2"/>
                                          </p:val>
                                        </p:tav>
                                      </p:tavLst>
                                    </p:anim>
                                    <p:set>
                                      <p:cBhvr>
                                        <p:cTn id="264" dur="1" fill="hold">
                                          <p:stCondLst>
                                            <p:cond delay="2999"/>
                                          </p:stCondLst>
                                        </p:cTn>
                                        <p:tgtEl>
                                          <p:spTgt spid="33"/>
                                        </p:tgtEl>
                                        <p:attrNameLst>
                                          <p:attrName>style.visibility</p:attrName>
                                        </p:attrNameLst>
                                      </p:cBhvr>
                                      <p:to>
                                        <p:strVal val="hidden"/>
                                      </p:to>
                                    </p:set>
                                  </p:childTnLst>
                                </p:cTn>
                              </p:par>
                              <p:par>
                                <p:cTn id="265" presetID="2" presetClass="exit" presetSubtype="12" fill="hold" nodeType="withEffect">
                                  <p:stCondLst>
                                    <p:cond delay="0"/>
                                  </p:stCondLst>
                                  <p:childTnLst>
                                    <p:anim calcmode="lin" valueType="num">
                                      <p:cBhvr additive="base">
                                        <p:cTn id="266" dur="3000"/>
                                        <p:tgtEl>
                                          <p:spTgt spid="34"/>
                                        </p:tgtEl>
                                        <p:attrNameLst>
                                          <p:attrName>ppt_x</p:attrName>
                                        </p:attrNameLst>
                                      </p:cBhvr>
                                      <p:tavLst>
                                        <p:tav tm="0">
                                          <p:val>
                                            <p:strVal val="ppt_x"/>
                                          </p:val>
                                        </p:tav>
                                        <p:tav tm="100000">
                                          <p:val>
                                            <p:strVal val="0-ppt_w/2"/>
                                          </p:val>
                                        </p:tav>
                                      </p:tavLst>
                                    </p:anim>
                                    <p:anim calcmode="lin" valueType="num">
                                      <p:cBhvr additive="base">
                                        <p:cTn id="267" dur="3000"/>
                                        <p:tgtEl>
                                          <p:spTgt spid="34"/>
                                        </p:tgtEl>
                                        <p:attrNameLst>
                                          <p:attrName>ppt_y</p:attrName>
                                        </p:attrNameLst>
                                      </p:cBhvr>
                                      <p:tavLst>
                                        <p:tav tm="0">
                                          <p:val>
                                            <p:strVal val="ppt_y"/>
                                          </p:val>
                                        </p:tav>
                                        <p:tav tm="100000">
                                          <p:val>
                                            <p:strVal val="1+ppt_h/2"/>
                                          </p:val>
                                        </p:tav>
                                      </p:tavLst>
                                    </p:anim>
                                    <p:set>
                                      <p:cBhvr>
                                        <p:cTn id="268" dur="1" fill="hold">
                                          <p:stCondLst>
                                            <p:cond delay="2999"/>
                                          </p:stCondLst>
                                        </p:cTn>
                                        <p:tgtEl>
                                          <p:spTgt spid="34"/>
                                        </p:tgtEl>
                                        <p:attrNameLst>
                                          <p:attrName>style.visibility</p:attrName>
                                        </p:attrNameLst>
                                      </p:cBhvr>
                                      <p:to>
                                        <p:strVal val="hidden"/>
                                      </p:to>
                                    </p:set>
                                  </p:childTnLst>
                                </p:cTn>
                              </p:par>
                              <p:par>
                                <p:cTn id="269" presetID="2" presetClass="exit" presetSubtype="12" fill="hold" nodeType="withEffect">
                                  <p:stCondLst>
                                    <p:cond delay="0"/>
                                  </p:stCondLst>
                                  <p:childTnLst>
                                    <p:anim calcmode="lin" valueType="num">
                                      <p:cBhvr additive="base">
                                        <p:cTn id="270" dur="3000"/>
                                        <p:tgtEl>
                                          <p:spTgt spid="40"/>
                                        </p:tgtEl>
                                        <p:attrNameLst>
                                          <p:attrName>ppt_x</p:attrName>
                                        </p:attrNameLst>
                                      </p:cBhvr>
                                      <p:tavLst>
                                        <p:tav tm="0">
                                          <p:val>
                                            <p:strVal val="ppt_x"/>
                                          </p:val>
                                        </p:tav>
                                        <p:tav tm="100000">
                                          <p:val>
                                            <p:strVal val="0-ppt_w/2"/>
                                          </p:val>
                                        </p:tav>
                                      </p:tavLst>
                                    </p:anim>
                                    <p:anim calcmode="lin" valueType="num">
                                      <p:cBhvr additive="base">
                                        <p:cTn id="271" dur="3000"/>
                                        <p:tgtEl>
                                          <p:spTgt spid="40"/>
                                        </p:tgtEl>
                                        <p:attrNameLst>
                                          <p:attrName>ppt_y</p:attrName>
                                        </p:attrNameLst>
                                      </p:cBhvr>
                                      <p:tavLst>
                                        <p:tav tm="0">
                                          <p:val>
                                            <p:strVal val="ppt_y"/>
                                          </p:val>
                                        </p:tav>
                                        <p:tav tm="100000">
                                          <p:val>
                                            <p:strVal val="1+ppt_h/2"/>
                                          </p:val>
                                        </p:tav>
                                      </p:tavLst>
                                    </p:anim>
                                    <p:set>
                                      <p:cBhvr>
                                        <p:cTn id="272" dur="1" fill="hold">
                                          <p:stCondLst>
                                            <p:cond delay="2999"/>
                                          </p:stCondLst>
                                        </p:cTn>
                                        <p:tgtEl>
                                          <p:spTgt spid="40"/>
                                        </p:tgtEl>
                                        <p:attrNameLst>
                                          <p:attrName>style.visibility</p:attrName>
                                        </p:attrNameLst>
                                      </p:cBhvr>
                                      <p:to>
                                        <p:strVal val="hidden"/>
                                      </p:to>
                                    </p:set>
                                  </p:childTnLst>
                                </p:cTn>
                              </p:par>
                              <p:par>
                                <p:cTn id="273" presetID="2" presetClass="exit" presetSubtype="12" fill="hold" nodeType="withEffect">
                                  <p:stCondLst>
                                    <p:cond delay="0"/>
                                  </p:stCondLst>
                                  <p:childTnLst>
                                    <p:anim calcmode="lin" valueType="num">
                                      <p:cBhvr additive="base">
                                        <p:cTn id="274" dur="3000"/>
                                        <p:tgtEl>
                                          <p:spTgt spid="41"/>
                                        </p:tgtEl>
                                        <p:attrNameLst>
                                          <p:attrName>ppt_x</p:attrName>
                                        </p:attrNameLst>
                                      </p:cBhvr>
                                      <p:tavLst>
                                        <p:tav tm="0">
                                          <p:val>
                                            <p:strVal val="ppt_x"/>
                                          </p:val>
                                        </p:tav>
                                        <p:tav tm="100000">
                                          <p:val>
                                            <p:strVal val="0-ppt_w/2"/>
                                          </p:val>
                                        </p:tav>
                                      </p:tavLst>
                                    </p:anim>
                                    <p:anim calcmode="lin" valueType="num">
                                      <p:cBhvr additive="base">
                                        <p:cTn id="275" dur="3000"/>
                                        <p:tgtEl>
                                          <p:spTgt spid="41"/>
                                        </p:tgtEl>
                                        <p:attrNameLst>
                                          <p:attrName>ppt_y</p:attrName>
                                        </p:attrNameLst>
                                      </p:cBhvr>
                                      <p:tavLst>
                                        <p:tav tm="0">
                                          <p:val>
                                            <p:strVal val="ppt_y"/>
                                          </p:val>
                                        </p:tav>
                                        <p:tav tm="100000">
                                          <p:val>
                                            <p:strVal val="1+ppt_h/2"/>
                                          </p:val>
                                        </p:tav>
                                      </p:tavLst>
                                    </p:anim>
                                    <p:set>
                                      <p:cBhvr>
                                        <p:cTn id="276" dur="1" fill="hold">
                                          <p:stCondLst>
                                            <p:cond delay="2999"/>
                                          </p:stCondLst>
                                        </p:cTn>
                                        <p:tgtEl>
                                          <p:spTgt spid="41"/>
                                        </p:tgtEl>
                                        <p:attrNameLst>
                                          <p:attrName>style.visibility</p:attrName>
                                        </p:attrNameLst>
                                      </p:cBhvr>
                                      <p:to>
                                        <p:strVal val="hidden"/>
                                      </p:to>
                                    </p:set>
                                  </p:childTnLst>
                                </p:cTn>
                              </p:par>
                              <p:par>
                                <p:cTn id="277" presetID="2" presetClass="exit" presetSubtype="12" fill="hold" nodeType="withEffect">
                                  <p:stCondLst>
                                    <p:cond delay="0"/>
                                  </p:stCondLst>
                                  <p:childTnLst>
                                    <p:anim calcmode="lin" valueType="num">
                                      <p:cBhvr additive="base">
                                        <p:cTn id="278" dur="3000"/>
                                        <p:tgtEl>
                                          <p:spTgt spid="42"/>
                                        </p:tgtEl>
                                        <p:attrNameLst>
                                          <p:attrName>ppt_x</p:attrName>
                                        </p:attrNameLst>
                                      </p:cBhvr>
                                      <p:tavLst>
                                        <p:tav tm="0">
                                          <p:val>
                                            <p:strVal val="ppt_x"/>
                                          </p:val>
                                        </p:tav>
                                        <p:tav tm="100000">
                                          <p:val>
                                            <p:strVal val="0-ppt_w/2"/>
                                          </p:val>
                                        </p:tav>
                                      </p:tavLst>
                                    </p:anim>
                                    <p:anim calcmode="lin" valueType="num">
                                      <p:cBhvr additive="base">
                                        <p:cTn id="279" dur="3000"/>
                                        <p:tgtEl>
                                          <p:spTgt spid="42"/>
                                        </p:tgtEl>
                                        <p:attrNameLst>
                                          <p:attrName>ppt_y</p:attrName>
                                        </p:attrNameLst>
                                      </p:cBhvr>
                                      <p:tavLst>
                                        <p:tav tm="0">
                                          <p:val>
                                            <p:strVal val="ppt_y"/>
                                          </p:val>
                                        </p:tav>
                                        <p:tav tm="100000">
                                          <p:val>
                                            <p:strVal val="1+ppt_h/2"/>
                                          </p:val>
                                        </p:tav>
                                      </p:tavLst>
                                    </p:anim>
                                    <p:set>
                                      <p:cBhvr>
                                        <p:cTn id="280" dur="1" fill="hold">
                                          <p:stCondLst>
                                            <p:cond delay="2999"/>
                                          </p:stCondLst>
                                        </p:cTn>
                                        <p:tgtEl>
                                          <p:spTgt spid="42"/>
                                        </p:tgtEl>
                                        <p:attrNameLst>
                                          <p:attrName>style.visibility</p:attrName>
                                        </p:attrNameLst>
                                      </p:cBhvr>
                                      <p:to>
                                        <p:strVal val="hidden"/>
                                      </p:to>
                                    </p:set>
                                  </p:childTnLst>
                                </p:cTn>
                              </p:par>
                              <p:par>
                                <p:cTn id="281" presetID="2" presetClass="exit" presetSubtype="12" fill="hold" nodeType="withEffect">
                                  <p:stCondLst>
                                    <p:cond delay="0"/>
                                  </p:stCondLst>
                                  <p:childTnLst>
                                    <p:anim calcmode="lin" valueType="num">
                                      <p:cBhvr additive="base">
                                        <p:cTn id="282" dur="3000"/>
                                        <p:tgtEl>
                                          <p:spTgt spid="43"/>
                                        </p:tgtEl>
                                        <p:attrNameLst>
                                          <p:attrName>ppt_x</p:attrName>
                                        </p:attrNameLst>
                                      </p:cBhvr>
                                      <p:tavLst>
                                        <p:tav tm="0">
                                          <p:val>
                                            <p:strVal val="ppt_x"/>
                                          </p:val>
                                        </p:tav>
                                        <p:tav tm="100000">
                                          <p:val>
                                            <p:strVal val="0-ppt_w/2"/>
                                          </p:val>
                                        </p:tav>
                                      </p:tavLst>
                                    </p:anim>
                                    <p:anim calcmode="lin" valueType="num">
                                      <p:cBhvr additive="base">
                                        <p:cTn id="283" dur="3000"/>
                                        <p:tgtEl>
                                          <p:spTgt spid="43"/>
                                        </p:tgtEl>
                                        <p:attrNameLst>
                                          <p:attrName>ppt_y</p:attrName>
                                        </p:attrNameLst>
                                      </p:cBhvr>
                                      <p:tavLst>
                                        <p:tav tm="0">
                                          <p:val>
                                            <p:strVal val="ppt_y"/>
                                          </p:val>
                                        </p:tav>
                                        <p:tav tm="100000">
                                          <p:val>
                                            <p:strVal val="1+ppt_h/2"/>
                                          </p:val>
                                        </p:tav>
                                      </p:tavLst>
                                    </p:anim>
                                    <p:set>
                                      <p:cBhvr>
                                        <p:cTn id="284" dur="1" fill="hold">
                                          <p:stCondLst>
                                            <p:cond delay="2999"/>
                                          </p:stCondLst>
                                        </p:cTn>
                                        <p:tgtEl>
                                          <p:spTgt spid="43"/>
                                        </p:tgtEl>
                                        <p:attrNameLst>
                                          <p:attrName>style.visibility</p:attrName>
                                        </p:attrNameLst>
                                      </p:cBhvr>
                                      <p:to>
                                        <p:strVal val="hidden"/>
                                      </p:to>
                                    </p:set>
                                  </p:childTnLst>
                                </p:cTn>
                              </p:par>
                              <p:par>
                                <p:cTn id="285" presetID="2" presetClass="exit" presetSubtype="12" fill="hold" nodeType="withEffect">
                                  <p:stCondLst>
                                    <p:cond delay="0"/>
                                  </p:stCondLst>
                                  <p:childTnLst>
                                    <p:anim calcmode="lin" valueType="num">
                                      <p:cBhvr additive="base">
                                        <p:cTn id="286" dur="3000"/>
                                        <p:tgtEl>
                                          <p:spTgt spid="44"/>
                                        </p:tgtEl>
                                        <p:attrNameLst>
                                          <p:attrName>ppt_x</p:attrName>
                                        </p:attrNameLst>
                                      </p:cBhvr>
                                      <p:tavLst>
                                        <p:tav tm="0">
                                          <p:val>
                                            <p:strVal val="ppt_x"/>
                                          </p:val>
                                        </p:tav>
                                        <p:tav tm="100000">
                                          <p:val>
                                            <p:strVal val="0-ppt_w/2"/>
                                          </p:val>
                                        </p:tav>
                                      </p:tavLst>
                                    </p:anim>
                                    <p:anim calcmode="lin" valueType="num">
                                      <p:cBhvr additive="base">
                                        <p:cTn id="287" dur="3000"/>
                                        <p:tgtEl>
                                          <p:spTgt spid="44"/>
                                        </p:tgtEl>
                                        <p:attrNameLst>
                                          <p:attrName>ppt_y</p:attrName>
                                        </p:attrNameLst>
                                      </p:cBhvr>
                                      <p:tavLst>
                                        <p:tav tm="0">
                                          <p:val>
                                            <p:strVal val="ppt_y"/>
                                          </p:val>
                                        </p:tav>
                                        <p:tav tm="100000">
                                          <p:val>
                                            <p:strVal val="1+ppt_h/2"/>
                                          </p:val>
                                        </p:tav>
                                      </p:tavLst>
                                    </p:anim>
                                    <p:set>
                                      <p:cBhvr>
                                        <p:cTn id="288" dur="1" fill="hold">
                                          <p:stCondLst>
                                            <p:cond delay="2999"/>
                                          </p:stCondLst>
                                        </p:cTn>
                                        <p:tgtEl>
                                          <p:spTgt spid="44"/>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30"/>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31"/>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32"/>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33"/>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34"/>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40"/>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41"/>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42"/>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43"/>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44"/>
                                        </p:tgtEl>
                                        <p:attrNameLst>
                                          <p:attrName>r</p:attrName>
                                        </p:attrNameLst>
                                      </p:cBhvr>
                                    </p:animRot>
                                  </p:childTnLst>
                                </p:cTn>
                              </p:par>
                              <p:par>
                                <p:cTn id="309" presetID="3" presetClass="exit" presetSubtype="10" fill="hold" nodeType="withEffect">
                                  <p:stCondLst>
                                    <p:cond delay="0"/>
                                  </p:stCondLst>
                                  <p:childTnLst>
                                    <p:animEffect transition="out" filter="blinds(horizontal)">
                                      <p:cBhvr>
                                        <p:cTn id="310" dur="3000"/>
                                        <p:tgtEl>
                                          <p:spTgt spid="25"/>
                                        </p:tgtEl>
                                      </p:cBhvr>
                                    </p:animEffect>
                                    <p:set>
                                      <p:cBhvr>
                                        <p:cTn id="311" dur="1" fill="hold">
                                          <p:stCondLst>
                                            <p:cond delay="2999"/>
                                          </p:stCondLst>
                                        </p:cTn>
                                        <p:tgtEl>
                                          <p:spTgt spid="25"/>
                                        </p:tgtEl>
                                        <p:attrNameLst>
                                          <p:attrName>style.visibility</p:attrName>
                                        </p:attrNameLst>
                                      </p:cBhvr>
                                      <p:to>
                                        <p:strVal val="hidden"/>
                                      </p:to>
                                    </p:set>
                                  </p:childTnLst>
                                </p:cTn>
                              </p:par>
                              <p:par>
                                <p:cTn id="312" presetID="3" presetClass="exit" presetSubtype="10" fill="hold" nodeType="withEffect">
                                  <p:stCondLst>
                                    <p:cond delay="0"/>
                                  </p:stCondLst>
                                  <p:childTnLst>
                                    <p:animEffect transition="out" filter="blinds(horizontal)">
                                      <p:cBhvr>
                                        <p:cTn id="313" dur="3000"/>
                                        <p:tgtEl>
                                          <p:spTgt spid="26"/>
                                        </p:tgtEl>
                                      </p:cBhvr>
                                    </p:animEffect>
                                    <p:set>
                                      <p:cBhvr>
                                        <p:cTn id="314" dur="1" fill="hold">
                                          <p:stCondLst>
                                            <p:cond delay="2999"/>
                                          </p:stCondLst>
                                        </p:cTn>
                                        <p:tgtEl>
                                          <p:spTgt spid="26"/>
                                        </p:tgtEl>
                                        <p:attrNameLst>
                                          <p:attrName>style.visibility</p:attrName>
                                        </p:attrNameLst>
                                      </p:cBhvr>
                                      <p:to>
                                        <p:strVal val="hidden"/>
                                      </p:to>
                                    </p:set>
                                  </p:childTnLst>
                                </p:cTn>
                              </p:par>
                              <p:par>
                                <p:cTn id="315" presetID="3" presetClass="exit" presetSubtype="10" fill="hold" nodeType="withEffect">
                                  <p:stCondLst>
                                    <p:cond delay="0"/>
                                  </p:stCondLst>
                                  <p:childTnLst>
                                    <p:animEffect transition="out" filter="blinds(horizontal)">
                                      <p:cBhvr>
                                        <p:cTn id="316" dur="3000"/>
                                        <p:tgtEl>
                                          <p:spTgt spid="27"/>
                                        </p:tgtEl>
                                      </p:cBhvr>
                                    </p:animEffect>
                                    <p:set>
                                      <p:cBhvr>
                                        <p:cTn id="317" dur="1" fill="hold">
                                          <p:stCondLst>
                                            <p:cond delay="2999"/>
                                          </p:stCondLst>
                                        </p:cTn>
                                        <p:tgtEl>
                                          <p:spTgt spid="27"/>
                                        </p:tgtEl>
                                        <p:attrNameLst>
                                          <p:attrName>style.visibility</p:attrName>
                                        </p:attrNameLst>
                                      </p:cBhvr>
                                      <p:to>
                                        <p:strVal val="hidden"/>
                                      </p:to>
                                    </p:set>
                                  </p:childTnLst>
                                </p:cTn>
                              </p:par>
                              <p:par>
                                <p:cTn id="318" presetID="3" presetClass="exit" presetSubtype="10" fill="hold" nodeType="withEffect">
                                  <p:stCondLst>
                                    <p:cond delay="0"/>
                                  </p:stCondLst>
                                  <p:childTnLst>
                                    <p:animEffect transition="out" filter="blinds(horizontal)">
                                      <p:cBhvr>
                                        <p:cTn id="319" dur="3000"/>
                                        <p:tgtEl>
                                          <p:spTgt spid="28"/>
                                        </p:tgtEl>
                                      </p:cBhvr>
                                    </p:animEffect>
                                    <p:set>
                                      <p:cBhvr>
                                        <p:cTn id="320" dur="1" fill="hold">
                                          <p:stCondLst>
                                            <p:cond delay="2999"/>
                                          </p:stCondLst>
                                        </p:cTn>
                                        <p:tgtEl>
                                          <p:spTgt spid="28"/>
                                        </p:tgtEl>
                                        <p:attrNameLst>
                                          <p:attrName>style.visibility</p:attrName>
                                        </p:attrNameLst>
                                      </p:cBhvr>
                                      <p:to>
                                        <p:strVal val="hidden"/>
                                      </p:to>
                                    </p:set>
                                  </p:childTnLst>
                                </p:cTn>
                              </p:par>
                              <p:par>
                                <p:cTn id="321" presetID="3" presetClass="exit" presetSubtype="10" fill="hold" nodeType="withEffect">
                                  <p:stCondLst>
                                    <p:cond delay="0"/>
                                  </p:stCondLst>
                                  <p:childTnLst>
                                    <p:animEffect transition="out" filter="blinds(horizontal)">
                                      <p:cBhvr>
                                        <p:cTn id="322" dur="3000"/>
                                        <p:tgtEl>
                                          <p:spTgt spid="29"/>
                                        </p:tgtEl>
                                      </p:cBhvr>
                                    </p:animEffect>
                                    <p:set>
                                      <p:cBhvr>
                                        <p:cTn id="323" dur="1" fill="hold">
                                          <p:stCondLst>
                                            <p:cond delay="2999"/>
                                          </p:stCondLst>
                                        </p:cTn>
                                        <p:tgtEl>
                                          <p:spTgt spid="29"/>
                                        </p:tgtEl>
                                        <p:attrNameLst>
                                          <p:attrName>style.visibility</p:attrName>
                                        </p:attrNameLst>
                                      </p:cBhvr>
                                      <p:to>
                                        <p:strVal val="hidden"/>
                                      </p:to>
                                    </p:set>
                                  </p:childTnLst>
                                </p:cTn>
                              </p:par>
                              <p:par>
                                <p:cTn id="324" presetID="3" presetClass="exit" presetSubtype="10" fill="hold" nodeType="withEffect">
                                  <p:stCondLst>
                                    <p:cond delay="0"/>
                                  </p:stCondLst>
                                  <p:childTnLst>
                                    <p:animEffect transition="out" filter="blinds(horizontal)">
                                      <p:cBhvr>
                                        <p:cTn id="325" dur="3000"/>
                                        <p:tgtEl>
                                          <p:spTgt spid="30"/>
                                        </p:tgtEl>
                                      </p:cBhvr>
                                    </p:animEffect>
                                    <p:set>
                                      <p:cBhvr>
                                        <p:cTn id="326" dur="1" fill="hold">
                                          <p:stCondLst>
                                            <p:cond delay="2999"/>
                                          </p:stCondLst>
                                        </p:cTn>
                                        <p:tgtEl>
                                          <p:spTgt spid="30"/>
                                        </p:tgtEl>
                                        <p:attrNameLst>
                                          <p:attrName>style.visibility</p:attrName>
                                        </p:attrNameLst>
                                      </p:cBhvr>
                                      <p:to>
                                        <p:strVal val="hidden"/>
                                      </p:to>
                                    </p:set>
                                  </p:childTnLst>
                                </p:cTn>
                              </p:par>
                              <p:par>
                                <p:cTn id="327" presetID="3" presetClass="exit" presetSubtype="10" fill="hold" nodeType="withEffect">
                                  <p:stCondLst>
                                    <p:cond delay="0"/>
                                  </p:stCondLst>
                                  <p:childTnLst>
                                    <p:animEffect transition="out" filter="blinds(horizontal)">
                                      <p:cBhvr>
                                        <p:cTn id="328" dur="3000"/>
                                        <p:tgtEl>
                                          <p:spTgt spid="31"/>
                                        </p:tgtEl>
                                      </p:cBhvr>
                                    </p:animEffect>
                                    <p:set>
                                      <p:cBhvr>
                                        <p:cTn id="329" dur="1" fill="hold">
                                          <p:stCondLst>
                                            <p:cond delay="2999"/>
                                          </p:stCondLst>
                                        </p:cTn>
                                        <p:tgtEl>
                                          <p:spTgt spid="31"/>
                                        </p:tgtEl>
                                        <p:attrNameLst>
                                          <p:attrName>style.visibility</p:attrName>
                                        </p:attrNameLst>
                                      </p:cBhvr>
                                      <p:to>
                                        <p:strVal val="hidden"/>
                                      </p:to>
                                    </p:set>
                                  </p:childTnLst>
                                </p:cTn>
                              </p:par>
                              <p:par>
                                <p:cTn id="330" presetID="3" presetClass="exit" presetSubtype="10" fill="hold" nodeType="withEffect">
                                  <p:stCondLst>
                                    <p:cond delay="0"/>
                                  </p:stCondLst>
                                  <p:childTnLst>
                                    <p:animEffect transition="out" filter="blinds(horizontal)">
                                      <p:cBhvr>
                                        <p:cTn id="331" dur="3000"/>
                                        <p:tgtEl>
                                          <p:spTgt spid="32"/>
                                        </p:tgtEl>
                                      </p:cBhvr>
                                    </p:animEffect>
                                    <p:set>
                                      <p:cBhvr>
                                        <p:cTn id="332" dur="1" fill="hold">
                                          <p:stCondLst>
                                            <p:cond delay="2999"/>
                                          </p:stCondLst>
                                        </p:cTn>
                                        <p:tgtEl>
                                          <p:spTgt spid="32"/>
                                        </p:tgtEl>
                                        <p:attrNameLst>
                                          <p:attrName>style.visibility</p:attrName>
                                        </p:attrNameLst>
                                      </p:cBhvr>
                                      <p:to>
                                        <p:strVal val="hidden"/>
                                      </p:to>
                                    </p:set>
                                  </p:childTnLst>
                                </p:cTn>
                              </p:par>
                              <p:par>
                                <p:cTn id="333" presetID="3" presetClass="exit" presetSubtype="10" fill="hold" nodeType="withEffect">
                                  <p:stCondLst>
                                    <p:cond delay="0"/>
                                  </p:stCondLst>
                                  <p:childTnLst>
                                    <p:animEffect transition="out" filter="blinds(horizontal)">
                                      <p:cBhvr>
                                        <p:cTn id="334" dur="3000"/>
                                        <p:tgtEl>
                                          <p:spTgt spid="33"/>
                                        </p:tgtEl>
                                      </p:cBhvr>
                                    </p:animEffect>
                                    <p:set>
                                      <p:cBhvr>
                                        <p:cTn id="335" dur="1" fill="hold">
                                          <p:stCondLst>
                                            <p:cond delay="2999"/>
                                          </p:stCondLst>
                                        </p:cTn>
                                        <p:tgtEl>
                                          <p:spTgt spid="33"/>
                                        </p:tgtEl>
                                        <p:attrNameLst>
                                          <p:attrName>style.visibility</p:attrName>
                                        </p:attrNameLst>
                                      </p:cBhvr>
                                      <p:to>
                                        <p:strVal val="hidden"/>
                                      </p:to>
                                    </p:set>
                                  </p:childTnLst>
                                </p:cTn>
                              </p:par>
                              <p:par>
                                <p:cTn id="336" presetID="3" presetClass="exit" presetSubtype="10" fill="hold" nodeType="withEffect">
                                  <p:stCondLst>
                                    <p:cond delay="0"/>
                                  </p:stCondLst>
                                  <p:childTnLst>
                                    <p:animEffect transition="out" filter="blinds(horizontal)">
                                      <p:cBhvr>
                                        <p:cTn id="337" dur="3000"/>
                                        <p:tgtEl>
                                          <p:spTgt spid="34"/>
                                        </p:tgtEl>
                                      </p:cBhvr>
                                    </p:animEffect>
                                    <p:set>
                                      <p:cBhvr>
                                        <p:cTn id="338" dur="1" fill="hold">
                                          <p:stCondLst>
                                            <p:cond delay="2999"/>
                                          </p:stCondLst>
                                        </p:cTn>
                                        <p:tgtEl>
                                          <p:spTgt spid="34"/>
                                        </p:tgtEl>
                                        <p:attrNameLst>
                                          <p:attrName>style.visibility</p:attrName>
                                        </p:attrNameLst>
                                      </p:cBhvr>
                                      <p:to>
                                        <p:strVal val="hidden"/>
                                      </p:to>
                                    </p:set>
                                  </p:childTnLst>
                                </p:cTn>
                              </p:par>
                              <p:par>
                                <p:cTn id="339" presetID="3" presetClass="exit" presetSubtype="10" fill="hold" nodeType="withEffect">
                                  <p:stCondLst>
                                    <p:cond delay="0"/>
                                  </p:stCondLst>
                                  <p:childTnLst>
                                    <p:animEffect transition="out" filter="blinds(horizontal)">
                                      <p:cBhvr>
                                        <p:cTn id="340" dur="3000"/>
                                        <p:tgtEl>
                                          <p:spTgt spid="35"/>
                                        </p:tgtEl>
                                      </p:cBhvr>
                                    </p:animEffect>
                                    <p:set>
                                      <p:cBhvr>
                                        <p:cTn id="341" dur="1" fill="hold">
                                          <p:stCondLst>
                                            <p:cond delay="2999"/>
                                          </p:stCondLst>
                                        </p:cTn>
                                        <p:tgtEl>
                                          <p:spTgt spid="35"/>
                                        </p:tgtEl>
                                        <p:attrNameLst>
                                          <p:attrName>style.visibility</p:attrName>
                                        </p:attrNameLst>
                                      </p:cBhvr>
                                      <p:to>
                                        <p:strVal val="hidden"/>
                                      </p:to>
                                    </p:set>
                                  </p:childTnLst>
                                </p:cTn>
                              </p:par>
                              <p:par>
                                <p:cTn id="342" presetID="3" presetClass="exit" presetSubtype="10" fill="hold" nodeType="withEffect">
                                  <p:stCondLst>
                                    <p:cond delay="0"/>
                                  </p:stCondLst>
                                  <p:childTnLst>
                                    <p:animEffect transition="out" filter="blinds(horizontal)">
                                      <p:cBhvr>
                                        <p:cTn id="343" dur="3000"/>
                                        <p:tgtEl>
                                          <p:spTgt spid="36"/>
                                        </p:tgtEl>
                                      </p:cBhvr>
                                    </p:animEffect>
                                    <p:set>
                                      <p:cBhvr>
                                        <p:cTn id="344" dur="1" fill="hold">
                                          <p:stCondLst>
                                            <p:cond delay="2999"/>
                                          </p:stCondLst>
                                        </p:cTn>
                                        <p:tgtEl>
                                          <p:spTgt spid="36"/>
                                        </p:tgtEl>
                                        <p:attrNameLst>
                                          <p:attrName>style.visibility</p:attrName>
                                        </p:attrNameLst>
                                      </p:cBhvr>
                                      <p:to>
                                        <p:strVal val="hidden"/>
                                      </p:to>
                                    </p:set>
                                  </p:childTnLst>
                                </p:cTn>
                              </p:par>
                              <p:par>
                                <p:cTn id="345" presetID="3" presetClass="exit" presetSubtype="10" fill="hold" nodeType="withEffect">
                                  <p:stCondLst>
                                    <p:cond delay="0"/>
                                  </p:stCondLst>
                                  <p:childTnLst>
                                    <p:animEffect transition="out" filter="blinds(horizontal)">
                                      <p:cBhvr>
                                        <p:cTn id="346" dur="3000"/>
                                        <p:tgtEl>
                                          <p:spTgt spid="37"/>
                                        </p:tgtEl>
                                      </p:cBhvr>
                                    </p:animEffect>
                                    <p:set>
                                      <p:cBhvr>
                                        <p:cTn id="347" dur="1" fill="hold">
                                          <p:stCondLst>
                                            <p:cond delay="2999"/>
                                          </p:stCondLst>
                                        </p:cTn>
                                        <p:tgtEl>
                                          <p:spTgt spid="37"/>
                                        </p:tgtEl>
                                        <p:attrNameLst>
                                          <p:attrName>style.visibility</p:attrName>
                                        </p:attrNameLst>
                                      </p:cBhvr>
                                      <p:to>
                                        <p:strVal val="hidden"/>
                                      </p:to>
                                    </p:set>
                                  </p:childTnLst>
                                </p:cTn>
                              </p:par>
                              <p:par>
                                <p:cTn id="348" presetID="3" presetClass="exit" presetSubtype="10" fill="hold" nodeType="withEffect">
                                  <p:stCondLst>
                                    <p:cond delay="0"/>
                                  </p:stCondLst>
                                  <p:childTnLst>
                                    <p:animEffect transition="out" filter="blinds(horizontal)">
                                      <p:cBhvr>
                                        <p:cTn id="349" dur="3000"/>
                                        <p:tgtEl>
                                          <p:spTgt spid="38"/>
                                        </p:tgtEl>
                                      </p:cBhvr>
                                    </p:animEffect>
                                    <p:set>
                                      <p:cBhvr>
                                        <p:cTn id="350" dur="1" fill="hold">
                                          <p:stCondLst>
                                            <p:cond delay="2999"/>
                                          </p:stCondLst>
                                        </p:cTn>
                                        <p:tgtEl>
                                          <p:spTgt spid="38"/>
                                        </p:tgtEl>
                                        <p:attrNameLst>
                                          <p:attrName>style.visibility</p:attrName>
                                        </p:attrNameLst>
                                      </p:cBhvr>
                                      <p:to>
                                        <p:strVal val="hidden"/>
                                      </p:to>
                                    </p:set>
                                  </p:childTnLst>
                                </p:cTn>
                              </p:par>
                              <p:par>
                                <p:cTn id="351" presetID="3" presetClass="exit" presetSubtype="10" fill="hold" nodeType="withEffect">
                                  <p:stCondLst>
                                    <p:cond delay="0"/>
                                  </p:stCondLst>
                                  <p:childTnLst>
                                    <p:animEffect transition="out" filter="blinds(horizontal)">
                                      <p:cBhvr>
                                        <p:cTn id="352" dur="3000"/>
                                        <p:tgtEl>
                                          <p:spTgt spid="39"/>
                                        </p:tgtEl>
                                      </p:cBhvr>
                                    </p:animEffect>
                                    <p:set>
                                      <p:cBhvr>
                                        <p:cTn id="353" dur="1" fill="hold">
                                          <p:stCondLst>
                                            <p:cond delay="2999"/>
                                          </p:stCondLst>
                                        </p:cTn>
                                        <p:tgtEl>
                                          <p:spTgt spid="39"/>
                                        </p:tgtEl>
                                        <p:attrNameLst>
                                          <p:attrName>style.visibility</p:attrName>
                                        </p:attrNameLst>
                                      </p:cBhvr>
                                      <p:to>
                                        <p:strVal val="hidden"/>
                                      </p:to>
                                    </p:set>
                                  </p:childTnLst>
                                </p:cTn>
                              </p:par>
                              <p:par>
                                <p:cTn id="354" presetID="3" presetClass="exit" presetSubtype="10" fill="hold" nodeType="withEffect">
                                  <p:stCondLst>
                                    <p:cond delay="0"/>
                                  </p:stCondLst>
                                  <p:childTnLst>
                                    <p:animEffect transition="out" filter="blinds(horizontal)">
                                      <p:cBhvr>
                                        <p:cTn id="355" dur="3000"/>
                                        <p:tgtEl>
                                          <p:spTgt spid="40"/>
                                        </p:tgtEl>
                                      </p:cBhvr>
                                    </p:animEffect>
                                    <p:set>
                                      <p:cBhvr>
                                        <p:cTn id="356" dur="1" fill="hold">
                                          <p:stCondLst>
                                            <p:cond delay="2999"/>
                                          </p:stCondLst>
                                        </p:cTn>
                                        <p:tgtEl>
                                          <p:spTgt spid="40"/>
                                        </p:tgtEl>
                                        <p:attrNameLst>
                                          <p:attrName>style.visibility</p:attrName>
                                        </p:attrNameLst>
                                      </p:cBhvr>
                                      <p:to>
                                        <p:strVal val="hidden"/>
                                      </p:to>
                                    </p:set>
                                  </p:childTnLst>
                                </p:cTn>
                              </p:par>
                              <p:par>
                                <p:cTn id="357" presetID="3" presetClass="exit" presetSubtype="10" fill="hold" nodeType="withEffect">
                                  <p:stCondLst>
                                    <p:cond delay="0"/>
                                  </p:stCondLst>
                                  <p:childTnLst>
                                    <p:animEffect transition="out" filter="blinds(horizontal)">
                                      <p:cBhvr>
                                        <p:cTn id="358" dur="3000"/>
                                        <p:tgtEl>
                                          <p:spTgt spid="41"/>
                                        </p:tgtEl>
                                      </p:cBhvr>
                                    </p:animEffect>
                                    <p:set>
                                      <p:cBhvr>
                                        <p:cTn id="359" dur="1" fill="hold">
                                          <p:stCondLst>
                                            <p:cond delay="2999"/>
                                          </p:stCondLst>
                                        </p:cTn>
                                        <p:tgtEl>
                                          <p:spTgt spid="41"/>
                                        </p:tgtEl>
                                        <p:attrNameLst>
                                          <p:attrName>style.visibility</p:attrName>
                                        </p:attrNameLst>
                                      </p:cBhvr>
                                      <p:to>
                                        <p:strVal val="hidden"/>
                                      </p:to>
                                    </p:set>
                                  </p:childTnLst>
                                </p:cTn>
                              </p:par>
                              <p:par>
                                <p:cTn id="360" presetID="3" presetClass="exit" presetSubtype="10" fill="hold" nodeType="withEffect">
                                  <p:stCondLst>
                                    <p:cond delay="0"/>
                                  </p:stCondLst>
                                  <p:childTnLst>
                                    <p:animEffect transition="out" filter="blinds(horizontal)">
                                      <p:cBhvr>
                                        <p:cTn id="361" dur="3000"/>
                                        <p:tgtEl>
                                          <p:spTgt spid="42"/>
                                        </p:tgtEl>
                                      </p:cBhvr>
                                    </p:animEffect>
                                    <p:set>
                                      <p:cBhvr>
                                        <p:cTn id="362" dur="1" fill="hold">
                                          <p:stCondLst>
                                            <p:cond delay="2999"/>
                                          </p:stCondLst>
                                        </p:cTn>
                                        <p:tgtEl>
                                          <p:spTgt spid="42"/>
                                        </p:tgtEl>
                                        <p:attrNameLst>
                                          <p:attrName>style.visibility</p:attrName>
                                        </p:attrNameLst>
                                      </p:cBhvr>
                                      <p:to>
                                        <p:strVal val="hidden"/>
                                      </p:to>
                                    </p:set>
                                  </p:childTnLst>
                                </p:cTn>
                              </p:par>
                              <p:par>
                                <p:cTn id="363" presetID="3" presetClass="exit" presetSubtype="10" fill="hold" nodeType="withEffect">
                                  <p:stCondLst>
                                    <p:cond delay="0"/>
                                  </p:stCondLst>
                                  <p:childTnLst>
                                    <p:animEffect transition="out" filter="blinds(horizontal)">
                                      <p:cBhvr>
                                        <p:cTn id="364" dur="3000"/>
                                        <p:tgtEl>
                                          <p:spTgt spid="43"/>
                                        </p:tgtEl>
                                      </p:cBhvr>
                                    </p:animEffect>
                                    <p:set>
                                      <p:cBhvr>
                                        <p:cTn id="365" dur="1" fill="hold">
                                          <p:stCondLst>
                                            <p:cond delay="2999"/>
                                          </p:stCondLst>
                                        </p:cTn>
                                        <p:tgtEl>
                                          <p:spTgt spid="43"/>
                                        </p:tgtEl>
                                        <p:attrNameLst>
                                          <p:attrName>style.visibility</p:attrName>
                                        </p:attrNameLst>
                                      </p:cBhvr>
                                      <p:to>
                                        <p:strVal val="hidden"/>
                                      </p:to>
                                    </p:set>
                                  </p:childTnLst>
                                </p:cTn>
                              </p:par>
                              <p:par>
                                <p:cTn id="366" presetID="3" presetClass="exit" presetSubtype="10" fill="hold" nodeType="withEffect">
                                  <p:stCondLst>
                                    <p:cond delay="0"/>
                                  </p:stCondLst>
                                  <p:childTnLst>
                                    <p:animEffect transition="out" filter="blinds(horizontal)">
                                      <p:cBhvr>
                                        <p:cTn id="367" dur="3000"/>
                                        <p:tgtEl>
                                          <p:spTgt spid="44"/>
                                        </p:tgtEl>
                                      </p:cBhvr>
                                    </p:animEffect>
                                    <p:set>
                                      <p:cBhvr>
                                        <p:cTn id="368" dur="1" fill="hold">
                                          <p:stCondLst>
                                            <p:cond delay="2999"/>
                                          </p:stCondLst>
                                        </p:cTn>
                                        <p:tgtEl>
                                          <p:spTgt spid="44"/>
                                        </p:tgtEl>
                                        <p:attrNameLst>
                                          <p:attrName>style.visibility</p:attrName>
                                        </p:attrNameLst>
                                      </p:cBhvr>
                                      <p:to>
                                        <p:strVal val="hidden"/>
                                      </p:to>
                                    </p:set>
                                  </p:childTnLst>
                                </p:cTn>
                              </p:par>
                              <p:par>
                                <p:cTn id="369" presetID="2" presetClass="entr" presetSubtype="1"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additive="base">
                                        <p:cTn id="371" dur="3000" fill="hold"/>
                                        <p:tgtEl>
                                          <p:spTgt spid="4"/>
                                        </p:tgtEl>
                                        <p:attrNameLst>
                                          <p:attrName>ppt_x</p:attrName>
                                        </p:attrNameLst>
                                      </p:cBhvr>
                                      <p:tavLst>
                                        <p:tav tm="0">
                                          <p:val>
                                            <p:strVal val="#ppt_x"/>
                                          </p:val>
                                        </p:tav>
                                        <p:tav tm="100000">
                                          <p:val>
                                            <p:strVal val="#ppt_x"/>
                                          </p:val>
                                        </p:tav>
                                      </p:tavLst>
                                    </p:anim>
                                    <p:anim calcmode="lin" valueType="num">
                                      <p:cBhvr additive="base">
                                        <p:cTn id="37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8930" y="0"/>
            <a:ext cx="9152930" cy="6858000"/>
          </a:xfrm>
          <a:prstGeom prst="rect">
            <a:avLst/>
          </a:prstGeom>
        </p:spPr>
      </p:pic>
      <p:pic>
        <p:nvPicPr>
          <p:cNvPr id="5" name="4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0"/>
            <a:ext cx="860729" cy="829169"/>
          </a:xfrm>
          <a:prstGeom prst="rect">
            <a:avLst/>
          </a:prstGeom>
          <a:effectLst>
            <a:reflection blurRad="6350" stA="50000" endA="295" endPos="92000" dist="101600" dir="5400000" sy="-100000" algn="bl" rotWithShape="0"/>
          </a:effectLst>
        </p:spPr>
      </p:pic>
      <p:pic>
        <p:nvPicPr>
          <p:cNvPr id="6" name="5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785794"/>
            <a:ext cx="860729" cy="829169"/>
          </a:xfrm>
          <a:prstGeom prst="rect">
            <a:avLst/>
          </a:prstGeom>
          <a:effectLst>
            <a:reflection blurRad="6350" stA="50000" endA="295" endPos="92000" dist="101600" dir="5400000" sy="-100000" algn="bl" rotWithShape="0"/>
          </a:effectLst>
        </p:spPr>
      </p:pic>
      <p:pic>
        <p:nvPicPr>
          <p:cNvPr id="7" name="6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1643074"/>
            <a:ext cx="860729" cy="829169"/>
          </a:xfrm>
          <a:prstGeom prst="rect">
            <a:avLst/>
          </a:prstGeom>
          <a:effectLst>
            <a:reflection blurRad="6350" stA="50000" endA="295" endPos="92000" dist="101600" dir="5400000" sy="-100000" algn="bl" rotWithShape="0"/>
          </a:effectLst>
        </p:spPr>
      </p:pic>
      <p:pic>
        <p:nvPicPr>
          <p:cNvPr id="8" name="7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2500306"/>
            <a:ext cx="860729" cy="829169"/>
          </a:xfrm>
          <a:prstGeom prst="rect">
            <a:avLst/>
          </a:prstGeom>
          <a:effectLst>
            <a:reflection blurRad="6350" stA="50000" endA="295" endPos="92000" dist="101600" dir="5400000" sy="-100000" algn="bl" rotWithShape="0"/>
          </a:effectLst>
        </p:spPr>
      </p:pic>
      <p:pic>
        <p:nvPicPr>
          <p:cNvPr id="9" name="8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3357562"/>
            <a:ext cx="860729" cy="829169"/>
          </a:xfrm>
          <a:prstGeom prst="rect">
            <a:avLst/>
          </a:prstGeom>
          <a:effectLst>
            <a:reflection blurRad="6350" stA="50000" endA="295" endPos="92000" dist="101600" dir="5400000" sy="-100000" algn="bl" rotWithShape="0"/>
          </a:effectLst>
        </p:spPr>
      </p:pic>
      <p:pic>
        <p:nvPicPr>
          <p:cNvPr id="10" name="9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4143380"/>
            <a:ext cx="860729" cy="829169"/>
          </a:xfrm>
          <a:prstGeom prst="rect">
            <a:avLst/>
          </a:prstGeom>
          <a:effectLst>
            <a:reflection blurRad="6350" stA="50000" endA="295" endPos="92000" dist="101600" dir="5400000" sy="-100000" algn="bl" rotWithShape="0"/>
          </a:effectLst>
        </p:spPr>
      </p:pic>
      <p:pic>
        <p:nvPicPr>
          <p:cNvPr id="11" name="10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5000636"/>
            <a:ext cx="860729" cy="829169"/>
          </a:xfrm>
          <a:prstGeom prst="rect">
            <a:avLst/>
          </a:prstGeom>
          <a:effectLst>
            <a:reflection blurRad="6350" stA="50000" endA="295" endPos="92000" dist="101600" dir="5400000" sy="-100000" algn="bl" rotWithShape="0"/>
          </a:effectLst>
        </p:spPr>
      </p:pic>
      <p:pic>
        <p:nvPicPr>
          <p:cNvPr id="12" name="11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3643306" y="5857892"/>
            <a:ext cx="860729" cy="829169"/>
          </a:xfrm>
          <a:prstGeom prst="rect">
            <a:avLst/>
          </a:prstGeom>
          <a:effectLst>
            <a:reflection blurRad="6350" stA="50000" endA="295" endPos="92000" dist="101600" dir="5400000" sy="-100000" algn="bl" rotWithShape="0"/>
          </a:effectLst>
        </p:spPr>
      </p:pic>
      <p:pic>
        <p:nvPicPr>
          <p:cNvPr id="13" name="12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0"/>
            <a:ext cx="860729" cy="829169"/>
          </a:xfrm>
          <a:prstGeom prst="rect">
            <a:avLst/>
          </a:prstGeom>
          <a:effectLst>
            <a:reflection blurRad="6350" stA="50000" endA="295" endPos="92000" dist="101600" dir="5400000" sy="-100000" algn="bl" rotWithShape="0"/>
          </a:effectLst>
        </p:spPr>
      </p:pic>
      <p:pic>
        <p:nvPicPr>
          <p:cNvPr id="14" name="13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785794"/>
            <a:ext cx="860729" cy="829169"/>
          </a:xfrm>
          <a:prstGeom prst="rect">
            <a:avLst/>
          </a:prstGeom>
          <a:effectLst>
            <a:reflection blurRad="6350" stA="50000" endA="295" endPos="92000" dist="101600" dir="5400000" sy="-100000" algn="bl" rotWithShape="0"/>
          </a:effectLst>
        </p:spPr>
      </p:pic>
      <p:pic>
        <p:nvPicPr>
          <p:cNvPr id="15" name="14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1643074"/>
            <a:ext cx="860729" cy="829169"/>
          </a:xfrm>
          <a:prstGeom prst="rect">
            <a:avLst/>
          </a:prstGeom>
          <a:effectLst>
            <a:reflection blurRad="6350" stA="50000" endA="295" endPos="92000" dist="101600" dir="5400000" sy="-100000" algn="bl" rotWithShape="0"/>
          </a:effectLst>
        </p:spPr>
      </p:pic>
      <p:pic>
        <p:nvPicPr>
          <p:cNvPr id="16" name="15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2500306"/>
            <a:ext cx="860729" cy="829169"/>
          </a:xfrm>
          <a:prstGeom prst="rect">
            <a:avLst/>
          </a:prstGeom>
          <a:effectLst>
            <a:reflection blurRad="6350" stA="50000" endA="295" endPos="92000" dist="101600" dir="5400000" sy="-100000" algn="bl" rotWithShape="0"/>
          </a:effectLst>
        </p:spPr>
      </p:pic>
      <p:pic>
        <p:nvPicPr>
          <p:cNvPr id="17" name="16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3357562"/>
            <a:ext cx="860729" cy="829169"/>
          </a:xfrm>
          <a:prstGeom prst="rect">
            <a:avLst/>
          </a:prstGeom>
          <a:effectLst>
            <a:reflection blurRad="6350" stA="50000" endA="295" endPos="92000" dist="101600" dir="5400000" sy="-100000" algn="bl" rotWithShape="0"/>
          </a:effectLst>
        </p:spPr>
      </p:pic>
      <p:pic>
        <p:nvPicPr>
          <p:cNvPr id="18" name="17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4143380"/>
            <a:ext cx="860729" cy="829169"/>
          </a:xfrm>
          <a:prstGeom prst="rect">
            <a:avLst/>
          </a:prstGeom>
          <a:effectLst>
            <a:reflection blurRad="6350" stA="50000" endA="295" endPos="92000" dist="101600" dir="5400000" sy="-100000" algn="bl" rotWithShape="0"/>
          </a:effectLst>
        </p:spPr>
      </p:pic>
      <p:pic>
        <p:nvPicPr>
          <p:cNvPr id="19" name="18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5000636"/>
            <a:ext cx="860729" cy="829169"/>
          </a:xfrm>
          <a:prstGeom prst="rect">
            <a:avLst/>
          </a:prstGeom>
          <a:effectLst>
            <a:reflection blurRad="6350" stA="50000" endA="295" endPos="92000" dist="101600" dir="5400000" sy="-100000" algn="bl" rotWithShape="0"/>
          </a:effectLst>
        </p:spPr>
      </p:pic>
      <p:pic>
        <p:nvPicPr>
          <p:cNvPr id="20" name="19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4500562" y="5857892"/>
            <a:ext cx="860729" cy="829169"/>
          </a:xfrm>
          <a:prstGeom prst="rect">
            <a:avLst/>
          </a:prstGeom>
          <a:effectLst>
            <a:reflection blurRad="6350" stA="50000" endA="295" endPos="92000" dist="101600" dir="5400000" sy="-100000" algn="bl" rotWithShape="0"/>
          </a:effectLst>
        </p:spPr>
      </p:pic>
      <p:pic>
        <p:nvPicPr>
          <p:cNvPr id="21" name="20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0"/>
            <a:ext cx="860729" cy="829169"/>
          </a:xfrm>
          <a:prstGeom prst="rect">
            <a:avLst/>
          </a:prstGeom>
          <a:effectLst>
            <a:reflection blurRad="6350" stA="50000" endA="295" endPos="92000" dist="101600" dir="5400000" sy="-100000" algn="bl" rotWithShape="0"/>
          </a:effectLst>
        </p:spPr>
      </p:pic>
      <p:pic>
        <p:nvPicPr>
          <p:cNvPr id="22" name="21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785794"/>
            <a:ext cx="860729" cy="829169"/>
          </a:xfrm>
          <a:prstGeom prst="rect">
            <a:avLst/>
          </a:prstGeom>
          <a:effectLst>
            <a:reflection blurRad="6350" stA="50000" endA="295" endPos="92000" dist="101600" dir="5400000" sy="-100000" algn="bl" rotWithShape="0"/>
          </a:effectLst>
        </p:spPr>
      </p:pic>
      <p:pic>
        <p:nvPicPr>
          <p:cNvPr id="23" name="22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1643074"/>
            <a:ext cx="860729" cy="829169"/>
          </a:xfrm>
          <a:prstGeom prst="rect">
            <a:avLst/>
          </a:prstGeom>
          <a:effectLst>
            <a:reflection blurRad="6350" stA="50000" endA="295" endPos="92000" dist="101600" dir="5400000" sy="-100000" algn="bl" rotWithShape="0"/>
          </a:effectLst>
        </p:spPr>
      </p:pic>
      <p:pic>
        <p:nvPicPr>
          <p:cNvPr id="24" name="23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2500306"/>
            <a:ext cx="860729" cy="829169"/>
          </a:xfrm>
          <a:prstGeom prst="rect">
            <a:avLst/>
          </a:prstGeom>
          <a:effectLst>
            <a:reflection blurRad="6350" stA="50000" endA="295" endPos="92000" dist="101600" dir="5400000" sy="-100000" algn="bl" rotWithShape="0"/>
          </a:effectLst>
        </p:spPr>
      </p:pic>
      <p:pic>
        <p:nvPicPr>
          <p:cNvPr id="25" name="24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3357562"/>
            <a:ext cx="860729" cy="829169"/>
          </a:xfrm>
          <a:prstGeom prst="rect">
            <a:avLst/>
          </a:prstGeom>
          <a:effectLst>
            <a:reflection blurRad="6350" stA="50000" endA="295" endPos="92000" dist="101600" dir="5400000" sy="-100000" algn="bl" rotWithShape="0"/>
          </a:effectLst>
        </p:spPr>
      </p:pic>
      <p:pic>
        <p:nvPicPr>
          <p:cNvPr id="26" name="25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4143380"/>
            <a:ext cx="860729" cy="829169"/>
          </a:xfrm>
          <a:prstGeom prst="rect">
            <a:avLst/>
          </a:prstGeom>
          <a:effectLst>
            <a:reflection blurRad="6350" stA="50000" endA="295" endPos="92000" dist="101600" dir="5400000" sy="-100000" algn="bl" rotWithShape="0"/>
          </a:effectLst>
        </p:spPr>
      </p:pic>
      <p:pic>
        <p:nvPicPr>
          <p:cNvPr id="27" name="26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5000636"/>
            <a:ext cx="860729" cy="829169"/>
          </a:xfrm>
          <a:prstGeom prst="rect">
            <a:avLst/>
          </a:prstGeom>
          <a:effectLst>
            <a:reflection blurRad="6350" stA="50000" endA="295" endPos="92000" dist="101600" dir="5400000" sy="-100000" algn="bl" rotWithShape="0"/>
          </a:effectLst>
        </p:spPr>
      </p:pic>
      <p:pic>
        <p:nvPicPr>
          <p:cNvPr id="28" name="27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2786050" y="5857892"/>
            <a:ext cx="860729" cy="829169"/>
          </a:xfrm>
          <a:prstGeom prst="rect">
            <a:avLst/>
          </a:prstGeom>
          <a:effectLst>
            <a:reflection blurRad="6350" stA="50000" endA="295" endPos="92000" dist="101600" dir="5400000" sy="-100000" algn="bl" rotWithShape="0"/>
          </a:effectLst>
        </p:spPr>
      </p:pic>
      <p:pic>
        <p:nvPicPr>
          <p:cNvPr id="29" name="28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0"/>
            <a:ext cx="860729" cy="829169"/>
          </a:xfrm>
          <a:prstGeom prst="rect">
            <a:avLst/>
          </a:prstGeom>
          <a:effectLst>
            <a:reflection blurRad="6350" stA="50000" endA="295" endPos="92000" dist="101600" dir="5400000" sy="-100000" algn="bl" rotWithShape="0"/>
          </a:effectLst>
        </p:spPr>
      </p:pic>
      <p:pic>
        <p:nvPicPr>
          <p:cNvPr id="30" name="29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785794"/>
            <a:ext cx="860729" cy="829169"/>
          </a:xfrm>
          <a:prstGeom prst="rect">
            <a:avLst/>
          </a:prstGeom>
          <a:effectLst>
            <a:reflection blurRad="6350" stA="50000" endA="295" endPos="92000" dist="101600" dir="5400000" sy="-100000" algn="bl" rotWithShape="0"/>
          </a:effectLst>
        </p:spPr>
      </p:pic>
      <p:pic>
        <p:nvPicPr>
          <p:cNvPr id="31" name="30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1643074"/>
            <a:ext cx="860729" cy="829169"/>
          </a:xfrm>
          <a:prstGeom prst="rect">
            <a:avLst/>
          </a:prstGeom>
          <a:effectLst>
            <a:reflection blurRad="6350" stA="50000" endA="295" endPos="92000" dist="101600" dir="5400000" sy="-100000" algn="bl" rotWithShape="0"/>
          </a:effectLst>
        </p:spPr>
      </p:pic>
      <p:pic>
        <p:nvPicPr>
          <p:cNvPr id="32" name="31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2500306"/>
            <a:ext cx="860729" cy="829169"/>
          </a:xfrm>
          <a:prstGeom prst="rect">
            <a:avLst/>
          </a:prstGeom>
          <a:effectLst>
            <a:reflection blurRad="6350" stA="50000" endA="295" endPos="92000" dist="101600" dir="5400000" sy="-100000" algn="bl" rotWithShape="0"/>
          </a:effectLst>
        </p:spPr>
      </p:pic>
      <p:pic>
        <p:nvPicPr>
          <p:cNvPr id="33" name="32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3357562"/>
            <a:ext cx="860729" cy="829169"/>
          </a:xfrm>
          <a:prstGeom prst="rect">
            <a:avLst/>
          </a:prstGeom>
          <a:effectLst>
            <a:reflection blurRad="6350" stA="50000" endA="295" endPos="92000" dist="101600" dir="5400000" sy="-100000" algn="bl" rotWithShape="0"/>
          </a:effectLst>
        </p:spPr>
      </p:pic>
      <p:pic>
        <p:nvPicPr>
          <p:cNvPr id="34" name="33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4143380"/>
            <a:ext cx="860729" cy="829169"/>
          </a:xfrm>
          <a:prstGeom prst="rect">
            <a:avLst/>
          </a:prstGeom>
          <a:effectLst>
            <a:reflection blurRad="6350" stA="50000" endA="295" endPos="92000" dist="101600" dir="5400000" sy="-100000" algn="bl" rotWithShape="0"/>
          </a:effectLst>
        </p:spPr>
      </p:pic>
      <p:pic>
        <p:nvPicPr>
          <p:cNvPr id="35" name="34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5000636"/>
            <a:ext cx="860729" cy="829169"/>
          </a:xfrm>
          <a:prstGeom prst="rect">
            <a:avLst/>
          </a:prstGeom>
          <a:effectLst>
            <a:reflection blurRad="6350" stA="50000" endA="295" endPos="92000" dist="101600" dir="5400000" sy="-100000" algn="bl" rotWithShape="0"/>
          </a:effectLst>
        </p:spPr>
      </p:pic>
      <p:pic>
        <p:nvPicPr>
          <p:cNvPr id="36" name="35 Imagen" descr="1194984816305628060card_figures_-_diamond_01.svg.hi.png"/>
          <p:cNvPicPr>
            <a:picLocks noChangeAspect="1"/>
          </p:cNvPicPr>
          <p:nvPr/>
        </p:nvPicPr>
        <p:blipFill>
          <a:blip r:embed="rId3" cstate="print">
            <a:duotone>
              <a:prstClr val="black"/>
              <a:srgbClr val="863600">
                <a:tint val="45000"/>
                <a:satMod val="400000"/>
              </a:srgbClr>
            </a:duotone>
            <a:lum contrast="40000"/>
          </a:blip>
          <a:stretch>
            <a:fillRect/>
          </a:stretch>
        </p:blipFill>
        <p:spPr>
          <a:xfrm>
            <a:off x="5357818" y="5857892"/>
            <a:ext cx="860729" cy="829169"/>
          </a:xfrm>
          <a:prstGeom prst="rect">
            <a:avLst/>
          </a:prstGeom>
          <a:effectLst>
            <a:reflection blurRad="6350" stA="50000" endA="295" endPos="92000" dist="101600" dir="5400000" sy="-100000" algn="bl" rotWithShape="0"/>
          </a:effectLst>
        </p:spPr>
      </p:pic>
      <p:sp>
        <p:nvSpPr>
          <p:cNvPr id="37" name="36 Rectángulo"/>
          <p:cNvSpPr/>
          <p:nvPr/>
        </p:nvSpPr>
        <p:spPr>
          <a:xfrm>
            <a:off x="0" y="0"/>
            <a:ext cx="9429784" cy="7572404"/>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ppt_x"/>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ppt_x"/>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ppt_x"/>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ppt_x"/>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ppt_x"/>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ppt_x"/>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3000" fill="hold"/>
                                        <p:tgtEl>
                                          <p:spTgt spid="28"/>
                                        </p:tgtEl>
                                        <p:attrNameLst>
                                          <p:attrName>ppt_x</p:attrName>
                                        </p:attrNameLst>
                                      </p:cBhvr>
                                      <p:tavLst>
                                        <p:tav tm="0">
                                          <p:val>
                                            <p:strVal val="#ppt_x"/>
                                          </p:val>
                                        </p:tav>
                                        <p:tav tm="100000">
                                          <p:val>
                                            <p:strVal val="#ppt_x"/>
                                          </p:val>
                                        </p:tav>
                                      </p:tavLst>
                                    </p:anim>
                                    <p:anim calcmode="lin" valueType="num">
                                      <p:cBhvr additive="base">
                                        <p:cTn id="71" dur="3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1"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ppt_x"/>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1"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ppt_x"/>
                                          </p:val>
                                        </p:tav>
                                        <p:tav tm="100000">
                                          <p:val>
                                            <p:strVal val="#ppt_x"/>
                                          </p:val>
                                        </p:tav>
                                      </p:tavLst>
                                    </p:anim>
                                    <p:anim calcmode="lin" valueType="num">
                                      <p:cBhvr additive="base">
                                        <p:cTn id="79" dur="3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1"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0" fill="hold"/>
                                        <p:tgtEl>
                                          <p:spTgt spid="15"/>
                                        </p:tgtEl>
                                        <p:attrNameLst>
                                          <p:attrName>ppt_x</p:attrName>
                                        </p:attrNameLst>
                                      </p:cBhvr>
                                      <p:tavLst>
                                        <p:tav tm="0">
                                          <p:val>
                                            <p:strVal val="#ppt_x"/>
                                          </p:val>
                                        </p:tav>
                                        <p:tav tm="100000">
                                          <p:val>
                                            <p:strVal val="#ppt_x"/>
                                          </p:val>
                                        </p:tav>
                                      </p:tavLst>
                                    </p:anim>
                                    <p:anim calcmode="lin" valueType="num">
                                      <p:cBhvr additive="base">
                                        <p:cTn id="83" dur="3000" fill="hold"/>
                                        <p:tgtEl>
                                          <p:spTgt spid="15"/>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ppt_x"/>
                                          </p:val>
                                        </p:tav>
                                        <p:tav tm="100000">
                                          <p:val>
                                            <p:strVal val="#ppt_x"/>
                                          </p:val>
                                        </p:tav>
                                      </p:tavLst>
                                    </p:anim>
                                    <p:anim calcmode="lin" valueType="num">
                                      <p:cBhvr additive="base">
                                        <p:cTn id="87" dur="3000" fill="hold"/>
                                        <p:tgtEl>
                                          <p:spTgt spid="16"/>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ppt_x"/>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3000" fill="hold"/>
                                        <p:tgtEl>
                                          <p:spTgt spid="18"/>
                                        </p:tgtEl>
                                        <p:attrNameLst>
                                          <p:attrName>ppt_x</p:attrName>
                                        </p:attrNameLst>
                                      </p:cBhvr>
                                      <p:tavLst>
                                        <p:tav tm="0">
                                          <p:val>
                                            <p:strVal val="#ppt_x"/>
                                          </p:val>
                                        </p:tav>
                                        <p:tav tm="100000">
                                          <p:val>
                                            <p:strVal val="#ppt_x"/>
                                          </p:val>
                                        </p:tav>
                                      </p:tavLst>
                                    </p:anim>
                                    <p:anim calcmode="lin" valueType="num">
                                      <p:cBhvr additive="base">
                                        <p:cTn id="95" dur="3000" fill="hold"/>
                                        <p:tgtEl>
                                          <p:spTgt spid="18"/>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3000" fill="hold"/>
                                        <p:tgtEl>
                                          <p:spTgt spid="19"/>
                                        </p:tgtEl>
                                        <p:attrNameLst>
                                          <p:attrName>ppt_x</p:attrName>
                                        </p:attrNameLst>
                                      </p:cBhvr>
                                      <p:tavLst>
                                        <p:tav tm="0">
                                          <p:val>
                                            <p:strVal val="#ppt_x"/>
                                          </p:val>
                                        </p:tav>
                                        <p:tav tm="100000">
                                          <p:val>
                                            <p:strVal val="#ppt_x"/>
                                          </p:val>
                                        </p:tav>
                                      </p:tavLst>
                                    </p:anim>
                                    <p:anim calcmode="lin" valueType="num">
                                      <p:cBhvr additive="base">
                                        <p:cTn id="99" dur="3000" fill="hold"/>
                                        <p:tgtEl>
                                          <p:spTgt spid="19"/>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3000" fill="hold"/>
                                        <p:tgtEl>
                                          <p:spTgt spid="20"/>
                                        </p:tgtEl>
                                        <p:attrNameLst>
                                          <p:attrName>ppt_x</p:attrName>
                                        </p:attrNameLst>
                                      </p:cBhvr>
                                      <p:tavLst>
                                        <p:tav tm="0">
                                          <p:val>
                                            <p:strVal val="#ppt_x"/>
                                          </p:val>
                                        </p:tav>
                                        <p:tav tm="100000">
                                          <p:val>
                                            <p:strVal val="#ppt_x"/>
                                          </p:val>
                                        </p:tav>
                                      </p:tavLst>
                                    </p:anim>
                                    <p:anim calcmode="lin" valueType="num">
                                      <p:cBhvr additive="base">
                                        <p:cTn id="103" dur="3000" fill="hold"/>
                                        <p:tgtEl>
                                          <p:spTgt spid="20"/>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1"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0-#ppt_h/2"/>
                                          </p:val>
                                        </p:tav>
                                        <p:tav tm="100000">
                                          <p:val>
                                            <p:strVal val="#ppt_y"/>
                                          </p:val>
                                        </p:tav>
                                      </p:tavLst>
                                    </p:anim>
                                  </p:childTnLst>
                                </p:cTn>
                              </p:par>
                              <p:par>
                                <p:cTn id="132" presetID="2" presetClass="entr" presetSubtype="1"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2"/>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8"/>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9"/>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9"/>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0"/>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31"/>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32"/>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33"/>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5"/>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6"/>
                                        </p:tgtEl>
                                        <p:attrNameLst>
                                          <p:attrName>r</p:attrName>
                                        </p:attrNameLst>
                                      </p:cBhvr>
                                    </p:animRot>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1+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1+ppt_w/2"/>
                                          </p:val>
                                        </p:tav>
                                      </p:tavLst>
                                    </p:anim>
                                    <p:anim calcmode="lin" valueType="num">
                                      <p:cBhvr additive="base">
                                        <p:cTn id="211" dur="3000"/>
                                        <p:tgtEl>
                                          <p:spTgt spid="7"/>
                                        </p:tgtEl>
                                        <p:attrNameLst>
                                          <p:attrName>ppt_y</p:attrName>
                                        </p:attrNameLst>
                                      </p:cBhvr>
                                      <p:tavLst>
                                        <p:tav tm="0">
                                          <p:val>
                                            <p:strVal val="ppt_y"/>
                                          </p:val>
                                        </p:tav>
                                        <p:tav tm="100000">
                                          <p:val>
                                            <p:strVal val="ppt_y"/>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9"/>
                                        </p:tgtEl>
                                        <p:attrNameLst>
                                          <p:attrName>ppt_x</p:attrName>
                                        </p:attrNameLst>
                                      </p:cBhvr>
                                      <p:tavLst>
                                        <p:tav tm="0">
                                          <p:val>
                                            <p:strVal val="ppt_x"/>
                                          </p:val>
                                        </p:tav>
                                        <p:tav tm="100000">
                                          <p:val>
                                            <p:strVal val="1+ppt_w/2"/>
                                          </p:val>
                                        </p:tav>
                                      </p:tavLst>
                                    </p:anim>
                                    <p:anim calcmode="lin" valueType="num">
                                      <p:cBhvr additive="base">
                                        <p:cTn id="219" dur="3000"/>
                                        <p:tgtEl>
                                          <p:spTgt spid="9"/>
                                        </p:tgtEl>
                                        <p:attrNameLst>
                                          <p:attrName>ppt_y</p:attrName>
                                        </p:attrNameLst>
                                      </p:cBhvr>
                                      <p:tavLst>
                                        <p:tav tm="0">
                                          <p:val>
                                            <p:strVal val="ppt_y"/>
                                          </p:val>
                                        </p:tav>
                                        <p:tav tm="100000">
                                          <p:val>
                                            <p:strVal val="ppt_y"/>
                                          </p:val>
                                        </p:tav>
                                      </p:tavLst>
                                    </p:anim>
                                    <p:set>
                                      <p:cBhvr>
                                        <p:cTn id="220" dur="1" fill="hold">
                                          <p:stCondLst>
                                            <p:cond delay="2999"/>
                                          </p:stCondLst>
                                        </p:cTn>
                                        <p:tgtEl>
                                          <p:spTgt spid="9"/>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1+ppt_w/2"/>
                                          </p:val>
                                        </p:tav>
                                      </p:tavLst>
                                    </p:anim>
                                    <p:anim calcmode="lin" valueType="num">
                                      <p:cBhvr additive="base">
                                        <p:cTn id="223" dur="3000"/>
                                        <p:tgtEl>
                                          <p:spTgt spid="10"/>
                                        </p:tgtEl>
                                        <p:attrNameLst>
                                          <p:attrName>ppt_y</p:attrName>
                                        </p:attrNameLst>
                                      </p:cBhvr>
                                      <p:tavLst>
                                        <p:tav tm="0">
                                          <p:val>
                                            <p:strVal val="ppt_y"/>
                                          </p:val>
                                        </p:tav>
                                        <p:tav tm="100000">
                                          <p:val>
                                            <p:strVal val="ppt_y"/>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11"/>
                                        </p:tgtEl>
                                        <p:attrNameLst>
                                          <p:attrName>ppt_x</p:attrName>
                                        </p:attrNameLst>
                                      </p:cBhvr>
                                      <p:tavLst>
                                        <p:tav tm="0">
                                          <p:val>
                                            <p:strVal val="ppt_x"/>
                                          </p:val>
                                        </p:tav>
                                        <p:tav tm="100000">
                                          <p:val>
                                            <p:strVal val="1+ppt_w/2"/>
                                          </p:val>
                                        </p:tav>
                                      </p:tavLst>
                                    </p:anim>
                                    <p:anim calcmode="lin" valueType="num">
                                      <p:cBhvr additive="base">
                                        <p:cTn id="227" dur="3000"/>
                                        <p:tgtEl>
                                          <p:spTgt spid="11"/>
                                        </p:tgtEl>
                                        <p:attrNameLst>
                                          <p:attrName>ppt_y</p:attrName>
                                        </p:attrNameLst>
                                      </p:cBhvr>
                                      <p:tavLst>
                                        <p:tav tm="0">
                                          <p:val>
                                            <p:strVal val="ppt_y"/>
                                          </p:val>
                                        </p:tav>
                                        <p:tav tm="100000">
                                          <p:val>
                                            <p:strVal val="ppt_y"/>
                                          </p:val>
                                        </p:tav>
                                      </p:tavLst>
                                    </p:anim>
                                    <p:set>
                                      <p:cBhvr>
                                        <p:cTn id="228" dur="1" fill="hold">
                                          <p:stCondLst>
                                            <p:cond delay="2999"/>
                                          </p:stCondLst>
                                        </p:cTn>
                                        <p:tgtEl>
                                          <p:spTgt spid="11"/>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12"/>
                                        </p:tgtEl>
                                        <p:attrNameLst>
                                          <p:attrName>ppt_x</p:attrName>
                                        </p:attrNameLst>
                                      </p:cBhvr>
                                      <p:tavLst>
                                        <p:tav tm="0">
                                          <p:val>
                                            <p:strVal val="ppt_x"/>
                                          </p:val>
                                        </p:tav>
                                        <p:tav tm="100000">
                                          <p:val>
                                            <p:strVal val="1+ppt_w/2"/>
                                          </p:val>
                                        </p:tav>
                                      </p:tavLst>
                                    </p:anim>
                                    <p:anim calcmode="lin" valueType="num">
                                      <p:cBhvr additive="base">
                                        <p:cTn id="231" dur="3000"/>
                                        <p:tgtEl>
                                          <p:spTgt spid="12"/>
                                        </p:tgtEl>
                                        <p:attrNameLst>
                                          <p:attrName>ppt_y</p:attrName>
                                        </p:attrNameLst>
                                      </p:cBhvr>
                                      <p:tavLst>
                                        <p:tav tm="0">
                                          <p:val>
                                            <p:strVal val="ppt_y"/>
                                          </p:val>
                                        </p:tav>
                                        <p:tav tm="100000">
                                          <p:val>
                                            <p:strVal val="ppt_y"/>
                                          </p:val>
                                        </p:tav>
                                      </p:tavLst>
                                    </p:anim>
                                    <p:set>
                                      <p:cBhvr>
                                        <p:cTn id="232" dur="1" fill="hold">
                                          <p:stCondLst>
                                            <p:cond delay="2999"/>
                                          </p:stCondLst>
                                        </p:cTn>
                                        <p:tgtEl>
                                          <p:spTgt spid="12"/>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1+ppt_w/2"/>
                                          </p:val>
                                        </p:tav>
                                      </p:tavLst>
                                    </p:anim>
                                    <p:anim calcmode="lin" valueType="num">
                                      <p:cBhvr additive="base">
                                        <p:cTn id="235" dur="3000"/>
                                        <p:tgtEl>
                                          <p:spTgt spid="21"/>
                                        </p:tgtEl>
                                        <p:attrNameLst>
                                          <p:attrName>ppt_y</p:attrName>
                                        </p:attrNameLst>
                                      </p:cBhvr>
                                      <p:tavLst>
                                        <p:tav tm="0">
                                          <p:val>
                                            <p:strVal val="ppt_y"/>
                                          </p:val>
                                        </p:tav>
                                        <p:tav tm="100000">
                                          <p:val>
                                            <p:strVal val="ppt_y"/>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1+ppt_w/2"/>
                                          </p:val>
                                        </p:tav>
                                      </p:tavLst>
                                    </p:anim>
                                    <p:anim calcmode="lin" valueType="num">
                                      <p:cBhvr additive="base">
                                        <p:cTn id="239" dur="3000"/>
                                        <p:tgtEl>
                                          <p:spTgt spid="22"/>
                                        </p:tgtEl>
                                        <p:attrNameLst>
                                          <p:attrName>ppt_y</p:attrName>
                                        </p:attrNameLst>
                                      </p:cBhvr>
                                      <p:tavLst>
                                        <p:tav tm="0">
                                          <p:val>
                                            <p:strVal val="ppt_y"/>
                                          </p:val>
                                        </p:tav>
                                        <p:tav tm="100000">
                                          <p:val>
                                            <p:strVal val="ppt_y"/>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1+ppt_w/2"/>
                                          </p:val>
                                        </p:tav>
                                      </p:tavLst>
                                    </p:anim>
                                    <p:anim calcmode="lin" valueType="num">
                                      <p:cBhvr additive="base">
                                        <p:cTn id="243" dur="3000"/>
                                        <p:tgtEl>
                                          <p:spTgt spid="23"/>
                                        </p:tgtEl>
                                        <p:attrNameLst>
                                          <p:attrName>ppt_y</p:attrName>
                                        </p:attrNameLst>
                                      </p:cBhvr>
                                      <p:tavLst>
                                        <p:tav tm="0">
                                          <p:val>
                                            <p:strVal val="ppt_y"/>
                                          </p:val>
                                        </p:tav>
                                        <p:tav tm="100000">
                                          <p:val>
                                            <p:strVal val="ppt_y"/>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1+ppt_w/2"/>
                                          </p:val>
                                        </p:tav>
                                      </p:tavLst>
                                    </p:anim>
                                    <p:anim calcmode="lin" valueType="num">
                                      <p:cBhvr additive="base">
                                        <p:cTn id="247" dur="3000"/>
                                        <p:tgtEl>
                                          <p:spTgt spid="24"/>
                                        </p:tgtEl>
                                        <p:attrNameLst>
                                          <p:attrName>ppt_y</p:attrName>
                                        </p:attrNameLst>
                                      </p:cBhvr>
                                      <p:tavLst>
                                        <p:tav tm="0">
                                          <p:val>
                                            <p:strVal val="ppt_y"/>
                                          </p:val>
                                        </p:tav>
                                        <p:tav tm="100000">
                                          <p:val>
                                            <p:strVal val="ppt_y"/>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2" fill="hold"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1+ppt_w/2"/>
                                          </p:val>
                                        </p:tav>
                                      </p:tavLst>
                                    </p:anim>
                                    <p:anim calcmode="lin" valueType="num">
                                      <p:cBhvr additive="base">
                                        <p:cTn id="251" dur="3000"/>
                                        <p:tgtEl>
                                          <p:spTgt spid="25"/>
                                        </p:tgtEl>
                                        <p:attrNameLst>
                                          <p:attrName>ppt_y</p:attrName>
                                        </p:attrNameLst>
                                      </p:cBhvr>
                                      <p:tavLst>
                                        <p:tav tm="0">
                                          <p:val>
                                            <p:strVal val="ppt_y"/>
                                          </p:val>
                                        </p:tav>
                                        <p:tav tm="100000">
                                          <p:val>
                                            <p:strVal val="ppt_y"/>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2" fill="hold"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1+ppt_w/2"/>
                                          </p:val>
                                        </p:tav>
                                      </p:tavLst>
                                    </p:anim>
                                    <p:anim calcmode="lin" valueType="num">
                                      <p:cBhvr additive="base">
                                        <p:cTn id="255" dur="3000"/>
                                        <p:tgtEl>
                                          <p:spTgt spid="26"/>
                                        </p:tgtEl>
                                        <p:attrNameLst>
                                          <p:attrName>ppt_y</p:attrName>
                                        </p:attrNameLst>
                                      </p:cBhvr>
                                      <p:tavLst>
                                        <p:tav tm="0">
                                          <p:val>
                                            <p:strVal val="ppt_y"/>
                                          </p:val>
                                        </p:tav>
                                        <p:tav tm="100000">
                                          <p:val>
                                            <p:strVal val="ppt_y"/>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2" fill="hold"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1+ppt_w/2"/>
                                          </p:val>
                                        </p:tav>
                                      </p:tavLst>
                                    </p:anim>
                                    <p:anim calcmode="lin" valueType="num">
                                      <p:cBhvr additive="base">
                                        <p:cTn id="259" dur="3000"/>
                                        <p:tgtEl>
                                          <p:spTgt spid="27"/>
                                        </p:tgtEl>
                                        <p:attrNameLst>
                                          <p:attrName>ppt_y</p:attrName>
                                        </p:attrNameLst>
                                      </p:cBhvr>
                                      <p:tavLst>
                                        <p:tav tm="0">
                                          <p:val>
                                            <p:strVal val="ppt_y"/>
                                          </p:val>
                                        </p:tav>
                                        <p:tav tm="100000">
                                          <p:val>
                                            <p:strVal val="ppt_y"/>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2" fill="hold"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1+ppt_w/2"/>
                                          </p:val>
                                        </p:tav>
                                      </p:tavLst>
                                    </p:anim>
                                    <p:anim calcmode="lin" valueType="num">
                                      <p:cBhvr additive="base">
                                        <p:cTn id="263" dur="3000"/>
                                        <p:tgtEl>
                                          <p:spTgt spid="28"/>
                                        </p:tgtEl>
                                        <p:attrNameLst>
                                          <p:attrName>ppt_y</p:attrName>
                                        </p:attrNameLst>
                                      </p:cBhvr>
                                      <p:tavLst>
                                        <p:tav tm="0">
                                          <p:val>
                                            <p:strVal val="ppt_y"/>
                                          </p:val>
                                        </p:tav>
                                        <p:tav tm="100000">
                                          <p:val>
                                            <p:strVal val="ppt_y"/>
                                          </p:val>
                                        </p:tav>
                                      </p:tavLst>
                                    </p:anim>
                                    <p:set>
                                      <p:cBhvr>
                                        <p:cTn id="264" dur="1" fill="hold">
                                          <p:stCondLst>
                                            <p:cond delay="2999"/>
                                          </p:stCondLst>
                                        </p:cTn>
                                        <p:tgtEl>
                                          <p:spTgt spid="28"/>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5"/>
                                        </p:tgtEl>
                                        <p:attrNameLst>
                                          <p:attrName>ppt_w</p:attrName>
                                        </p:attrNameLst>
                                      </p:cBhvr>
                                      <p:tavLst>
                                        <p:tav tm="0">
                                          <p:val>
                                            <p:strVal val="ppt_w"/>
                                          </p:val>
                                        </p:tav>
                                        <p:tav tm="100000">
                                          <p:val>
                                            <p:strVal val="ppt_w"/>
                                          </p:val>
                                        </p:tav>
                                      </p:tavLst>
                                    </p:anim>
                                    <p:anim calcmode="lin" valueType="num">
                                      <p:cBhvr>
                                        <p:cTn id="26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5"/>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6"/>
                                        </p:tgtEl>
                                        <p:attrNameLst>
                                          <p:attrName>ppt_w</p:attrName>
                                        </p:attrNameLst>
                                      </p:cBhvr>
                                      <p:tavLst>
                                        <p:tav tm="0">
                                          <p:val>
                                            <p:strVal val="ppt_w"/>
                                          </p:val>
                                        </p:tav>
                                        <p:tav tm="100000">
                                          <p:val>
                                            <p:strVal val="ppt_w"/>
                                          </p:val>
                                        </p:tav>
                                      </p:tavLst>
                                    </p:anim>
                                    <p:anim calcmode="lin" valueType="num">
                                      <p:cBhvr>
                                        <p:cTn id="27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6"/>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7"/>
                                        </p:tgtEl>
                                        <p:attrNameLst>
                                          <p:attrName>ppt_w</p:attrName>
                                        </p:attrNameLst>
                                      </p:cBhvr>
                                      <p:tavLst>
                                        <p:tav tm="0">
                                          <p:val>
                                            <p:strVal val="ppt_w"/>
                                          </p:val>
                                        </p:tav>
                                        <p:tav tm="100000">
                                          <p:val>
                                            <p:strVal val="ppt_w"/>
                                          </p:val>
                                        </p:tav>
                                      </p:tavLst>
                                    </p:anim>
                                    <p:anim calcmode="lin" valueType="num">
                                      <p:cBhvr>
                                        <p:cTn id="27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7"/>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8"/>
                                        </p:tgtEl>
                                        <p:attrNameLst>
                                          <p:attrName>ppt_w</p:attrName>
                                        </p:attrNameLst>
                                      </p:cBhvr>
                                      <p:tavLst>
                                        <p:tav tm="0">
                                          <p:val>
                                            <p:strVal val="ppt_w"/>
                                          </p:val>
                                        </p:tav>
                                        <p:tav tm="100000">
                                          <p:val>
                                            <p:strVal val="ppt_w"/>
                                          </p:val>
                                        </p:tav>
                                      </p:tavLst>
                                    </p:anim>
                                    <p:anim calcmode="lin" valueType="num">
                                      <p:cBhvr>
                                        <p:cTn id="27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8"/>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9"/>
                                        </p:tgtEl>
                                        <p:attrNameLst>
                                          <p:attrName>ppt_w</p:attrName>
                                        </p:attrNameLst>
                                      </p:cBhvr>
                                      <p:tavLst>
                                        <p:tav tm="0">
                                          <p:val>
                                            <p:strVal val="ppt_w"/>
                                          </p:val>
                                        </p:tav>
                                        <p:tav tm="100000">
                                          <p:val>
                                            <p:strVal val="ppt_w"/>
                                          </p:val>
                                        </p:tav>
                                      </p:tavLst>
                                    </p:anim>
                                    <p:anim calcmode="lin" valueType="num">
                                      <p:cBhvr>
                                        <p:cTn id="28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9"/>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10"/>
                                        </p:tgtEl>
                                        <p:attrNameLst>
                                          <p:attrName>ppt_w</p:attrName>
                                        </p:attrNameLst>
                                      </p:cBhvr>
                                      <p:tavLst>
                                        <p:tav tm="0">
                                          <p:val>
                                            <p:strVal val="ppt_w"/>
                                          </p:val>
                                        </p:tav>
                                        <p:tav tm="100000">
                                          <p:val>
                                            <p:strVal val="ppt_w"/>
                                          </p:val>
                                        </p:tav>
                                      </p:tavLst>
                                    </p:anim>
                                    <p:anim calcmode="lin" valueType="num">
                                      <p:cBhvr>
                                        <p:cTn id="28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10"/>
                                        </p:tgtEl>
                                        <p:attrNameLst>
                                          <p:attrName>style.visibility</p:attrName>
                                        </p:attrNameLst>
                                      </p:cBhvr>
                                      <p:to>
                                        <p:strVal val="hidden"/>
                                      </p:to>
                                    </p:set>
                                  </p:childTnLst>
                                </p:cTn>
                              </p:par>
                              <p:par>
                                <p:cTn id="289" presetID="19" presetClass="exit" presetSubtype="5" fill="hold" nodeType="withEffect">
                                  <p:stCondLst>
                                    <p:cond delay="0"/>
                                  </p:stCondLst>
                                  <p:childTnLst>
                                    <p:anim calcmode="lin" valueType="num">
                                      <p:cBhvr>
                                        <p:cTn id="290" dur="3000"/>
                                        <p:tgtEl>
                                          <p:spTgt spid="11"/>
                                        </p:tgtEl>
                                        <p:attrNameLst>
                                          <p:attrName>ppt_w</p:attrName>
                                        </p:attrNameLst>
                                      </p:cBhvr>
                                      <p:tavLst>
                                        <p:tav tm="0">
                                          <p:val>
                                            <p:strVal val="ppt_w"/>
                                          </p:val>
                                        </p:tav>
                                        <p:tav tm="100000">
                                          <p:val>
                                            <p:strVal val="ppt_w"/>
                                          </p:val>
                                        </p:tav>
                                      </p:tavLst>
                                    </p:anim>
                                    <p:anim calcmode="lin" valueType="num">
                                      <p:cBhvr>
                                        <p:cTn id="29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11"/>
                                        </p:tgtEl>
                                        <p:attrNameLst>
                                          <p:attrName>style.visibility</p:attrName>
                                        </p:attrNameLst>
                                      </p:cBhvr>
                                      <p:to>
                                        <p:strVal val="hidden"/>
                                      </p:to>
                                    </p:set>
                                  </p:childTnLst>
                                </p:cTn>
                              </p:par>
                              <p:par>
                                <p:cTn id="293" presetID="19" presetClass="exit" presetSubtype="5" fill="hold" nodeType="withEffect">
                                  <p:stCondLst>
                                    <p:cond delay="0"/>
                                  </p:stCondLst>
                                  <p:childTnLst>
                                    <p:anim calcmode="lin" valueType="num">
                                      <p:cBhvr>
                                        <p:cTn id="294" dur="3000"/>
                                        <p:tgtEl>
                                          <p:spTgt spid="12"/>
                                        </p:tgtEl>
                                        <p:attrNameLst>
                                          <p:attrName>ppt_w</p:attrName>
                                        </p:attrNameLst>
                                      </p:cBhvr>
                                      <p:tavLst>
                                        <p:tav tm="0">
                                          <p:val>
                                            <p:strVal val="ppt_w"/>
                                          </p:val>
                                        </p:tav>
                                        <p:tav tm="100000">
                                          <p:val>
                                            <p:strVal val="ppt_w"/>
                                          </p:val>
                                        </p:tav>
                                      </p:tavLst>
                                    </p:anim>
                                    <p:anim calcmode="lin" valueType="num">
                                      <p:cBhvr>
                                        <p:cTn id="2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12"/>
                                        </p:tgtEl>
                                        <p:attrNameLst>
                                          <p:attrName>style.visibility</p:attrName>
                                        </p:attrNameLst>
                                      </p:cBhvr>
                                      <p:to>
                                        <p:strVal val="hidden"/>
                                      </p:to>
                                    </p:set>
                                  </p:childTnLst>
                                </p:cTn>
                              </p:par>
                              <p:par>
                                <p:cTn id="297" presetID="19" presetClass="exit" presetSubtype="5" fill="hold" nodeType="withEffect">
                                  <p:stCondLst>
                                    <p:cond delay="0"/>
                                  </p:stCondLst>
                                  <p:childTnLst>
                                    <p:anim calcmode="lin" valueType="num">
                                      <p:cBhvr>
                                        <p:cTn id="298" dur="3000"/>
                                        <p:tgtEl>
                                          <p:spTgt spid="21"/>
                                        </p:tgtEl>
                                        <p:attrNameLst>
                                          <p:attrName>ppt_w</p:attrName>
                                        </p:attrNameLst>
                                      </p:cBhvr>
                                      <p:tavLst>
                                        <p:tav tm="0">
                                          <p:val>
                                            <p:strVal val="ppt_w"/>
                                          </p:val>
                                        </p:tav>
                                        <p:tav tm="100000">
                                          <p:val>
                                            <p:strVal val="ppt_w"/>
                                          </p:val>
                                        </p:tav>
                                      </p:tavLst>
                                    </p:anim>
                                    <p:anim calcmode="lin" valueType="num">
                                      <p:cBhvr>
                                        <p:cTn id="29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21"/>
                                        </p:tgtEl>
                                        <p:attrNameLst>
                                          <p:attrName>style.visibility</p:attrName>
                                        </p:attrNameLst>
                                      </p:cBhvr>
                                      <p:to>
                                        <p:strVal val="hidden"/>
                                      </p:to>
                                    </p:set>
                                  </p:childTnLst>
                                </p:cTn>
                              </p:par>
                              <p:par>
                                <p:cTn id="301" presetID="19" presetClass="exit" presetSubtype="5" fill="hold" nodeType="withEffect">
                                  <p:stCondLst>
                                    <p:cond delay="0"/>
                                  </p:stCondLst>
                                  <p:childTnLst>
                                    <p:anim calcmode="lin" valueType="num">
                                      <p:cBhvr>
                                        <p:cTn id="302" dur="3000"/>
                                        <p:tgtEl>
                                          <p:spTgt spid="22"/>
                                        </p:tgtEl>
                                        <p:attrNameLst>
                                          <p:attrName>ppt_w</p:attrName>
                                        </p:attrNameLst>
                                      </p:cBhvr>
                                      <p:tavLst>
                                        <p:tav tm="0">
                                          <p:val>
                                            <p:strVal val="ppt_w"/>
                                          </p:val>
                                        </p:tav>
                                        <p:tav tm="100000">
                                          <p:val>
                                            <p:strVal val="ppt_w"/>
                                          </p:val>
                                        </p:tav>
                                      </p:tavLst>
                                    </p:anim>
                                    <p:anim calcmode="lin" valueType="num">
                                      <p:cBhvr>
                                        <p:cTn id="30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22"/>
                                        </p:tgtEl>
                                        <p:attrNameLst>
                                          <p:attrName>style.visibility</p:attrName>
                                        </p:attrNameLst>
                                      </p:cBhvr>
                                      <p:to>
                                        <p:strVal val="hidden"/>
                                      </p:to>
                                    </p:set>
                                  </p:childTnLst>
                                </p:cTn>
                              </p:par>
                              <p:par>
                                <p:cTn id="305" presetID="19" presetClass="exit" presetSubtype="5" fill="hold" nodeType="withEffect">
                                  <p:stCondLst>
                                    <p:cond delay="0"/>
                                  </p:stCondLst>
                                  <p:childTnLst>
                                    <p:anim calcmode="lin" valueType="num">
                                      <p:cBhvr>
                                        <p:cTn id="306" dur="3000"/>
                                        <p:tgtEl>
                                          <p:spTgt spid="23"/>
                                        </p:tgtEl>
                                        <p:attrNameLst>
                                          <p:attrName>ppt_w</p:attrName>
                                        </p:attrNameLst>
                                      </p:cBhvr>
                                      <p:tavLst>
                                        <p:tav tm="0">
                                          <p:val>
                                            <p:strVal val="ppt_w"/>
                                          </p:val>
                                        </p:tav>
                                        <p:tav tm="100000">
                                          <p:val>
                                            <p:strVal val="ppt_w"/>
                                          </p:val>
                                        </p:tav>
                                      </p:tavLst>
                                    </p:anim>
                                    <p:anim calcmode="lin" valueType="num">
                                      <p:cBhvr>
                                        <p:cTn id="30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23"/>
                                        </p:tgtEl>
                                        <p:attrNameLst>
                                          <p:attrName>style.visibility</p:attrName>
                                        </p:attrNameLst>
                                      </p:cBhvr>
                                      <p:to>
                                        <p:strVal val="hidden"/>
                                      </p:to>
                                    </p:set>
                                  </p:childTnLst>
                                </p:cTn>
                              </p:par>
                              <p:par>
                                <p:cTn id="309" presetID="19" presetClass="exit" presetSubtype="5" fill="hold" nodeType="withEffect">
                                  <p:stCondLst>
                                    <p:cond delay="0"/>
                                  </p:stCondLst>
                                  <p:childTnLst>
                                    <p:anim calcmode="lin" valueType="num">
                                      <p:cBhvr>
                                        <p:cTn id="310" dur="3000"/>
                                        <p:tgtEl>
                                          <p:spTgt spid="24"/>
                                        </p:tgtEl>
                                        <p:attrNameLst>
                                          <p:attrName>ppt_w</p:attrName>
                                        </p:attrNameLst>
                                      </p:cBhvr>
                                      <p:tavLst>
                                        <p:tav tm="0">
                                          <p:val>
                                            <p:strVal val="ppt_w"/>
                                          </p:val>
                                        </p:tav>
                                        <p:tav tm="100000">
                                          <p:val>
                                            <p:strVal val="ppt_w"/>
                                          </p:val>
                                        </p:tav>
                                      </p:tavLst>
                                    </p:anim>
                                    <p:anim calcmode="lin" valueType="num">
                                      <p:cBhvr>
                                        <p:cTn id="311"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24"/>
                                        </p:tgtEl>
                                        <p:attrNameLst>
                                          <p:attrName>style.visibility</p:attrName>
                                        </p:attrNameLst>
                                      </p:cBhvr>
                                      <p:to>
                                        <p:strVal val="hidden"/>
                                      </p:to>
                                    </p:set>
                                  </p:childTnLst>
                                </p:cTn>
                              </p:par>
                              <p:par>
                                <p:cTn id="313" presetID="19" presetClass="exit" presetSubtype="5" fill="hold" nodeType="withEffect">
                                  <p:stCondLst>
                                    <p:cond delay="0"/>
                                  </p:stCondLst>
                                  <p:childTnLst>
                                    <p:anim calcmode="lin" valueType="num">
                                      <p:cBhvr>
                                        <p:cTn id="314" dur="3000"/>
                                        <p:tgtEl>
                                          <p:spTgt spid="25"/>
                                        </p:tgtEl>
                                        <p:attrNameLst>
                                          <p:attrName>ppt_w</p:attrName>
                                        </p:attrNameLst>
                                      </p:cBhvr>
                                      <p:tavLst>
                                        <p:tav tm="0">
                                          <p:val>
                                            <p:strVal val="ppt_w"/>
                                          </p:val>
                                        </p:tav>
                                        <p:tav tm="100000">
                                          <p:val>
                                            <p:strVal val="ppt_w"/>
                                          </p:val>
                                        </p:tav>
                                      </p:tavLst>
                                    </p:anim>
                                    <p:anim calcmode="lin" valueType="num">
                                      <p:cBhvr>
                                        <p:cTn id="315"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25"/>
                                        </p:tgtEl>
                                        <p:attrNameLst>
                                          <p:attrName>style.visibility</p:attrName>
                                        </p:attrNameLst>
                                      </p:cBhvr>
                                      <p:to>
                                        <p:strVal val="hidden"/>
                                      </p:to>
                                    </p:set>
                                  </p:childTnLst>
                                </p:cTn>
                              </p:par>
                              <p:par>
                                <p:cTn id="317" presetID="19" presetClass="exit" presetSubtype="5" fill="hold" nodeType="withEffect">
                                  <p:stCondLst>
                                    <p:cond delay="0"/>
                                  </p:stCondLst>
                                  <p:childTnLst>
                                    <p:anim calcmode="lin" valueType="num">
                                      <p:cBhvr>
                                        <p:cTn id="318" dur="3000"/>
                                        <p:tgtEl>
                                          <p:spTgt spid="26"/>
                                        </p:tgtEl>
                                        <p:attrNameLst>
                                          <p:attrName>ppt_w</p:attrName>
                                        </p:attrNameLst>
                                      </p:cBhvr>
                                      <p:tavLst>
                                        <p:tav tm="0">
                                          <p:val>
                                            <p:strVal val="ppt_w"/>
                                          </p:val>
                                        </p:tav>
                                        <p:tav tm="100000">
                                          <p:val>
                                            <p:strVal val="ppt_w"/>
                                          </p:val>
                                        </p:tav>
                                      </p:tavLst>
                                    </p:anim>
                                    <p:anim calcmode="lin" valueType="num">
                                      <p:cBhvr>
                                        <p:cTn id="319"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26"/>
                                        </p:tgtEl>
                                        <p:attrNameLst>
                                          <p:attrName>style.visibility</p:attrName>
                                        </p:attrNameLst>
                                      </p:cBhvr>
                                      <p:to>
                                        <p:strVal val="hidden"/>
                                      </p:to>
                                    </p:set>
                                  </p:childTnLst>
                                </p:cTn>
                              </p:par>
                              <p:par>
                                <p:cTn id="321" presetID="19" presetClass="exit" presetSubtype="5" fill="hold" nodeType="withEffect">
                                  <p:stCondLst>
                                    <p:cond delay="0"/>
                                  </p:stCondLst>
                                  <p:childTnLst>
                                    <p:anim calcmode="lin" valueType="num">
                                      <p:cBhvr>
                                        <p:cTn id="322" dur="3000"/>
                                        <p:tgtEl>
                                          <p:spTgt spid="27"/>
                                        </p:tgtEl>
                                        <p:attrNameLst>
                                          <p:attrName>ppt_w</p:attrName>
                                        </p:attrNameLst>
                                      </p:cBhvr>
                                      <p:tavLst>
                                        <p:tav tm="0">
                                          <p:val>
                                            <p:strVal val="ppt_w"/>
                                          </p:val>
                                        </p:tav>
                                        <p:tav tm="100000">
                                          <p:val>
                                            <p:strVal val="ppt_w"/>
                                          </p:val>
                                        </p:tav>
                                      </p:tavLst>
                                    </p:anim>
                                    <p:anim calcmode="lin" valueType="num">
                                      <p:cBhvr>
                                        <p:cTn id="323"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27"/>
                                        </p:tgtEl>
                                        <p:attrNameLst>
                                          <p:attrName>style.visibility</p:attrName>
                                        </p:attrNameLst>
                                      </p:cBhvr>
                                      <p:to>
                                        <p:strVal val="hidden"/>
                                      </p:to>
                                    </p:set>
                                  </p:childTnLst>
                                </p:cTn>
                              </p:par>
                              <p:par>
                                <p:cTn id="325" presetID="19" presetClass="exit" presetSubtype="5" fill="hold" nodeType="withEffect">
                                  <p:stCondLst>
                                    <p:cond delay="0"/>
                                  </p:stCondLst>
                                  <p:childTnLst>
                                    <p:anim calcmode="lin" valueType="num">
                                      <p:cBhvr>
                                        <p:cTn id="326" dur="3000"/>
                                        <p:tgtEl>
                                          <p:spTgt spid="28"/>
                                        </p:tgtEl>
                                        <p:attrNameLst>
                                          <p:attrName>ppt_w</p:attrName>
                                        </p:attrNameLst>
                                      </p:cBhvr>
                                      <p:tavLst>
                                        <p:tav tm="0">
                                          <p:val>
                                            <p:strVal val="ppt_w"/>
                                          </p:val>
                                        </p:tav>
                                        <p:tav tm="100000">
                                          <p:val>
                                            <p:strVal val="ppt_w"/>
                                          </p:val>
                                        </p:tav>
                                      </p:tavLst>
                                    </p:anim>
                                    <p:anim calcmode="lin" valueType="num">
                                      <p:cBhvr>
                                        <p:cTn id="327"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8" fill="hold"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8" fill="hold"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0-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8" fill="hold"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0-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8" fill="hold"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8" fill="hold"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0-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nodeType="withEffect">
                                  <p:stCondLst>
                                    <p:cond delay="0"/>
                                  </p:stCondLst>
                                  <p:childTnLst>
                                    <p:anim calcmode="lin" valueType="num">
                                      <p:cBhvr additive="base">
                                        <p:cTn id="362" dur="3000"/>
                                        <p:tgtEl>
                                          <p:spTgt spid="29"/>
                                        </p:tgtEl>
                                        <p:attrNameLst>
                                          <p:attrName>ppt_x</p:attrName>
                                        </p:attrNameLst>
                                      </p:cBhvr>
                                      <p:tavLst>
                                        <p:tav tm="0">
                                          <p:val>
                                            <p:strVal val="ppt_x"/>
                                          </p:val>
                                        </p:tav>
                                        <p:tav tm="100000">
                                          <p:val>
                                            <p:strVal val="0-ppt_w/2"/>
                                          </p:val>
                                        </p:tav>
                                      </p:tavLst>
                                    </p:anim>
                                    <p:anim calcmode="lin" valueType="num">
                                      <p:cBhvr additive="base">
                                        <p:cTn id="363" dur="3000"/>
                                        <p:tgtEl>
                                          <p:spTgt spid="29"/>
                                        </p:tgtEl>
                                        <p:attrNameLst>
                                          <p:attrName>ppt_y</p:attrName>
                                        </p:attrNameLst>
                                      </p:cBhvr>
                                      <p:tavLst>
                                        <p:tav tm="0">
                                          <p:val>
                                            <p:strVal val="ppt_y"/>
                                          </p:val>
                                        </p:tav>
                                        <p:tav tm="100000">
                                          <p:val>
                                            <p:strVal val="ppt_y"/>
                                          </p:val>
                                        </p:tav>
                                      </p:tavLst>
                                    </p:anim>
                                    <p:set>
                                      <p:cBhvr>
                                        <p:cTn id="364" dur="1" fill="hold">
                                          <p:stCondLst>
                                            <p:cond delay="2999"/>
                                          </p:stCondLst>
                                        </p:cTn>
                                        <p:tgtEl>
                                          <p:spTgt spid="29"/>
                                        </p:tgtEl>
                                        <p:attrNameLst>
                                          <p:attrName>style.visibility</p:attrName>
                                        </p:attrNameLst>
                                      </p:cBhvr>
                                      <p:to>
                                        <p:strVal val="hidden"/>
                                      </p:to>
                                    </p:set>
                                  </p:childTnLst>
                                </p:cTn>
                              </p:par>
                              <p:par>
                                <p:cTn id="365" presetID="2" presetClass="exit" presetSubtype="8" fill="hold" nodeType="withEffect">
                                  <p:stCondLst>
                                    <p:cond delay="0"/>
                                  </p:stCondLst>
                                  <p:childTnLst>
                                    <p:anim calcmode="lin" valueType="num">
                                      <p:cBhvr additive="base">
                                        <p:cTn id="366" dur="3000"/>
                                        <p:tgtEl>
                                          <p:spTgt spid="30"/>
                                        </p:tgtEl>
                                        <p:attrNameLst>
                                          <p:attrName>ppt_x</p:attrName>
                                        </p:attrNameLst>
                                      </p:cBhvr>
                                      <p:tavLst>
                                        <p:tav tm="0">
                                          <p:val>
                                            <p:strVal val="ppt_x"/>
                                          </p:val>
                                        </p:tav>
                                        <p:tav tm="100000">
                                          <p:val>
                                            <p:strVal val="0-ppt_w/2"/>
                                          </p:val>
                                        </p:tav>
                                      </p:tavLst>
                                    </p:anim>
                                    <p:anim calcmode="lin" valueType="num">
                                      <p:cBhvr additive="base">
                                        <p:cTn id="367" dur="3000"/>
                                        <p:tgtEl>
                                          <p:spTgt spid="30"/>
                                        </p:tgtEl>
                                        <p:attrNameLst>
                                          <p:attrName>ppt_y</p:attrName>
                                        </p:attrNameLst>
                                      </p:cBhvr>
                                      <p:tavLst>
                                        <p:tav tm="0">
                                          <p:val>
                                            <p:strVal val="ppt_y"/>
                                          </p:val>
                                        </p:tav>
                                        <p:tav tm="100000">
                                          <p:val>
                                            <p:strVal val="ppt_y"/>
                                          </p:val>
                                        </p:tav>
                                      </p:tavLst>
                                    </p:anim>
                                    <p:set>
                                      <p:cBhvr>
                                        <p:cTn id="368" dur="1" fill="hold">
                                          <p:stCondLst>
                                            <p:cond delay="2999"/>
                                          </p:stCondLst>
                                        </p:cTn>
                                        <p:tgtEl>
                                          <p:spTgt spid="30"/>
                                        </p:tgtEl>
                                        <p:attrNameLst>
                                          <p:attrName>style.visibility</p:attrName>
                                        </p:attrNameLst>
                                      </p:cBhvr>
                                      <p:to>
                                        <p:strVal val="hidden"/>
                                      </p:to>
                                    </p:set>
                                  </p:childTnLst>
                                </p:cTn>
                              </p:par>
                              <p:par>
                                <p:cTn id="369" presetID="2" presetClass="exit" presetSubtype="8" fill="hold" nodeType="withEffect">
                                  <p:stCondLst>
                                    <p:cond delay="0"/>
                                  </p:stCondLst>
                                  <p:childTnLst>
                                    <p:anim calcmode="lin" valueType="num">
                                      <p:cBhvr additive="base">
                                        <p:cTn id="370" dur="3000"/>
                                        <p:tgtEl>
                                          <p:spTgt spid="31"/>
                                        </p:tgtEl>
                                        <p:attrNameLst>
                                          <p:attrName>ppt_x</p:attrName>
                                        </p:attrNameLst>
                                      </p:cBhvr>
                                      <p:tavLst>
                                        <p:tav tm="0">
                                          <p:val>
                                            <p:strVal val="ppt_x"/>
                                          </p:val>
                                        </p:tav>
                                        <p:tav tm="100000">
                                          <p:val>
                                            <p:strVal val="0-ppt_w/2"/>
                                          </p:val>
                                        </p:tav>
                                      </p:tavLst>
                                    </p:anim>
                                    <p:anim calcmode="lin" valueType="num">
                                      <p:cBhvr additive="base">
                                        <p:cTn id="371" dur="3000"/>
                                        <p:tgtEl>
                                          <p:spTgt spid="31"/>
                                        </p:tgtEl>
                                        <p:attrNameLst>
                                          <p:attrName>ppt_y</p:attrName>
                                        </p:attrNameLst>
                                      </p:cBhvr>
                                      <p:tavLst>
                                        <p:tav tm="0">
                                          <p:val>
                                            <p:strVal val="ppt_y"/>
                                          </p:val>
                                        </p:tav>
                                        <p:tav tm="100000">
                                          <p:val>
                                            <p:strVal val="ppt_y"/>
                                          </p:val>
                                        </p:tav>
                                      </p:tavLst>
                                    </p:anim>
                                    <p:set>
                                      <p:cBhvr>
                                        <p:cTn id="372" dur="1" fill="hold">
                                          <p:stCondLst>
                                            <p:cond delay="2999"/>
                                          </p:stCondLst>
                                        </p:cTn>
                                        <p:tgtEl>
                                          <p:spTgt spid="31"/>
                                        </p:tgtEl>
                                        <p:attrNameLst>
                                          <p:attrName>style.visibility</p:attrName>
                                        </p:attrNameLst>
                                      </p:cBhvr>
                                      <p:to>
                                        <p:strVal val="hidden"/>
                                      </p:to>
                                    </p:set>
                                  </p:childTnLst>
                                </p:cTn>
                              </p:par>
                              <p:par>
                                <p:cTn id="373" presetID="2" presetClass="exit" presetSubtype="8" fill="hold" nodeType="withEffect">
                                  <p:stCondLst>
                                    <p:cond delay="0"/>
                                  </p:stCondLst>
                                  <p:childTnLst>
                                    <p:anim calcmode="lin" valueType="num">
                                      <p:cBhvr additive="base">
                                        <p:cTn id="374" dur="3000"/>
                                        <p:tgtEl>
                                          <p:spTgt spid="32"/>
                                        </p:tgtEl>
                                        <p:attrNameLst>
                                          <p:attrName>ppt_x</p:attrName>
                                        </p:attrNameLst>
                                      </p:cBhvr>
                                      <p:tavLst>
                                        <p:tav tm="0">
                                          <p:val>
                                            <p:strVal val="ppt_x"/>
                                          </p:val>
                                        </p:tav>
                                        <p:tav tm="100000">
                                          <p:val>
                                            <p:strVal val="0-ppt_w/2"/>
                                          </p:val>
                                        </p:tav>
                                      </p:tavLst>
                                    </p:anim>
                                    <p:anim calcmode="lin" valueType="num">
                                      <p:cBhvr additive="base">
                                        <p:cTn id="375" dur="3000"/>
                                        <p:tgtEl>
                                          <p:spTgt spid="32"/>
                                        </p:tgtEl>
                                        <p:attrNameLst>
                                          <p:attrName>ppt_y</p:attrName>
                                        </p:attrNameLst>
                                      </p:cBhvr>
                                      <p:tavLst>
                                        <p:tav tm="0">
                                          <p:val>
                                            <p:strVal val="ppt_y"/>
                                          </p:val>
                                        </p:tav>
                                        <p:tav tm="100000">
                                          <p:val>
                                            <p:strVal val="ppt_y"/>
                                          </p:val>
                                        </p:tav>
                                      </p:tavLst>
                                    </p:anim>
                                    <p:set>
                                      <p:cBhvr>
                                        <p:cTn id="376" dur="1" fill="hold">
                                          <p:stCondLst>
                                            <p:cond delay="2999"/>
                                          </p:stCondLst>
                                        </p:cTn>
                                        <p:tgtEl>
                                          <p:spTgt spid="32"/>
                                        </p:tgtEl>
                                        <p:attrNameLst>
                                          <p:attrName>style.visibility</p:attrName>
                                        </p:attrNameLst>
                                      </p:cBhvr>
                                      <p:to>
                                        <p:strVal val="hidden"/>
                                      </p:to>
                                    </p:set>
                                  </p:childTnLst>
                                </p:cTn>
                              </p:par>
                              <p:par>
                                <p:cTn id="377" presetID="2" presetClass="exit" presetSubtype="8" fill="hold" nodeType="withEffect">
                                  <p:stCondLst>
                                    <p:cond delay="0"/>
                                  </p:stCondLst>
                                  <p:childTnLst>
                                    <p:anim calcmode="lin" valueType="num">
                                      <p:cBhvr additive="base">
                                        <p:cTn id="378" dur="3000"/>
                                        <p:tgtEl>
                                          <p:spTgt spid="33"/>
                                        </p:tgtEl>
                                        <p:attrNameLst>
                                          <p:attrName>ppt_x</p:attrName>
                                        </p:attrNameLst>
                                      </p:cBhvr>
                                      <p:tavLst>
                                        <p:tav tm="0">
                                          <p:val>
                                            <p:strVal val="ppt_x"/>
                                          </p:val>
                                        </p:tav>
                                        <p:tav tm="100000">
                                          <p:val>
                                            <p:strVal val="0-ppt_w/2"/>
                                          </p:val>
                                        </p:tav>
                                      </p:tavLst>
                                    </p:anim>
                                    <p:anim calcmode="lin" valueType="num">
                                      <p:cBhvr additive="base">
                                        <p:cTn id="379" dur="3000"/>
                                        <p:tgtEl>
                                          <p:spTgt spid="33"/>
                                        </p:tgtEl>
                                        <p:attrNameLst>
                                          <p:attrName>ppt_y</p:attrName>
                                        </p:attrNameLst>
                                      </p:cBhvr>
                                      <p:tavLst>
                                        <p:tav tm="0">
                                          <p:val>
                                            <p:strVal val="ppt_y"/>
                                          </p:val>
                                        </p:tav>
                                        <p:tav tm="100000">
                                          <p:val>
                                            <p:strVal val="ppt_y"/>
                                          </p:val>
                                        </p:tav>
                                      </p:tavLst>
                                    </p:anim>
                                    <p:set>
                                      <p:cBhvr>
                                        <p:cTn id="380" dur="1" fill="hold">
                                          <p:stCondLst>
                                            <p:cond delay="2999"/>
                                          </p:stCondLst>
                                        </p:cTn>
                                        <p:tgtEl>
                                          <p:spTgt spid="33"/>
                                        </p:tgtEl>
                                        <p:attrNameLst>
                                          <p:attrName>style.visibility</p:attrName>
                                        </p:attrNameLst>
                                      </p:cBhvr>
                                      <p:to>
                                        <p:strVal val="hidden"/>
                                      </p:to>
                                    </p:set>
                                  </p:childTnLst>
                                </p:cTn>
                              </p:par>
                              <p:par>
                                <p:cTn id="381" presetID="2" presetClass="exit" presetSubtype="8" fill="hold" nodeType="withEffect">
                                  <p:stCondLst>
                                    <p:cond delay="0"/>
                                  </p:stCondLst>
                                  <p:childTnLst>
                                    <p:anim calcmode="lin" valueType="num">
                                      <p:cBhvr additive="base">
                                        <p:cTn id="382" dur="3000"/>
                                        <p:tgtEl>
                                          <p:spTgt spid="34"/>
                                        </p:tgtEl>
                                        <p:attrNameLst>
                                          <p:attrName>ppt_x</p:attrName>
                                        </p:attrNameLst>
                                      </p:cBhvr>
                                      <p:tavLst>
                                        <p:tav tm="0">
                                          <p:val>
                                            <p:strVal val="ppt_x"/>
                                          </p:val>
                                        </p:tav>
                                        <p:tav tm="100000">
                                          <p:val>
                                            <p:strVal val="0-ppt_w/2"/>
                                          </p:val>
                                        </p:tav>
                                      </p:tavLst>
                                    </p:anim>
                                    <p:anim calcmode="lin" valueType="num">
                                      <p:cBhvr additive="base">
                                        <p:cTn id="383" dur="3000"/>
                                        <p:tgtEl>
                                          <p:spTgt spid="34"/>
                                        </p:tgtEl>
                                        <p:attrNameLst>
                                          <p:attrName>ppt_y</p:attrName>
                                        </p:attrNameLst>
                                      </p:cBhvr>
                                      <p:tavLst>
                                        <p:tav tm="0">
                                          <p:val>
                                            <p:strVal val="ppt_y"/>
                                          </p:val>
                                        </p:tav>
                                        <p:tav tm="100000">
                                          <p:val>
                                            <p:strVal val="ppt_y"/>
                                          </p:val>
                                        </p:tav>
                                      </p:tavLst>
                                    </p:anim>
                                    <p:set>
                                      <p:cBhvr>
                                        <p:cTn id="384" dur="1" fill="hold">
                                          <p:stCondLst>
                                            <p:cond delay="2999"/>
                                          </p:stCondLst>
                                        </p:cTn>
                                        <p:tgtEl>
                                          <p:spTgt spid="34"/>
                                        </p:tgtEl>
                                        <p:attrNameLst>
                                          <p:attrName>style.visibility</p:attrName>
                                        </p:attrNameLst>
                                      </p:cBhvr>
                                      <p:to>
                                        <p:strVal val="hidden"/>
                                      </p:to>
                                    </p:set>
                                  </p:childTnLst>
                                </p:cTn>
                              </p:par>
                              <p:par>
                                <p:cTn id="385" presetID="2" presetClass="exit" presetSubtype="8" fill="hold" nodeType="withEffect">
                                  <p:stCondLst>
                                    <p:cond delay="0"/>
                                  </p:stCondLst>
                                  <p:childTnLst>
                                    <p:anim calcmode="lin" valueType="num">
                                      <p:cBhvr additive="base">
                                        <p:cTn id="386" dur="3000"/>
                                        <p:tgtEl>
                                          <p:spTgt spid="35"/>
                                        </p:tgtEl>
                                        <p:attrNameLst>
                                          <p:attrName>ppt_x</p:attrName>
                                        </p:attrNameLst>
                                      </p:cBhvr>
                                      <p:tavLst>
                                        <p:tav tm="0">
                                          <p:val>
                                            <p:strVal val="ppt_x"/>
                                          </p:val>
                                        </p:tav>
                                        <p:tav tm="100000">
                                          <p:val>
                                            <p:strVal val="0-ppt_w/2"/>
                                          </p:val>
                                        </p:tav>
                                      </p:tavLst>
                                    </p:anim>
                                    <p:anim calcmode="lin" valueType="num">
                                      <p:cBhvr additive="base">
                                        <p:cTn id="387" dur="3000"/>
                                        <p:tgtEl>
                                          <p:spTgt spid="35"/>
                                        </p:tgtEl>
                                        <p:attrNameLst>
                                          <p:attrName>ppt_y</p:attrName>
                                        </p:attrNameLst>
                                      </p:cBhvr>
                                      <p:tavLst>
                                        <p:tav tm="0">
                                          <p:val>
                                            <p:strVal val="ppt_y"/>
                                          </p:val>
                                        </p:tav>
                                        <p:tav tm="100000">
                                          <p:val>
                                            <p:strVal val="ppt_y"/>
                                          </p:val>
                                        </p:tav>
                                      </p:tavLst>
                                    </p:anim>
                                    <p:set>
                                      <p:cBhvr>
                                        <p:cTn id="388" dur="1" fill="hold">
                                          <p:stCondLst>
                                            <p:cond delay="2999"/>
                                          </p:stCondLst>
                                        </p:cTn>
                                        <p:tgtEl>
                                          <p:spTgt spid="35"/>
                                        </p:tgtEl>
                                        <p:attrNameLst>
                                          <p:attrName>style.visibility</p:attrName>
                                        </p:attrNameLst>
                                      </p:cBhvr>
                                      <p:to>
                                        <p:strVal val="hidden"/>
                                      </p:to>
                                    </p:set>
                                  </p:childTnLst>
                                </p:cTn>
                              </p:par>
                              <p:par>
                                <p:cTn id="389" presetID="2" presetClass="exit" presetSubtype="8" fill="hold" nodeType="withEffect">
                                  <p:stCondLst>
                                    <p:cond delay="0"/>
                                  </p:stCondLst>
                                  <p:childTnLst>
                                    <p:anim calcmode="lin" valueType="num">
                                      <p:cBhvr additive="base">
                                        <p:cTn id="390" dur="3000"/>
                                        <p:tgtEl>
                                          <p:spTgt spid="36"/>
                                        </p:tgtEl>
                                        <p:attrNameLst>
                                          <p:attrName>ppt_x</p:attrName>
                                        </p:attrNameLst>
                                      </p:cBhvr>
                                      <p:tavLst>
                                        <p:tav tm="0">
                                          <p:val>
                                            <p:strVal val="ppt_x"/>
                                          </p:val>
                                        </p:tav>
                                        <p:tav tm="100000">
                                          <p:val>
                                            <p:strVal val="0-ppt_w/2"/>
                                          </p:val>
                                        </p:tav>
                                      </p:tavLst>
                                    </p:anim>
                                    <p:anim calcmode="lin" valueType="num">
                                      <p:cBhvr additive="base">
                                        <p:cTn id="391" dur="3000"/>
                                        <p:tgtEl>
                                          <p:spTgt spid="36"/>
                                        </p:tgtEl>
                                        <p:attrNameLst>
                                          <p:attrName>ppt_y</p:attrName>
                                        </p:attrNameLst>
                                      </p:cBhvr>
                                      <p:tavLst>
                                        <p:tav tm="0">
                                          <p:val>
                                            <p:strVal val="ppt_y"/>
                                          </p:val>
                                        </p:tav>
                                        <p:tav tm="100000">
                                          <p:val>
                                            <p:strVal val="ppt_y"/>
                                          </p:val>
                                        </p:tav>
                                      </p:tavLst>
                                    </p:anim>
                                    <p:set>
                                      <p:cBhvr>
                                        <p:cTn id="392" dur="1" fill="hold">
                                          <p:stCondLst>
                                            <p:cond delay="2999"/>
                                          </p:stCondLst>
                                        </p:cTn>
                                        <p:tgtEl>
                                          <p:spTgt spid="36"/>
                                        </p:tgtEl>
                                        <p:attrNameLst>
                                          <p:attrName>style.visibility</p:attrName>
                                        </p:attrNameLst>
                                      </p:cBhvr>
                                      <p:to>
                                        <p:strVal val="hidden"/>
                                      </p:to>
                                    </p:set>
                                  </p:childTnLst>
                                </p:cTn>
                              </p:par>
                              <p:par>
                                <p:cTn id="393" presetID="19" presetClass="exit" presetSubtype="5" fill="hold" nodeType="withEffect">
                                  <p:stCondLst>
                                    <p:cond delay="0"/>
                                  </p:stCondLst>
                                  <p:childTnLst>
                                    <p:anim calcmode="lin" valueType="num">
                                      <p:cBhvr>
                                        <p:cTn id="394" dur="3000"/>
                                        <p:tgtEl>
                                          <p:spTgt spid="13"/>
                                        </p:tgtEl>
                                        <p:attrNameLst>
                                          <p:attrName>ppt_w</p:attrName>
                                        </p:attrNameLst>
                                      </p:cBhvr>
                                      <p:tavLst>
                                        <p:tav tm="0">
                                          <p:val>
                                            <p:strVal val="ppt_w"/>
                                          </p:val>
                                        </p:tav>
                                        <p:tav tm="100000">
                                          <p:val>
                                            <p:strVal val="ppt_w"/>
                                          </p:val>
                                        </p:tav>
                                      </p:tavLst>
                                    </p:anim>
                                    <p:anim calcmode="lin" valueType="num">
                                      <p:cBhvr>
                                        <p:cTn id="3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3"/>
                                        </p:tgtEl>
                                        <p:attrNameLst>
                                          <p:attrName>style.visibility</p:attrName>
                                        </p:attrNameLst>
                                      </p:cBhvr>
                                      <p:to>
                                        <p:strVal val="hidden"/>
                                      </p:to>
                                    </p:set>
                                  </p:childTnLst>
                                </p:cTn>
                              </p:par>
                              <p:par>
                                <p:cTn id="397" presetID="19" presetClass="exit" presetSubtype="5" fill="hold" nodeType="withEffect">
                                  <p:stCondLst>
                                    <p:cond delay="0"/>
                                  </p:stCondLst>
                                  <p:childTnLst>
                                    <p:anim calcmode="lin" valueType="num">
                                      <p:cBhvr>
                                        <p:cTn id="398" dur="3000"/>
                                        <p:tgtEl>
                                          <p:spTgt spid="14"/>
                                        </p:tgtEl>
                                        <p:attrNameLst>
                                          <p:attrName>ppt_w</p:attrName>
                                        </p:attrNameLst>
                                      </p:cBhvr>
                                      <p:tavLst>
                                        <p:tav tm="0">
                                          <p:val>
                                            <p:strVal val="ppt_w"/>
                                          </p:val>
                                        </p:tav>
                                        <p:tav tm="100000">
                                          <p:val>
                                            <p:strVal val="ppt_w"/>
                                          </p:val>
                                        </p:tav>
                                      </p:tavLst>
                                    </p:anim>
                                    <p:anim calcmode="lin" valueType="num">
                                      <p:cBhvr>
                                        <p:cTn id="39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4"/>
                                        </p:tgtEl>
                                        <p:attrNameLst>
                                          <p:attrName>style.visibility</p:attrName>
                                        </p:attrNameLst>
                                      </p:cBhvr>
                                      <p:to>
                                        <p:strVal val="hidden"/>
                                      </p:to>
                                    </p:set>
                                  </p:childTnLst>
                                </p:cTn>
                              </p:par>
                              <p:par>
                                <p:cTn id="401" presetID="19" presetClass="exit" presetSubtype="5" fill="hold" nodeType="withEffect">
                                  <p:stCondLst>
                                    <p:cond delay="0"/>
                                  </p:stCondLst>
                                  <p:childTnLst>
                                    <p:anim calcmode="lin" valueType="num">
                                      <p:cBhvr>
                                        <p:cTn id="402" dur="3000"/>
                                        <p:tgtEl>
                                          <p:spTgt spid="15"/>
                                        </p:tgtEl>
                                        <p:attrNameLst>
                                          <p:attrName>ppt_w</p:attrName>
                                        </p:attrNameLst>
                                      </p:cBhvr>
                                      <p:tavLst>
                                        <p:tav tm="0">
                                          <p:val>
                                            <p:strVal val="ppt_w"/>
                                          </p:val>
                                        </p:tav>
                                        <p:tav tm="100000">
                                          <p:val>
                                            <p:strVal val="ppt_w"/>
                                          </p:val>
                                        </p:tav>
                                      </p:tavLst>
                                    </p:anim>
                                    <p:anim calcmode="lin" valueType="num">
                                      <p:cBhvr>
                                        <p:cTn id="4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5"/>
                                        </p:tgtEl>
                                        <p:attrNameLst>
                                          <p:attrName>style.visibility</p:attrName>
                                        </p:attrNameLst>
                                      </p:cBhvr>
                                      <p:to>
                                        <p:strVal val="hidden"/>
                                      </p:to>
                                    </p:set>
                                  </p:childTnLst>
                                </p:cTn>
                              </p:par>
                              <p:par>
                                <p:cTn id="405" presetID="19" presetClass="exit" presetSubtype="5" fill="hold" nodeType="withEffect">
                                  <p:stCondLst>
                                    <p:cond delay="0"/>
                                  </p:stCondLst>
                                  <p:childTnLst>
                                    <p:anim calcmode="lin" valueType="num">
                                      <p:cBhvr>
                                        <p:cTn id="406" dur="3000"/>
                                        <p:tgtEl>
                                          <p:spTgt spid="16"/>
                                        </p:tgtEl>
                                        <p:attrNameLst>
                                          <p:attrName>ppt_w</p:attrName>
                                        </p:attrNameLst>
                                      </p:cBhvr>
                                      <p:tavLst>
                                        <p:tav tm="0">
                                          <p:val>
                                            <p:strVal val="ppt_w"/>
                                          </p:val>
                                        </p:tav>
                                        <p:tav tm="100000">
                                          <p:val>
                                            <p:strVal val="ppt_w"/>
                                          </p:val>
                                        </p:tav>
                                      </p:tavLst>
                                    </p:anim>
                                    <p:anim calcmode="lin" valueType="num">
                                      <p:cBhvr>
                                        <p:cTn id="40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6"/>
                                        </p:tgtEl>
                                        <p:attrNameLst>
                                          <p:attrName>style.visibility</p:attrName>
                                        </p:attrNameLst>
                                      </p:cBhvr>
                                      <p:to>
                                        <p:strVal val="hidden"/>
                                      </p:to>
                                    </p:set>
                                  </p:childTnLst>
                                </p:cTn>
                              </p:par>
                              <p:par>
                                <p:cTn id="409" presetID="19" presetClass="exit" presetSubtype="5" fill="hold" nodeType="withEffect">
                                  <p:stCondLst>
                                    <p:cond delay="0"/>
                                  </p:stCondLst>
                                  <p:childTnLst>
                                    <p:anim calcmode="lin" valueType="num">
                                      <p:cBhvr>
                                        <p:cTn id="410" dur="3000"/>
                                        <p:tgtEl>
                                          <p:spTgt spid="17"/>
                                        </p:tgtEl>
                                        <p:attrNameLst>
                                          <p:attrName>ppt_w</p:attrName>
                                        </p:attrNameLst>
                                      </p:cBhvr>
                                      <p:tavLst>
                                        <p:tav tm="0">
                                          <p:val>
                                            <p:strVal val="ppt_w"/>
                                          </p:val>
                                        </p:tav>
                                        <p:tav tm="100000">
                                          <p:val>
                                            <p:strVal val="ppt_w"/>
                                          </p:val>
                                        </p:tav>
                                      </p:tavLst>
                                    </p:anim>
                                    <p:anim calcmode="lin" valueType="num">
                                      <p:cBhvr>
                                        <p:cTn id="41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7"/>
                                        </p:tgtEl>
                                        <p:attrNameLst>
                                          <p:attrName>style.visibility</p:attrName>
                                        </p:attrNameLst>
                                      </p:cBhvr>
                                      <p:to>
                                        <p:strVal val="hidden"/>
                                      </p:to>
                                    </p:set>
                                  </p:childTnLst>
                                </p:cTn>
                              </p:par>
                              <p:par>
                                <p:cTn id="413" presetID="19" presetClass="exit" presetSubtype="5" fill="hold" nodeType="withEffect">
                                  <p:stCondLst>
                                    <p:cond delay="0"/>
                                  </p:stCondLst>
                                  <p:childTnLst>
                                    <p:anim calcmode="lin" valueType="num">
                                      <p:cBhvr>
                                        <p:cTn id="414" dur="3000"/>
                                        <p:tgtEl>
                                          <p:spTgt spid="18"/>
                                        </p:tgtEl>
                                        <p:attrNameLst>
                                          <p:attrName>ppt_w</p:attrName>
                                        </p:attrNameLst>
                                      </p:cBhvr>
                                      <p:tavLst>
                                        <p:tav tm="0">
                                          <p:val>
                                            <p:strVal val="ppt_w"/>
                                          </p:val>
                                        </p:tav>
                                        <p:tav tm="100000">
                                          <p:val>
                                            <p:strVal val="ppt_w"/>
                                          </p:val>
                                        </p:tav>
                                      </p:tavLst>
                                    </p:anim>
                                    <p:anim calcmode="lin" valueType="num">
                                      <p:cBhvr>
                                        <p:cTn id="41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8"/>
                                        </p:tgtEl>
                                        <p:attrNameLst>
                                          <p:attrName>style.visibility</p:attrName>
                                        </p:attrNameLst>
                                      </p:cBhvr>
                                      <p:to>
                                        <p:strVal val="hidden"/>
                                      </p:to>
                                    </p:set>
                                  </p:childTnLst>
                                </p:cTn>
                              </p:par>
                              <p:par>
                                <p:cTn id="417" presetID="19" presetClass="exit" presetSubtype="5" fill="hold" nodeType="withEffect">
                                  <p:stCondLst>
                                    <p:cond delay="0"/>
                                  </p:stCondLst>
                                  <p:childTnLst>
                                    <p:anim calcmode="lin" valueType="num">
                                      <p:cBhvr>
                                        <p:cTn id="418" dur="3000"/>
                                        <p:tgtEl>
                                          <p:spTgt spid="19"/>
                                        </p:tgtEl>
                                        <p:attrNameLst>
                                          <p:attrName>ppt_w</p:attrName>
                                        </p:attrNameLst>
                                      </p:cBhvr>
                                      <p:tavLst>
                                        <p:tav tm="0">
                                          <p:val>
                                            <p:strVal val="ppt_w"/>
                                          </p:val>
                                        </p:tav>
                                        <p:tav tm="100000">
                                          <p:val>
                                            <p:strVal val="ppt_w"/>
                                          </p:val>
                                        </p:tav>
                                      </p:tavLst>
                                    </p:anim>
                                    <p:anim calcmode="lin" valueType="num">
                                      <p:cBhvr>
                                        <p:cTn id="41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9"/>
                                        </p:tgtEl>
                                        <p:attrNameLst>
                                          <p:attrName>style.visibility</p:attrName>
                                        </p:attrNameLst>
                                      </p:cBhvr>
                                      <p:to>
                                        <p:strVal val="hidden"/>
                                      </p:to>
                                    </p:set>
                                  </p:childTnLst>
                                </p:cTn>
                              </p:par>
                              <p:par>
                                <p:cTn id="421" presetID="19" presetClass="exit" presetSubtype="5" fill="hold" nodeType="withEffect">
                                  <p:stCondLst>
                                    <p:cond delay="0"/>
                                  </p:stCondLst>
                                  <p:childTnLst>
                                    <p:anim calcmode="lin" valueType="num">
                                      <p:cBhvr>
                                        <p:cTn id="422" dur="3000"/>
                                        <p:tgtEl>
                                          <p:spTgt spid="20"/>
                                        </p:tgtEl>
                                        <p:attrNameLst>
                                          <p:attrName>ppt_w</p:attrName>
                                        </p:attrNameLst>
                                      </p:cBhvr>
                                      <p:tavLst>
                                        <p:tav tm="0">
                                          <p:val>
                                            <p:strVal val="ppt_w"/>
                                          </p:val>
                                        </p:tav>
                                        <p:tav tm="100000">
                                          <p:val>
                                            <p:strVal val="ppt_w"/>
                                          </p:val>
                                        </p:tav>
                                      </p:tavLst>
                                    </p:anim>
                                    <p:anim calcmode="lin" valueType="num">
                                      <p:cBhvr>
                                        <p:cTn id="423"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0"/>
                                        </p:tgtEl>
                                        <p:attrNameLst>
                                          <p:attrName>style.visibility</p:attrName>
                                        </p:attrNameLst>
                                      </p:cBhvr>
                                      <p:to>
                                        <p:strVal val="hidden"/>
                                      </p:to>
                                    </p:set>
                                  </p:childTnLst>
                                </p:cTn>
                              </p:par>
                              <p:par>
                                <p:cTn id="425" presetID="19" presetClass="exit" presetSubtype="5" fill="hold"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4/3*#ppt_w"/>
                                          </p:val>
                                        </p:tav>
                                        <p:tav tm="100000">
                                          <p:val>
                                            <p:strVal val="#ppt_w"/>
                                          </p:val>
                                        </p:tav>
                                      </p:tavLst>
                                    </p:anim>
                                    <p:anim calcmode="lin" valueType="num">
                                      <p:cBhvr>
                                        <p:cTn id="460" dur="3000" fill="hold"/>
                                        <p:tgtEl>
                                          <p:spTgt spid="4"/>
                                        </p:tgtEl>
                                        <p:attrNameLst>
                                          <p:attrName>ppt_h</p:attrName>
                                        </p:attrNameLst>
                                      </p:cBhvr>
                                      <p:tavLst>
                                        <p:tav tm="0">
                                          <p:val>
                                            <p:strVal val="4/3*#ppt_h"/>
                                          </p:val>
                                        </p:tav>
                                        <p:tav tm="100000">
                                          <p:val>
                                            <p:strVal val="#ppt_h"/>
                                          </p:val>
                                        </p:tav>
                                      </p:tavLst>
                                    </p:anim>
                                  </p:childTnLst>
                                </p:cTn>
                              </p:par>
                              <p:par>
                                <p:cTn id="461" presetID="16" presetClass="entr" presetSubtype="37"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barn(outVertical)">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4E1BA"/>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23).jpg"/>
          <p:cNvPicPr>
            <a:picLocks noChangeAspect="1"/>
          </p:cNvPicPr>
          <p:nvPr/>
        </p:nvPicPr>
        <p:blipFill>
          <a:blip r:embed="rId2"/>
          <a:stretch>
            <a:fillRect/>
          </a:stretch>
        </p:blipFill>
        <p:spPr>
          <a:xfrm>
            <a:off x="11891" y="0"/>
            <a:ext cx="9132109" cy="6858000"/>
          </a:xfrm>
          <a:prstGeom prst="rect">
            <a:avLst/>
          </a:prstGeom>
        </p:spPr>
      </p:pic>
      <p:pic>
        <p:nvPicPr>
          <p:cNvPr id="5" name="4 Imagen" descr="destello18.png"/>
          <p:cNvPicPr>
            <a:picLocks noChangeAspect="1"/>
          </p:cNvPicPr>
          <p:nvPr/>
        </p:nvPicPr>
        <p:blipFill>
          <a:blip r:embed="rId3">
            <a:duotone>
              <a:prstClr val="black"/>
              <a:srgbClr val="FF0000">
                <a:tint val="45000"/>
                <a:satMod val="400000"/>
              </a:srgbClr>
            </a:duotone>
            <a:lum contrast="40000"/>
          </a:blip>
          <a:stretch>
            <a:fillRect/>
          </a:stretch>
        </p:blipFill>
        <p:spPr>
          <a:xfrm>
            <a:off x="1285852" y="0"/>
            <a:ext cx="6643710" cy="6643710"/>
          </a:xfrm>
          <a:prstGeom prst="rect">
            <a:avLst/>
          </a:prstGeom>
        </p:spPr>
      </p:pic>
      <p:pic>
        <p:nvPicPr>
          <p:cNvPr id="6" name="5 Imagen" descr="destello18.png"/>
          <p:cNvPicPr>
            <a:picLocks noChangeAspect="1"/>
          </p:cNvPicPr>
          <p:nvPr/>
        </p:nvPicPr>
        <p:blipFill>
          <a:blip r:embed="rId3">
            <a:duotone>
              <a:prstClr val="black"/>
              <a:srgbClr val="FF0000">
                <a:tint val="45000"/>
                <a:satMod val="400000"/>
              </a:srgbClr>
            </a:duotone>
            <a:lum contrast="40000"/>
          </a:blip>
          <a:stretch>
            <a:fillRect/>
          </a:stretch>
        </p:blipFill>
        <p:spPr>
          <a:xfrm>
            <a:off x="3286116" y="2071678"/>
            <a:ext cx="2581268" cy="2581268"/>
          </a:xfrm>
          <a:prstGeom prst="rect">
            <a:avLst/>
          </a:prstGeom>
        </p:spPr>
      </p:pic>
      <p:sp>
        <p:nvSpPr>
          <p:cNvPr id="7" name="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0(1).jpg"/>
          <p:cNvPicPr>
            <a:picLocks noChangeAspect="1"/>
          </p:cNvPicPr>
          <p:nvPr/>
        </p:nvPicPr>
        <p:blipFill>
          <a:blip r:embed="rId2"/>
          <a:stretch>
            <a:fillRect/>
          </a:stretch>
        </p:blipFill>
        <p:spPr>
          <a:xfrm>
            <a:off x="0" y="0"/>
            <a:ext cx="9144000" cy="6858000"/>
          </a:xfrm>
          <a:prstGeom prst="rect">
            <a:avLst/>
          </a:prstGeom>
        </p:spPr>
      </p:pic>
      <p:pic>
        <p:nvPicPr>
          <p:cNvPr id="5" name="4 Imagen" descr="swirls-150539_640.png"/>
          <p:cNvPicPr>
            <a:picLocks noChangeAspect="1"/>
          </p:cNvPicPr>
          <p:nvPr/>
        </p:nvPicPr>
        <p:blipFill>
          <a:blip r:embed="rId3" cstate="print">
            <a:duotone>
              <a:prstClr val="black"/>
              <a:srgbClr val="0000FF">
                <a:tint val="45000"/>
                <a:satMod val="400000"/>
              </a:srgbClr>
            </a:duotone>
            <a:lum contrast="40000"/>
          </a:blip>
          <a:stretch>
            <a:fillRect/>
          </a:stretch>
        </p:blipFill>
        <p:spPr>
          <a:xfrm rot="13812497">
            <a:off x="3374832" y="354658"/>
            <a:ext cx="1784162" cy="1706105"/>
          </a:xfrm>
          <a:prstGeom prst="rect">
            <a:avLst/>
          </a:prstGeom>
        </p:spPr>
      </p:pic>
      <p:pic>
        <p:nvPicPr>
          <p:cNvPr id="6" name="5 Imagen" descr="swirls-150539_640.png"/>
          <p:cNvPicPr>
            <a:picLocks noChangeAspect="1"/>
          </p:cNvPicPr>
          <p:nvPr/>
        </p:nvPicPr>
        <p:blipFill>
          <a:blip r:embed="rId4" cstate="print">
            <a:duotone>
              <a:prstClr val="black"/>
              <a:srgbClr val="0000FF">
                <a:tint val="45000"/>
                <a:satMod val="400000"/>
              </a:srgbClr>
            </a:duotone>
            <a:lum contrast="40000"/>
          </a:blip>
          <a:stretch>
            <a:fillRect/>
          </a:stretch>
        </p:blipFill>
        <p:spPr>
          <a:xfrm rot="16737358">
            <a:off x="5032056" y="619643"/>
            <a:ext cx="1806853" cy="1727803"/>
          </a:xfrm>
          <a:prstGeom prst="rect">
            <a:avLst/>
          </a:prstGeom>
        </p:spPr>
      </p:pic>
      <p:pic>
        <p:nvPicPr>
          <p:cNvPr id="7" name="6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18992444">
            <a:off x="5896412" y="1645717"/>
            <a:ext cx="1690678" cy="1616711"/>
          </a:xfrm>
          <a:prstGeom prst="rect">
            <a:avLst/>
          </a:prstGeom>
        </p:spPr>
      </p:pic>
      <p:pic>
        <p:nvPicPr>
          <p:cNvPr id="8" name="7 Imagen" descr="swirls-150539_640.png"/>
          <p:cNvPicPr>
            <a:picLocks noChangeAspect="1"/>
          </p:cNvPicPr>
          <p:nvPr/>
        </p:nvPicPr>
        <p:blipFill>
          <a:blip r:embed="rId6" cstate="print">
            <a:duotone>
              <a:prstClr val="black"/>
              <a:srgbClr val="0000FF">
                <a:tint val="45000"/>
                <a:satMod val="400000"/>
              </a:srgbClr>
            </a:duotone>
            <a:lum contrast="40000"/>
          </a:blip>
          <a:stretch>
            <a:fillRect/>
          </a:stretch>
        </p:blipFill>
        <p:spPr>
          <a:xfrm rot="19607491">
            <a:off x="6010100" y="2863382"/>
            <a:ext cx="1807948" cy="1616711"/>
          </a:xfrm>
          <a:prstGeom prst="rect">
            <a:avLst/>
          </a:prstGeom>
        </p:spPr>
      </p:pic>
      <p:pic>
        <p:nvPicPr>
          <p:cNvPr id="9" name="8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1470318">
            <a:off x="5402645" y="4135442"/>
            <a:ext cx="1690678" cy="1616711"/>
          </a:xfrm>
          <a:prstGeom prst="rect">
            <a:avLst/>
          </a:prstGeom>
        </p:spPr>
      </p:pic>
      <p:pic>
        <p:nvPicPr>
          <p:cNvPr id="10" name="9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2553476">
            <a:off x="4253110" y="4882482"/>
            <a:ext cx="1690678" cy="1616711"/>
          </a:xfrm>
          <a:prstGeom prst="rect">
            <a:avLst/>
          </a:prstGeom>
        </p:spPr>
      </p:pic>
      <p:pic>
        <p:nvPicPr>
          <p:cNvPr id="11" name="10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5604214">
            <a:off x="2759440" y="4635508"/>
            <a:ext cx="1690678" cy="1616711"/>
          </a:xfrm>
          <a:prstGeom prst="rect">
            <a:avLst/>
          </a:prstGeom>
        </p:spPr>
      </p:pic>
      <p:pic>
        <p:nvPicPr>
          <p:cNvPr id="12" name="11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7736516">
            <a:off x="1797695" y="3869673"/>
            <a:ext cx="1690678" cy="1616711"/>
          </a:xfrm>
          <a:prstGeom prst="rect">
            <a:avLst/>
          </a:prstGeom>
        </p:spPr>
      </p:pic>
      <p:pic>
        <p:nvPicPr>
          <p:cNvPr id="13" name="12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9565379">
            <a:off x="1457685" y="2500328"/>
            <a:ext cx="1690678" cy="1616711"/>
          </a:xfrm>
          <a:prstGeom prst="rect">
            <a:avLst/>
          </a:prstGeom>
        </p:spPr>
      </p:pic>
      <p:pic>
        <p:nvPicPr>
          <p:cNvPr id="14" name="13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7736516">
            <a:off x="1950095" y="4022073"/>
            <a:ext cx="1690678" cy="1616711"/>
          </a:xfrm>
          <a:prstGeom prst="rect">
            <a:avLst/>
          </a:prstGeom>
        </p:spPr>
      </p:pic>
      <p:pic>
        <p:nvPicPr>
          <p:cNvPr id="15" name="14 Imagen" descr="swirls-150539_640.png"/>
          <p:cNvPicPr>
            <a:picLocks noChangeAspect="1"/>
          </p:cNvPicPr>
          <p:nvPr/>
        </p:nvPicPr>
        <p:blipFill>
          <a:blip r:embed="rId5" cstate="print">
            <a:duotone>
              <a:prstClr val="black"/>
              <a:srgbClr val="0000FF">
                <a:tint val="45000"/>
                <a:satMod val="400000"/>
              </a:srgbClr>
            </a:duotone>
            <a:lum contrast="40000"/>
          </a:blip>
          <a:stretch>
            <a:fillRect/>
          </a:stretch>
        </p:blipFill>
        <p:spPr>
          <a:xfrm rot="11038329">
            <a:off x="1839883" y="1128162"/>
            <a:ext cx="1690678" cy="1616711"/>
          </a:xfrm>
          <a:prstGeom prst="rect">
            <a:avLst/>
          </a:prstGeom>
        </p:spPr>
      </p:pic>
      <p:pic>
        <p:nvPicPr>
          <p:cNvPr id="16" name="15 Imagen" descr="blue-flower-design-md.png"/>
          <p:cNvPicPr>
            <a:picLocks noChangeAspect="1"/>
          </p:cNvPicPr>
          <p:nvPr/>
        </p:nvPicPr>
        <p:blipFill>
          <a:blip r:embed="rId7">
            <a:duotone>
              <a:prstClr val="black"/>
              <a:srgbClr val="0000FF">
                <a:tint val="45000"/>
                <a:satMod val="400000"/>
              </a:srgbClr>
            </a:duotone>
            <a:lum contrast="40000"/>
          </a:blip>
          <a:stretch>
            <a:fillRect/>
          </a:stretch>
        </p:blipFill>
        <p:spPr>
          <a:xfrm>
            <a:off x="3143250" y="2000250"/>
            <a:ext cx="2857500" cy="2857500"/>
          </a:xfrm>
          <a:prstGeom prst="rect">
            <a:avLst/>
          </a:prstGeom>
        </p:spPr>
      </p:pic>
      <p:sp>
        <p:nvSpPr>
          <p:cNvPr id="17" name="1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5"/>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ppt_w</p:attrName>
                                        </p:attrNameLst>
                                      </p:cBhvr>
                                      <p:tavLst>
                                        <p:tav tm="0">
                                          <p:val>
                                            <p:fltVal val="0"/>
                                          </p:val>
                                        </p:tav>
                                        <p:tav tm="100000">
                                          <p:val>
                                            <p:strVal val="#ppt_w"/>
                                          </p:val>
                                        </p:tav>
                                      </p:tavLst>
                                    </p:anim>
                                    <p:anim calcmode="lin" valueType="num">
                                      <p:cBhvr>
                                        <p:cTn id="99" dur="3000" fill="hold"/>
                                        <p:tgtEl>
                                          <p:spTgt spid="16"/>
                                        </p:tgtEl>
                                        <p:attrNameLst>
                                          <p:attrName>ppt_h</p:attrName>
                                        </p:attrNameLst>
                                      </p:cBhvr>
                                      <p:tavLst>
                                        <p:tav tm="0">
                                          <p:val>
                                            <p:fltVal val="0"/>
                                          </p:val>
                                        </p:tav>
                                        <p:tav tm="100000">
                                          <p:val>
                                            <p:strVal val="#ppt_h"/>
                                          </p:val>
                                        </p:tav>
                                      </p:tavLst>
                                    </p:anim>
                                    <p:anim calcmode="lin" valueType="num">
                                      <p:cBhvr>
                                        <p:cTn id="100" dur="3000" fill="hold"/>
                                        <p:tgtEl>
                                          <p:spTgt spid="16"/>
                                        </p:tgtEl>
                                        <p:attrNameLst>
                                          <p:attrName>ppt_x</p:attrName>
                                        </p:attrNameLst>
                                      </p:cBhvr>
                                      <p:tavLst>
                                        <p:tav tm="0">
                                          <p:val>
                                            <p:fltVal val="0.5"/>
                                          </p:val>
                                        </p:tav>
                                        <p:tav tm="100000">
                                          <p:val>
                                            <p:strVal val="#ppt_x"/>
                                          </p:val>
                                        </p:tav>
                                      </p:tavLst>
                                    </p:anim>
                                    <p:anim calcmode="lin" valueType="num">
                                      <p:cBhvr>
                                        <p:cTn id="101" dur="3000" fill="hold"/>
                                        <p:tgtEl>
                                          <p:spTgt spid="16"/>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52609"/>
              </a:gs>
              <a:gs pos="50000">
                <a:srgbClr val="E3B24F">
                  <a:shade val="67500"/>
                  <a:satMod val="115000"/>
                </a:srgbClr>
              </a:gs>
              <a:gs pos="100000">
                <a:srgbClr val="E3B24F">
                  <a:shade val="100000"/>
                  <a:satMod val="115000"/>
                </a:srgbClr>
              </a:gs>
            </a:gsLst>
            <a:lin ang="16200000" scaled="1"/>
            <a:tileRect/>
          </a:gra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44000" cy="6858000"/>
          </a:xfrm>
          <a:prstGeom prst="rect">
            <a:avLst/>
          </a:prstGeom>
        </p:spPr>
      </p:pic>
      <p:sp>
        <p:nvSpPr>
          <p:cNvPr id="5" name="4 Datos"/>
          <p:cNvSpPr/>
          <p:nvPr/>
        </p:nvSpPr>
        <p:spPr>
          <a:xfrm flipH="1">
            <a:off x="4357654" y="0"/>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a:off x="3500430" y="0"/>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flipH="1">
            <a:off x="4857720" y="642918"/>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a:off x="3000364" y="642918"/>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a:off x="2571736" y="1214422"/>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a:off x="2071670" y="1785926"/>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flipH="1">
            <a:off x="5357786" y="1285860"/>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flipH="1">
            <a:off x="5857852" y="1928802"/>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a:off x="1643042" y="2428868"/>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flipH="1">
            <a:off x="6357918" y="2571744"/>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flipH="1">
            <a:off x="6857984" y="3143248"/>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a:off x="1285852" y="3000372"/>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atos"/>
          <p:cNvSpPr/>
          <p:nvPr/>
        </p:nvSpPr>
        <p:spPr>
          <a:xfrm>
            <a:off x="785786" y="3571876"/>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atos"/>
          <p:cNvSpPr/>
          <p:nvPr/>
        </p:nvSpPr>
        <p:spPr>
          <a:xfrm flipH="1">
            <a:off x="7286612" y="3786190"/>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atos"/>
          <p:cNvSpPr/>
          <p:nvPr/>
        </p:nvSpPr>
        <p:spPr>
          <a:xfrm flipH="1">
            <a:off x="7715240" y="4429132"/>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atos"/>
          <p:cNvSpPr/>
          <p:nvPr/>
        </p:nvSpPr>
        <p:spPr>
          <a:xfrm>
            <a:off x="357158" y="4143380"/>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atos"/>
          <p:cNvSpPr/>
          <p:nvPr/>
        </p:nvSpPr>
        <p:spPr>
          <a:xfrm>
            <a:off x="0" y="4786322"/>
            <a:ext cx="928694"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atos"/>
          <p:cNvSpPr/>
          <p:nvPr/>
        </p:nvSpPr>
        <p:spPr>
          <a:xfrm flipH="1">
            <a:off x="8143868" y="5072074"/>
            <a:ext cx="1000132" cy="857232"/>
          </a:xfrm>
          <a:prstGeom prst="flowChartInputOutput">
            <a:avLst/>
          </a:prstGeom>
          <a:gradFill flip="none" rotWithShape="1">
            <a:gsLst>
              <a:gs pos="16000">
                <a:srgbClr val="863600"/>
              </a:gs>
              <a:gs pos="50000">
                <a:srgbClr val="F4E1BA">
                  <a:shade val="67500"/>
                  <a:satMod val="115000"/>
                </a:srgbClr>
              </a:gs>
              <a:gs pos="100000">
                <a:srgbClr val="F4E1BA">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0"/>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1+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0-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ppt_y"/>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5"/>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7"/>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1"/>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4"/>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5"/>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8"/>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9"/>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2" presetClass="exit" presetSubtype="2" fill="hold" grpId="3"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1+ppt_w/2"/>
                                          </p:val>
                                        </p:tav>
                                      </p:tavLst>
                                    </p:anim>
                                    <p:anim calcmode="lin" valueType="num">
                                      <p:cBhvr additive="base">
                                        <p:cTn id="209" dur="3000"/>
                                        <p:tgtEl>
                                          <p:spTgt spid="6"/>
                                        </p:tgtEl>
                                        <p:attrNameLst>
                                          <p:attrName>ppt_y</p:attrName>
                                        </p:attrNameLst>
                                      </p:cBhvr>
                                      <p:tavLst>
                                        <p:tav tm="0">
                                          <p:val>
                                            <p:strVal val="ppt_y"/>
                                          </p:val>
                                        </p:tav>
                                        <p:tav tm="100000">
                                          <p:val>
                                            <p:strVal val="ppt_y"/>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2" fill="hold" grpId="3"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1+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2" fill="hold" grpId="3"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1+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1+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3"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1+ppt_w/2"/>
                                          </p:val>
                                        </p:tav>
                                      </p:tavLst>
                                    </p:anim>
                                    <p:anim calcmode="lin" valueType="num">
                                      <p:cBhvr additive="base">
                                        <p:cTn id="229" dur="3000"/>
                                        <p:tgtEl>
                                          <p:spTgt spid="16"/>
                                        </p:tgtEl>
                                        <p:attrNameLst>
                                          <p:attrName>ppt_y</p:attrName>
                                        </p:attrNameLst>
                                      </p:cBhvr>
                                      <p:tavLst>
                                        <p:tav tm="0">
                                          <p:val>
                                            <p:strVal val="ppt_y"/>
                                          </p:val>
                                        </p:tav>
                                        <p:tav tm="100000">
                                          <p:val>
                                            <p:strVal val="ppt_y"/>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17"/>
                                        </p:tgtEl>
                                        <p:attrNameLst>
                                          <p:attrName>ppt_x</p:attrName>
                                        </p:attrNameLst>
                                      </p:cBhvr>
                                      <p:tavLst>
                                        <p:tav tm="0">
                                          <p:val>
                                            <p:strVal val="ppt_x"/>
                                          </p:val>
                                        </p:tav>
                                        <p:tav tm="100000">
                                          <p:val>
                                            <p:strVal val="1+ppt_w/2"/>
                                          </p:val>
                                        </p:tav>
                                      </p:tavLst>
                                    </p:anim>
                                    <p:anim calcmode="lin" valueType="num">
                                      <p:cBhvr additive="base">
                                        <p:cTn id="233" dur="3000"/>
                                        <p:tgtEl>
                                          <p:spTgt spid="17"/>
                                        </p:tgtEl>
                                        <p:attrNameLst>
                                          <p:attrName>ppt_y</p:attrName>
                                        </p:attrNameLst>
                                      </p:cBhvr>
                                      <p:tavLst>
                                        <p:tav tm="0">
                                          <p:val>
                                            <p:strVal val="ppt_y"/>
                                          </p:val>
                                        </p:tav>
                                        <p:tav tm="100000">
                                          <p:val>
                                            <p:strVal val="ppt_y"/>
                                          </p:val>
                                        </p:tav>
                                      </p:tavLst>
                                    </p:anim>
                                    <p:set>
                                      <p:cBhvr>
                                        <p:cTn id="234" dur="1" fill="hold">
                                          <p:stCondLst>
                                            <p:cond delay="2999"/>
                                          </p:stCondLst>
                                        </p:cTn>
                                        <p:tgtEl>
                                          <p:spTgt spid="17"/>
                                        </p:tgtEl>
                                        <p:attrNameLst>
                                          <p:attrName>style.visibility</p:attrName>
                                        </p:attrNameLst>
                                      </p:cBhvr>
                                      <p:to>
                                        <p:strVal val="hidden"/>
                                      </p:to>
                                    </p:set>
                                  </p:childTnLst>
                                </p:cTn>
                              </p:par>
                              <p:par>
                                <p:cTn id="235" presetID="2" presetClass="exit" presetSubtype="2" fill="hold" grpId="3"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1+ppt_w/2"/>
                                          </p:val>
                                        </p:tav>
                                      </p:tavLst>
                                    </p:anim>
                                    <p:anim calcmode="lin" valueType="num">
                                      <p:cBhvr additive="base">
                                        <p:cTn id="237" dur="3000"/>
                                        <p:tgtEl>
                                          <p:spTgt spid="20"/>
                                        </p:tgtEl>
                                        <p:attrNameLst>
                                          <p:attrName>ppt_y</p:attrName>
                                        </p:attrNameLst>
                                      </p:cBhvr>
                                      <p:tavLst>
                                        <p:tav tm="0">
                                          <p:val>
                                            <p:strVal val="ppt_y"/>
                                          </p:val>
                                        </p:tav>
                                        <p:tav tm="100000">
                                          <p:val>
                                            <p:strVal val="ppt_y"/>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ppt_y"/>
                                          </p:val>
                                        </p:tav>
                                      </p:tavLst>
                                    </p:anim>
                                    <p:set>
                                      <p:cBhvr>
                                        <p:cTn id="242" dur="1" fill="hold">
                                          <p:stCondLst>
                                            <p:cond delay="2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3000" fill="hold"/>
                                        <p:tgtEl>
                                          <p:spTgt spid="6"/>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6"/>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7"/>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20"/>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21"/>
                                        </p:tgtEl>
                                        <p:attrNameLst>
                                          <p:attrName>r</p:attrName>
                                        </p:attrNameLst>
                                      </p:cBhvr>
                                    </p:animRo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6" grpId="4" animBg="1"/>
      <p:bldP spid="7" grpId="0" animBg="1"/>
      <p:bldP spid="7" grpId="1" animBg="1"/>
      <p:bldP spid="7" grpId="2" animBg="1"/>
      <p:bldP spid="7" grpId="3"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79719" cy="6858000"/>
          </a:xfrm>
          <a:prstGeom prst="rect">
            <a:avLst/>
          </a:prstGeom>
        </p:spPr>
      </p:pic>
      <p:pic>
        <p:nvPicPr>
          <p:cNvPr id="5" name="4 Imagen" descr="shape.png"/>
          <p:cNvPicPr>
            <a:picLocks noChangeAspect="1"/>
          </p:cNvPicPr>
          <p:nvPr/>
        </p:nvPicPr>
        <p:blipFill>
          <a:blip r:embed="rId3">
            <a:grayscl/>
            <a:lum contrast="40000"/>
          </a:blip>
          <a:stretch>
            <a:fillRect/>
          </a:stretch>
        </p:blipFill>
        <p:spPr>
          <a:xfrm rot="5400000">
            <a:off x="-285784" y="1857364"/>
            <a:ext cx="1905000" cy="1676400"/>
          </a:xfrm>
          <a:prstGeom prst="rect">
            <a:avLst/>
          </a:prstGeom>
          <a:effectLst/>
        </p:spPr>
      </p:pic>
      <p:pic>
        <p:nvPicPr>
          <p:cNvPr id="6" name="5 Imagen" descr="shape.png"/>
          <p:cNvPicPr>
            <a:picLocks noChangeAspect="1"/>
          </p:cNvPicPr>
          <p:nvPr/>
        </p:nvPicPr>
        <p:blipFill>
          <a:blip r:embed="rId3">
            <a:grayscl/>
            <a:lum contrast="40000"/>
          </a:blip>
          <a:stretch>
            <a:fillRect/>
          </a:stretch>
        </p:blipFill>
        <p:spPr>
          <a:xfrm rot="5400000">
            <a:off x="314296" y="1828788"/>
            <a:ext cx="1905000" cy="1676400"/>
          </a:xfrm>
          <a:prstGeom prst="rect">
            <a:avLst/>
          </a:prstGeom>
          <a:effectLst/>
        </p:spPr>
      </p:pic>
      <p:pic>
        <p:nvPicPr>
          <p:cNvPr id="7" name="6 Imagen" descr="shape.png"/>
          <p:cNvPicPr>
            <a:picLocks noChangeAspect="1"/>
          </p:cNvPicPr>
          <p:nvPr/>
        </p:nvPicPr>
        <p:blipFill>
          <a:blip r:embed="rId3">
            <a:grayscl/>
            <a:lum contrast="40000"/>
          </a:blip>
          <a:stretch>
            <a:fillRect/>
          </a:stretch>
        </p:blipFill>
        <p:spPr>
          <a:xfrm rot="5400000">
            <a:off x="885800" y="1828788"/>
            <a:ext cx="1905000" cy="1676400"/>
          </a:xfrm>
          <a:prstGeom prst="rect">
            <a:avLst/>
          </a:prstGeom>
          <a:effectLst/>
        </p:spPr>
      </p:pic>
      <p:pic>
        <p:nvPicPr>
          <p:cNvPr id="8" name="7 Imagen" descr="shape.png"/>
          <p:cNvPicPr>
            <a:picLocks noChangeAspect="1"/>
          </p:cNvPicPr>
          <p:nvPr/>
        </p:nvPicPr>
        <p:blipFill>
          <a:blip r:embed="rId3">
            <a:grayscl/>
            <a:lum contrast="40000"/>
          </a:blip>
          <a:stretch>
            <a:fillRect/>
          </a:stretch>
        </p:blipFill>
        <p:spPr>
          <a:xfrm rot="5400000">
            <a:off x="1600180" y="1828788"/>
            <a:ext cx="1905000" cy="1676400"/>
          </a:xfrm>
          <a:prstGeom prst="rect">
            <a:avLst/>
          </a:prstGeom>
          <a:effectLst/>
        </p:spPr>
      </p:pic>
      <p:pic>
        <p:nvPicPr>
          <p:cNvPr id="9" name="8 Imagen" descr="shape.png"/>
          <p:cNvPicPr>
            <a:picLocks noChangeAspect="1"/>
          </p:cNvPicPr>
          <p:nvPr/>
        </p:nvPicPr>
        <p:blipFill>
          <a:blip r:embed="rId3">
            <a:grayscl/>
            <a:lum contrast="40000"/>
          </a:blip>
          <a:stretch>
            <a:fillRect/>
          </a:stretch>
        </p:blipFill>
        <p:spPr>
          <a:xfrm rot="5400000">
            <a:off x="2285984" y="1857364"/>
            <a:ext cx="1905000" cy="1676400"/>
          </a:xfrm>
          <a:prstGeom prst="rect">
            <a:avLst/>
          </a:prstGeom>
          <a:effectLst/>
        </p:spPr>
      </p:pic>
      <p:pic>
        <p:nvPicPr>
          <p:cNvPr id="10" name="9 Imagen" descr="shape.png"/>
          <p:cNvPicPr>
            <a:picLocks noChangeAspect="1"/>
          </p:cNvPicPr>
          <p:nvPr/>
        </p:nvPicPr>
        <p:blipFill>
          <a:blip r:embed="rId3">
            <a:grayscl/>
            <a:lum contrast="40000"/>
          </a:blip>
          <a:stretch>
            <a:fillRect/>
          </a:stretch>
        </p:blipFill>
        <p:spPr>
          <a:xfrm rot="5400000">
            <a:off x="2886064" y="1828788"/>
            <a:ext cx="1905000" cy="1676400"/>
          </a:xfrm>
          <a:prstGeom prst="rect">
            <a:avLst/>
          </a:prstGeom>
          <a:effectLst/>
        </p:spPr>
      </p:pic>
      <p:pic>
        <p:nvPicPr>
          <p:cNvPr id="11" name="10 Imagen" descr="shape.png"/>
          <p:cNvPicPr>
            <a:picLocks noChangeAspect="1"/>
          </p:cNvPicPr>
          <p:nvPr/>
        </p:nvPicPr>
        <p:blipFill>
          <a:blip r:embed="rId3">
            <a:grayscl/>
            <a:lum contrast="40000"/>
          </a:blip>
          <a:stretch>
            <a:fillRect/>
          </a:stretch>
        </p:blipFill>
        <p:spPr>
          <a:xfrm rot="5400000">
            <a:off x="3457568" y="1828788"/>
            <a:ext cx="1905000" cy="1676400"/>
          </a:xfrm>
          <a:prstGeom prst="rect">
            <a:avLst/>
          </a:prstGeom>
          <a:effectLst/>
        </p:spPr>
      </p:pic>
      <p:pic>
        <p:nvPicPr>
          <p:cNvPr id="12" name="11 Imagen" descr="shape.png"/>
          <p:cNvPicPr>
            <a:picLocks noChangeAspect="1"/>
          </p:cNvPicPr>
          <p:nvPr/>
        </p:nvPicPr>
        <p:blipFill>
          <a:blip r:embed="rId3">
            <a:grayscl/>
            <a:lum contrast="40000"/>
          </a:blip>
          <a:stretch>
            <a:fillRect/>
          </a:stretch>
        </p:blipFill>
        <p:spPr>
          <a:xfrm rot="5400000">
            <a:off x="4171948" y="1828788"/>
            <a:ext cx="1905000" cy="1676400"/>
          </a:xfrm>
          <a:prstGeom prst="rect">
            <a:avLst/>
          </a:prstGeom>
          <a:effectLst/>
        </p:spPr>
      </p:pic>
      <p:pic>
        <p:nvPicPr>
          <p:cNvPr id="13" name="12 Imagen" descr="shape.png"/>
          <p:cNvPicPr>
            <a:picLocks noChangeAspect="1"/>
          </p:cNvPicPr>
          <p:nvPr/>
        </p:nvPicPr>
        <p:blipFill>
          <a:blip r:embed="rId3">
            <a:grayscl/>
            <a:lum contrast="40000"/>
          </a:blip>
          <a:stretch>
            <a:fillRect/>
          </a:stretch>
        </p:blipFill>
        <p:spPr>
          <a:xfrm rot="5400000">
            <a:off x="4786314" y="1785926"/>
            <a:ext cx="1905000" cy="1676400"/>
          </a:xfrm>
          <a:prstGeom prst="rect">
            <a:avLst/>
          </a:prstGeom>
          <a:effectLst/>
        </p:spPr>
      </p:pic>
      <p:pic>
        <p:nvPicPr>
          <p:cNvPr id="14" name="13 Imagen" descr="shape.png"/>
          <p:cNvPicPr>
            <a:picLocks noChangeAspect="1"/>
          </p:cNvPicPr>
          <p:nvPr/>
        </p:nvPicPr>
        <p:blipFill>
          <a:blip r:embed="rId3">
            <a:grayscl/>
            <a:lum contrast="40000"/>
          </a:blip>
          <a:stretch>
            <a:fillRect/>
          </a:stretch>
        </p:blipFill>
        <p:spPr>
          <a:xfrm rot="5400000">
            <a:off x="5386394" y="1757350"/>
            <a:ext cx="1905000" cy="1676400"/>
          </a:xfrm>
          <a:prstGeom prst="rect">
            <a:avLst/>
          </a:prstGeom>
          <a:effectLst/>
        </p:spPr>
      </p:pic>
      <p:pic>
        <p:nvPicPr>
          <p:cNvPr id="15" name="14 Imagen" descr="shape.png"/>
          <p:cNvPicPr>
            <a:picLocks noChangeAspect="1"/>
          </p:cNvPicPr>
          <p:nvPr/>
        </p:nvPicPr>
        <p:blipFill>
          <a:blip r:embed="rId3">
            <a:grayscl/>
            <a:lum contrast="40000"/>
          </a:blip>
          <a:stretch>
            <a:fillRect/>
          </a:stretch>
        </p:blipFill>
        <p:spPr>
          <a:xfrm rot="5400000">
            <a:off x="5957898" y="1757350"/>
            <a:ext cx="1905000" cy="1676400"/>
          </a:xfrm>
          <a:prstGeom prst="rect">
            <a:avLst/>
          </a:prstGeom>
          <a:effectLst/>
        </p:spPr>
      </p:pic>
      <p:pic>
        <p:nvPicPr>
          <p:cNvPr id="16" name="15 Imagen" descr="shape.png"/>
          <p:cNvPicPr>
            <a:picLocks noChangeAspect="1"/>
          </p:cNvPicPr>
          <p:nvPr/>
        </p:nvPicPr>
        <p:blipFill>
          <a:blip r:embed="rId3">
            <a:grayscl/>
            <a:lum contrast="40000"/>
          </a:blip>
          <a:stretch>
            <a:fillRect/>
          </a:stretch>
        </p:blipFill>
        <p:spPr>
          <a:xfrm rot="5400000">
            <a:off x="6672278" y="1757350"/>
            <a:ext cx="1905000" cy="1676400"/>
          </a:xfrm>
          <a:prstGeom prst="rect">
            <a:avLst/>
          </a:prstGeom>
          <a:effectLst/>
        </p:spPr>
      </p:pic>
      <p:pic>
        <p:nvPicPr>
          <p:cNvPr id="17" name="16 Imagen" descr="shape.png"/>
          <p:cNvPicPr>
            <a:picLocks noChangeAspect="1"/>
          </p:cNvPicPr>
          <p:nvPr/>
        </p:nvPicPr>
        <p:blipFill>
          <a:blip r:embed="rId3">
            <a:grayscl/>
            <a:lum contrast="40000"/>
          </a:blip>
          <a:stretch>
            <a:fillRect/>
          </a:stretch>
        </p:blipFill>
        <p:spPr>
          <a:xfrm rot="5400000">
            <a:off x="7353300" y="1757350"/>
            <a:ext cx="1905000" cy="1676400"/>
          </a:xfrm>
          <a:prstGeom prst="rect">
            <a:avLst/>
          </a:prstGeom>
          <a:effectLst/>
        </p:spPr>
      </p:pic>
      <p:pic>
        <p:nvPicPr>
          <p:cNvPr id="18" name="17 Imagen" descr="shape.png"/>
          <p:cNvPicPr>
            <a:picLocks noChangeAspect="1"/>
          </p:cNvPicPr>
          <p:nvPr/>
        </p:nvPicPr>
        <p:blipFill>
          <a:blip r:embed="rId3">
            <a:grayscl/>
            <a:lum contrast="40000"/>
          </a:blip>
          <a:stretch>
            <a:fillRect/>
          </a:stretch>
        </p:blipFill>
        <p:spPr>
          <a:xfrm rot="5400000">
            <a:off x="7886724" y="1757350"/>
            <a:ext cx="1905000" cy="1676400"/>
          </a:xfrm>
          <a:prstGeom prst="rect">
            <a:avLst/>
          </a:prstGeom>
          <a:effectLst/>
        </p:spPr>
      </p:pic>
      <p:pic>
        <p:nvPicPr>
          <p:cNvPr id="19" name="18 Imagen" descr="shape.png"/>
          <p:cNvPicPr>
            <a:picLocks noChangeAspect="1"/>
          </p:cNvPicPr>
          <p:nvPr/>
        </p:nvPicPr>
        <p:blipFill>
          <a:blip r:embed="rId3">
            <a:grayscl/>
            <a:lum contrast="40000"/>
          </a:blip>
          <a:stretch>
            <a:fillRect/>
          </a:stretch>
        </p:blipFill>
        <p:spPr>
          <a:xfrm rot="5400000">
            <a:off x="-428660" y="3357562"/>
            <a:ext cx="1905000" cy="1676400"/>
          </a:xfrm>
          <a:prstGeom prst="rect">
            <a:avLst/>
          </a:prstGeom>
          <a:effectLst/>
        </p:spPr>
      </p:pic>
      <p:pic>
        <p:nvPicPr>
          <p:cNvPr id="20" name="19 Imagen" descr="shape.png"/>
          <p:cNvPicPr>
            <a:picLocks noChangeAspect="1"/>
          </p:cNvPicPr>
          <p:nvPr/>
        </p:nvPicPr>
        <p:blipFill>
          <a:blip r:embed="rId3">
            <a:grayscl/>
            <a:lum contrast="40000"/>
          </a:blip>
          <a:stretch>
            <a:fillRect/>
          </a:stretch>
        </p:blipFill>
        <p:spPr>
          <a:xfrm rot="5400000">
            <a:off x="171420" y="3328986"/>
            <a:ext cx="1905000" cy="1676400"/>
          </a:xfrm>
          <a:prstGeom prst="rect">
            <a:avLst/>
          </a:prstGeom>
          <a:effectLst/>
        </p:spPr>
      </p:pic>
      <p:pic>
        <p:nvPicPr>
          <p:cNvPr id="21" name="20 Imagen" descr="shape.png"/>
          <p:cNvPicPr>
            <a:picLocks noChangeAspect="1"/>
          </p:cNvPicPr>
          <p:nvPr/>
        </p:nvPicPr>
        <p:blipFill>
          <a:blip r:embed="rId3">
            <a:grayscl/>
            <a:lum contrast="40000"/>
          </a:blip>
          <a:stretch>
            <a:fillRect/>
          </a:stretch>
        </p:blipFill>
        <p:spPr>
          <a:xfrm rot="5400000">
            <a:off x="742924" y="3328986"/>
            <a:ext cx="1905000" cy="1676400"/>
          </a:xfrm>
          <a:prstGeom prst="rect">
            <a:avLst/>
          </a:prstGeom>
          <a:effectLst/>
        </p:spPr>
      </p:pic>
      <p:pic>
        <p:nvPicPr>
          <p:cNvPr id="22" name="21 Imagen" descr="shape.png"/>
          <p:cNvPicPr>
            <a:picLocks noChangeAspect="1"/>
          </p:cNvPicPr>
          <p:nvPr/>
        </p:nvPicPr>
        <p:blipFill>
          <a:blip r:embed="rId3">
            <a:grayscl/>
            <a:lum contrast="40000"/>
          </a:blip>
          <a:stretch>
            <a:fillRect/>
          </a:stretch>
        </p:blipFill>
        <p:spPr>
          <a:xfrm rot="5400000">
            <a:off x="1457304" y="3328986"/>
            <a:ext cx="1905000" cy="1676400"/>
          </a:xfrm>
          <a:prstGeom prst="rect">
            <a:avLst/>
          </a:prstGeom>
          <a:effectLst/>
        </p:spPr>
      </p:pic>
      <p:pic>
        <p:nvPicPr>
          <p:cNvPr id="23" name="22 Imagen" descr="shape.png"/>
          <p:cNvPicPr>
            <a:picLocks noChangeAspect="1"/>
          </p:cNvPicPr>
          <p:nvPr/>
        </p:nvPicPr>
        <p:blipFill>
          <a:blip r:embed="rId3">
            <a:grayscl/>
            <a:lum contrast="40000"/>
          </a:blip>
          <a:stretch>
            <a:fillRect/>
          </a:stretch>
        </p:blipFill>
        <p:spPr>
          <a:xfrm rot="5400000">
            <a:off x="2143108" y="3357562"/>
            <a:ext cx="1905000" cy="1676400"/>
          </a:xfrm>
          <a:prstGeom prst="rect">
            <a:avLst/>
          </a:prstGeom>
          <a:effectLst/>
        </p:spPr>
      </p:pic>
      <p:pic>
        <p:nvPicPr>
          <p:cNvPr id="24" name="23 Imagen" descr="shape.png"/>
          <p:cNvPicPr>
            <a:picLocks noChangeAspect="1"/>
          </p:cNvPicPr>
          <p:nvPr/>
        </p:nvPicPr>
        <p:blipFill>
          <a:blip r:embed="rId3">
            <a:grayscl/>
            <a:lum contrast="40000"/>
          </a:blip>
          <a:stretch>
            <a:fillRect/>
          </a:stretch>
        </p:blipFill>
        <p:spPr>
          <a:xfrm rot="5400000">
            <a:off x="2743188" y="3328986"/>
            <a:ext cx="1905000" cy="1676400"/>
          </a:xfrm>
          <a:prstGeom prst="rect">
            <a:avLst/>
          </a:prstGeom>
          <a:effectLst/>
        </p:spPr>
      </p:pic>
      <p:pic>
        <p:nvPicPr>
          <p:cNvPr id="25" name="24 Imagen" descr="shape.png"/>
          <p:cNvPicPr>
            <a:picLocks noChangeAspect="1"/>
          </p:cNvPicPr>
          <p:nvPr/>
        </p:nvPicPr>
        <p:blipFill>
          <a:blip r:embed="rId3">
            <a:grayscl/>
            <a:lum contrast="40000"/>
          </a:blip>
          <a:stretch>
            <a:fillRect/>
          </a:stretch>
        </p:blipFill>
        <p:spPr>
          <a:xfrm rot="5400000">
            <a:off x="3314692" y="3328986"/>
            <a:ext cx="1905000" cy="1676400"/>
          </a:xfrm>
          <a:prstGeom prst="rect">
            <a:avLst/>
          </a:prstGeom>
          <a:effectLst/>
        </p:spPr>
      </p:pic>
      <p:pic>
        <p:nvPicPr>
          <p:cNvPr id="26" name="25 Imagen" descr="shape.png"/>
          <p:cNvPicPr>
            <a:picLocks noChangeAspect="1"/>
          </p:cNvPicPr>
          <p:nvPr/>
        </p:nvPicPr>
        <p:blipFill>
          <a:blip r:embed="rId3">
            <a:grayscl/>
            <a:lum contrast="40000"/>
          </a:blip>
          <a:stretch>
            <a:fillRect/>
          </a:stretch>
        </p:blipFill>
        <p:spPr>
          <a:xfrm rot="5400000">
            <a:off x="4029072" y="3328986"/>
            <a:ext cx="1905000" cy="1676400"/>
          </a:xfrm>
          <a:prstGeom prst="rect">
            <a:avLst/>
          </a:prstGeom>
          <a:effectLst/>
        </p:spPr>
      </p:pic>
      <p:pic>
        <p:nvPicPr>
          <p:cNvPr id="27" name="26 Imagen" descr="shape.png"/>
          <p:cNvPicPr>
            <a:picLocks noChangeAspect="1"/>
          </p:cNvPicPr>
          <p:nvPr/>
        </p:nvPicPr>
        <p:blipFill>
          <a:blip r:embed="rId3">
            <a:grayscl/>
            <a:lum contrast="40000"/>
          </a:blip>
          <a:stretch>
            <a:fillRect/>
          </a:stretch>
        </p:blipFill>
        <p:spPr>
          <a:xfrm rot="5400000">
            <a:off x="4643438" y="3286124"/>
            <a:ext cx="1905000" cy="1676400"/>
          </a:xfrm>
          <a:prstGeom prst="rect">
            <a:avLst/>
          </a:prstGeom>
          <a:effectLst/>
        </p:spPr>
      </p:pic>
      <p:pic>
        <p:nvPicPr>
          <p:cNvPr id="28" name="27 Imagen" descr="shape.png"/>
          <p:cNvPicPr>
            <a:picLocks noChangeAspect="1"/>
          </p:cNvPicPr>
          <p:nvPr/>
        </p:nvPicPr>
        <p:blipFill>
          <a:blip r:embed="rId3">
            <a:grayscl/>
            <a:lum contrast="40000"/>
          </a:blip>
          <a:stretch>
            <a:fillRect/>
          </a:stretch>
        </p:blipFill>
        <p:spPr>
          <a:xfrm rot="5400000">
            <a:off x="5243518" y="3257548"/>
            <a:ext cx="1905000" cy="1676400"/>
          </a:xfrm>
          <a:prstGeom prst="rect">
            <a:avLst/>
          </a:prstGeom>
          <a:effectLst/>
        </p:spPr>
      </p:pic>
      <p:pic>
        <p:nvPicPr>
          <p:cNvPr id="29" name="28 Imagen" descr="shape.png"/>
          <p:cNvPicPr>
            <a:picLocks noChangeAspect="1"/>
          </p:cNvPicPr>
          <p:nvPr/>
        </p:nvPicPr>
        <p:blipFill>
          <a:blip r:embed="rId3">
            <a:grayscl/>
            <a:lum contrast="40000"/>
          </a:blip>
          <a:stretch>
            <a:fillRect/>
          </a:stretch>
        </p:blipFill>
        <p:spPr>
          <a:xfrm rot="5400000">
            <a:off x="5815022" y="3257548"/>
            <a:ext cx="1905000" cy="1676400"/>
          </a:xfrm>
          <a:prstGeom prst="rect">
            <a:avLst/>
          </a:prstGeom>
          <a:effectLst/>
        </p:spPr>
      </p:pic>
      <p:pic>
        <p:nvPicPr>
          <p:cNvPr id="30" name="29 Imagen" descr="shape.png"/>
          <p:cNvPicPr>
            <a:picLocks noChangeAspect="1"/>
          </p:cNvPicPr>
          <p:nvPr/>
        </p:nvPicPr>
        <p:blipFill>
          <a:blip r:embed="rId3">
            <a:grayscl/>
            <a:lum contrast="40000"/>
          </a:blip>
          <a:stretch>
            <a:fillRect/>
          </a:stretch>
        </p:blipFill>
        <p:spPr>
          <a:xfrm rot="5400000">
            <a:off x="6529402" y="3257548"/>
            <a:ext cx="1905000" cy="1676400"/>
          </a:xfrm>
          <a:prstGeom prst="rect">
            <a:avLst/>
          </a:prstGeom>
          <a:effectLst/>
        </p:spPr>
      </p:pic>
      <p:pic>
        <p:nvPicPr>
          <p:cNvPr id="31" name="30 Imagen" descr="shape.png"/>
          <p:cNvPicPr>
            <a:picLocks noChangeAspect="1"/>
          </p:cNvPicPr>
          <p:nvPr/>
        </p:nvPicPr>
        <p:blipFill>
          <a:blip r:embed="rId3">
            <a:grayscl/>
            <a:lum contrast="40000"/>
          </a:blip>
          <a:stretch>
            <a:fillRect/>
          </a:stretch>
        </p:blipFill>
        <p:spPr>
          <a:xfrm rot="5400000">
            <a:off x="7210424" y="3257548"/>
            <a:ext cx="1905000" cy="1676400"/>
          </a:xfrm>
          <a:prstGeom prst="rect">
            <a:avLst/>
          </a:prstGeom>
          <a:effectLst/>
        </p:spPr>
      </p:pic>
      <p:pic>
        <p:nvPicPr>
          <p:cNvPr id="32" name="31 Imagen" descr="shape.png"/>
          <p:cNvPicPr>
            <a:picLocks noChangeAspect="1"/>
          </p:cNvPicPr>
          <p:nvPr/>
        </p:nvPicPr>
        <p:blipFill>
          <a:blip r:embed="rId3">
            <a:grayscl/>
            <a:lum contrast="40000"/>
          </a:blip>
          <a:stretch>
            <a:fillRect/>
          </a:stretch>
        </p:blipFill>
        <p:spPr>
          <a:xfrm rot="5400000">
            <a:off x="7743848" y="3257548"/>
            <a:ext cx="1905000" cy="1676400"/>
          </a:xfrm>
          <a:prstGeom prst="rect">
            <a:avLst/>
          </a:prstGeom>
          <a:effectLst/>
        </p:spPr>
      </p:pic>
      <p:sp>
        <p:nvSpPr>
          <p:cNvPr id="33" name="32 Rectángulo"/>
          <p:cNvSpPr/>
          <p:nvPr/>
        </p:nvSpPr>
        <p:spPr>
          <a:xfrm>
            <a:off x="-357222" y="0"/>
            <a:ext cx="9929882"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par>
                                <p:cTn id="92" presetID="2" presetClass="entr" presetSubtype="1"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3000" fill="hold"/>
                                        <p:tgtEl>
                                          <p:spTgt spid="19"/>
                                        </p:tgtEl>
                                        <p:attrNameLst>
                                          <p:attrName>ppt_x</p:attrName>
                                        </p:attrNameLst>
                                      </p:cBhvr>
                                      <p:tavLst>
                                        <p:tav tm="0">
                                          <p:val>
                                            <p:strVal val="#ppt_x"/>
                                          </p:val>
                                        </p:tav>
                                        <p:tav tm="100000">
                                          <p:val>
                                            <p:strVal val="#ppt_x"/>
                                          </p:val>
                                        </p:tav>
                                      </p:tavLst>
                                    </p:anim>
                                    <p:anim calcmode="lin" valueType="num">
                                      <p:cBhvr additive="base">
                                        <p:cTn id="95" dur="3000" fill="hold"/>
                                        <p:tgtEl>
                                          <p:spTgt spid="19"/>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additive="base">
                                        <p:cTn id="98" dur="3000" fill="hold"/>
                                        <p:tgtEl>
                                          <p:spTgt spid="20"/>
                                        </p:tgtEl>
                                        <p:attrNameLst>
                                          <p:attrName>ppt_x</p:attrName>
                                        </p:attrNameLst>
                                      </p:cBhvr>
                                      <p:tavLst>
                                        <p:tav tm="0">
                                          <p:val>
                                            <p:strVal val="#ppt_x"/>
                                          </p:val>
                                        </p:tav>
                                        <p:tav tm="100000">
                                          <p:val>
                                            <p:strVal val="#ppt_x"/>
                                          </p:val>
                                        </p:tav>
                                      </p:tavLst>
                                    </p:anim>
                                    <p:anim calcmode="lin" valueType="num">
                                      <p:cBhvr additive="base">
                                        <p:cTn id="99" dur="3000" fill="hold"/>
                                        <p:tgtEl>
                                          <p:spTgt spid="20"/>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ppt_x"/>
                                          </p:val>
                                        </p:tav>
                                        <p:tav tm="100000">
                                          <p:val>
                                            <p:strVal val="#ppt_x"/>
                                          </p:val>
                                        </p:tav>
                                      </p:tavLst>
                                    </p:anim>
                                    <p:anim calcmode="lin" valueType="num">
                                      <p:cBhvr additive="base">
                                        <p:cTn id="103" dur="3000" fill="hold"/>
                                        <p:tgtEl>
                                          <p:spTgt spid="21"/>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ppt_x"/>
                                          </p:val>
                                        </p:tav>
                                        <p:tav tm="100000">
                                          <p:val>
                                            <p:strVal val="#ppt_x"/>
                                          </p:val>
                                        </p:tav>
                                      </p:tavLst>
                                    </p:anim>
                                    <p:anim calcmode="lin" valueType="num">
                                      <p:cBhvr additive="base">
                                        <p:cTn id="107" dur="3000" fill="hold"/>
                                        <p:tgtEl>
                                          <p:spTgt spid="22"/>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3000" fill="hold"/>
                                        <p:tgtEl>
                                          <p:spTgt spid="23"/>
                                        </p:tgtEl>
                                        <p:attrNameLst>
                                          <p:attrName>ppt_x</p:attrName>
                                        </p:attrNameLst>
                                      </p:cBhvr>
                                      <p:tavLst>
                                        <p:tav tm="0">
                                          <p:val>
                                            <p:strVal val="#ppt_x"/>
                                          </p:val>
                                        </p:tav>
                                        <p:tav tm="100000">
                                          <p:val>
                                            <p:strVal val="#ppt_x"/>
                                          </p:val>
                                        </p:tav>
                                      </p:tavLst>
                                    </p:anim>
                                    <p:anim calcmode="lin" valueType="num">
                                      <p:cBhvr additive="base">
                                        <p:cTn id="111" dur="3000" fill="hold"/>
                                        <p:tgtEl>
                                          <p:spTgt spid="23"/>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ppt_x"/>
                                          </p:val>
                                        </p:tav>
                                        <p:tav tm="100000">
                                          <p:val>
                                            <p:strVal val="#ppt_x"/>
                                          </p:val>
                                        </p:tav>
                                      </p:tavLst>
                                    </p:anim>
                                    <p:anim calcmode="lin" valueType="num">
                                      <p:cBhvr additive="base">
                                        <p:cTn id="115" dur="3000" fill="hold"/>
                                        <p:tgtEl>
                                          <p:spTgt spid="24"/>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ppt_x"/>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2" presetClass="entr" presetSubtype="1" fill="hold"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additive="base">
                                        <p:cTn id="130" dur="3000" fill="hold"/>
                                        <p:tgtEl>
                                          <p:spTgt spid="28"/>
                                        </p:tgtEl>
                                        <p:attrNameLst>
                                          <p:attrName>ppt_x</p:attrName>
                                        </p:attrNameLst>
                                      </p:cBhvr>
                                      <p:tavLst>
                                        <p:tav tm="0">
                                          <p:val>
                                            <p:strVal val="#ppt_x"/>
                                          </p:val>
                                        </p:tav>
                                        <p:tav tm="100000">
                                          <p:val>
                                            <p:strVal val="#ppt_x"/>
                                          </p:val>
                                        </p:tav>
                                      </p:tavLst>
                                    </p:anim>
                                    <p:anim calcmode="lin" valueType="num">
                                      <p:cBhvr additive="base">
                                        <p:cTn id="131" dur="3000" fill="hold"/>
                                        <p:tgtEl>
                                          <p:spTgt spid="28"/>
                                        </p:tgtEl>
                                        <p:attrNameLst>
                                          <p:attrName>ppt_y</p:attrName>
                                        </p:attrNameLst>
                                      </p:cBhvr>
                                      <p:tavLst>
                                        <p:tav tm="0">
                                          <p:val>
                                            <p:strVal val="0-#ppt_h/2"/>
                                          </p:val>
                                        </p:tav>
                                        <p:tav tm="100000">
                                          <p:val>
                                            <p:strVal val="#ppt_y"/>
                                          </p:val>
                                        </p:tav>
                                      </p:tavLst>
                                    </p:anim>
                                  </p:childTnLst>
                                </p:cTn>
                              </p:par>
                              <p:par>
                                <p:cTn id="132" presetID="2" presetClass="entr" presetSubtype="1" fill="hold" nodeType="withEffect">
                                  <p:stCondLst>
                                    <p:cond delay="0"/>
                                  </p:stCondLst>
                                  <p:childTnLst>
                                    <p:set>
                                      <p:cBhvr>
                                        <p:cTn id="133" dur="1" fill="hold">
                                          <p:stCondLst>
                                            <p:cond delay="0"/>
                                          </p:stCondLst>
                                        </p:cTn>
                                        <p:tgtEl>
                                          <p:spTgt spid="29"/>
                                        </p:tgtEl>
                                        <p:attrNameLst>
                                          <p:attrName>style.visibility</p:attrName>
                                        </p:attrNameLst>
                                      </p:cBhvr>
                                      <p:to>
                                        <p:strVal val="visible"/>
                                      </p:to>
                                    </p:set>
                                    <p:anim calcmode="lin" valueType="num">
                                      <p:cBhvr additive="base">
                                        <p:cTn id="134" dur="3000" fill="hold"/>
                                        <p:tgtEl>
                                          <p:spTgt spid="29"/>
                                        </p:tgtEl>
                                        <p:attrNameLst>
                                          <p:attrName>ppt_x</p:attrName>
                                        </p:attrNameLst>
                                      </p:cBhvr>
                                      <p:tavLst>
                                        <p:tav tm="0">
                                          <p:val>
                                            <p:strVal val="#ppt_x"/>
                                          </p:val>
                                        </p:tav>
                                        <p:tav tm="100000">
                                          <p:val>
                                            <p:strVal val="#ppt_x"/>
                                          </p:val>
                                        </p:tav>
                                      </p:tavLst>
                                    </p:anim>
                                    <p:anim calcmode="lin" valueType="num">
                                      <p:cBhvr additive="base">
                                        <p:cTn id="135" dur="3000" fill="hold"/>
                                        <p:tgtEl>
                                          <p:spTgt spid="29"/>
                                        </p:tgtEl>
                                        <p:attrNameLst>
                                          <p:attrName>ppt_y</p:attrName>
                                        </p:attrNameLst>
                                      </p:cBhvr>
                                      <p:tavLst>
                                        <p:tav tm="0">
                                          <p:val>
                                            <p:strVal val="0-#ppt_h/2"/>
                                          </p:val>
                                        </p:tav>
                                        <p:tav tm="100000">
                                          <p:val>
                                            <p:strVal val="#ppt_y"/>
                                          </p:val>
                                        </p:tav>
                                      </p:tavLst>
                                    </p:anim>
                                  </p:childTnLst>
                                </p:cTn>
                              </p:par>
                              <p:par>
                                <p:cTn id="136" presetID="2" presetClass="entr" presetSubtype="1" fill="hold" nodeType="withEffect">
                                  <p:stCondLst>
                                    <p:cond delay="0"/>
                                  </p:stCondLst>
                                  <p:childTnLst>
                                    <p:set>
                                      <p:cBhvr>
                                        <p:cTn id="137" dur="1" fill="hold">
                                          <p:stCondLst>
                                            <p:cond delay="0"/>
                                          </p:stCondLst>
                                        </p:cTn>
                                        <p:tgtEl>
                                          <p:spTgt spid="30"/>
                                        </p:tgtEl>
                                        <p:attrNameLst>
                                          <p:attrName>style.visibility</p:attrName>
                                        </p:attrNameLst>
                                      </p:cBhvr>
                                      <p:to>
                                        <p:strVal val="visible"/>
                                      </p:to>
                                    </p:set>
                                    <p:anim calcmode="lin" valueType="num">
                                      <p:cBhvr additive="base">
                                        <p:cTn id="138" dur="3000" fill="hold"/>
                                        <p:tgtEl>
                                          <p:spTgt spid="30"/>
                                        </p:tgtEl>
                                        <p:attrNameLst>
                                          <p:attrName>ppt_x</p:attrName>
                                        </p:attrNameLst>
                                      </p:cBhvr>
                                      <p:tavLst>
                                        <p:tav tm="0">
                                          <p:val>
                                            <p:strVal val="#ppt_x"/>
                                          </p:val>
                                        </p:tav>
                                        <p:tav tm="100000">
                                          <p:val>
                                            <p:strVal val="#ppt_x"/>
                                          </p:val>
                                        </p:tav>
                                      </p:tavLst>
                                    </p:anim>
                                    <p:anim calcmode="lin" valueType="num">
                                      <p:cBhvr additive="base">
                                        <p:cTn id="139" dur="3000" fill="hold"/>
                                        <p:tgtEl>
                                          <p:spTgt spid="30"/>
                                        </p:tgtEl>
                                        <p:attrNameLst>
                                          <p:attrName>ppt_y</p:attrName>
                                        </p:attrNameLst>
                                      </p:cBhvr>
                                      <p:tavLst>
                                        <p:tav tm="0">
                                          <p:val>
                                            <p:strVal val="0-#ppt_h/2"/>
                                          </p:val>
                                        </p:tav>
                                        <p:tav tm="100000">
                                          <p:val>
                                            <p:strVal val="#ppt_y"/>
                                          </p:val>
                                        </p:tav>
                                      </p:tavLst>
                                    </p:anim>
                                  </p:childTnLst>
                                </p:cTn>
                              </p:par>
                              <p:par>
                                <p:cTn id="140" presetID="2" presetClass="entr" presetSubtype="1" fill="hold" nodeType="with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additive="base">
                                        <p:cTn id="142" dur="3000" fill="hold"/>
                                        <p:tgtEl>
                                          <p:spTgt spid="31"/>
                                        </p:tgtEl>
                                        <p:attrNameLst>
                                          <p:attrName>ppt_x</p:attrName>
                                        </p:attrNameLst>
                                      </p:cBhvr>
                                      <p:tavLst>
                                        <p:tav tm="0">
                                          <p:val>
                                            <p:strVal val="#ppt_x"/>
                                          </p:val>
                                        </p:tav>
                                        <p:tav tm="100000">
                                          <p:val>
                                            <p:strVal val="#ppt_x"/>
                                          </p:val>
                                        </p:tav>
                                      </p:tavLst>
                                    </p:anim>
                                    <p:anim calcmode="lin" valueType="num">
                                      <p:cBhvr additive="base">
                                        <p:cTn id="143" dur="3000" fill="hold"/>
                                        <p:tgtEl>
                                          <p:spTgt spid="31"/>
                                        </p:tgtEl>
                                        <p:attrNameLst>
                                          <p:attrName>ppt_y</p:attrName>
                                        </p:attrNameLst>
                                      </p:cBhvr>
                                      <p:tavLst>
                                        <p:tav tm="0">
                                          <p:val>
                                            <p:strVal val="0-#ppt_h/2"/>
                                          </p:val>
                                        </p:tav>
                                        <p:tav tm="100000">
                                          <p:val>
                                            <p:strVal val="#ppt_y"/>
                                          </p:val>
                                        </p:tav>
                                      </p:tavLst>
                                    </p:anim>
                                  </p:childTnLst>
                                </p:cTn>
                              </p:par>
                              <p:par>
                                <p:cTn id="144" presetID="2" presetClass="entr" presetSubtype="1" fill="hold" nodeType="withEffect">
                                  <p:stCondLst>
                                    <p:cond delay="0"/>
                                  </p:stCondLst>
                                  <p:childTnLst>
                                    <p:set>
                                      <p:cBhvr>
                                        <p:cTn id="145" dur="1" fill="hold">
                                          <p:stCondLst>
                                            <p:cond delay="0"/>
                                          </p:stCondLst>
                                        </p:cTn>
                                        <p:tgtEl>
                                          <p:spTgt spid="32"/>
                                        </p:tgtEl>
                                        <p:attrNameLst>
                                          <p:attrName>style.visibility</p:attrName>
                                        </p:attrNameLst>
                                      </p:cBhvr>
                                      <p:to>
                                        <p:strVal val="visible"/>
                                      </p:to>
                                    </p:set>
                                    <p:anim calcmode="lin" valueType="num">
                                      <p:cBhvr additive="base">
                                        <p:cTn id="146" dur="3000" fill="hold"/>
                                        <p:tgtEl>
                                          <p:spTgt spid="32"/>
                                        </p:tgtEl>
                                        <p:attrNameLst>
                                          <p:attrName>ppt_x</p:attrName>
                                        </p:attrNameLst>
                                      </p:cBhvr>
                                      <p:tavLst>
                                        <p:tav tm="0">
                                          <p:val>
                                            <p:strVal val="#ppt_x"/>
                                          </p:val>
                                        </p:tav>
                                        <p:tav tm="100000">
                                          <p:val>
                                            <p:strVal val="#ppt_x"/>
                                          </p:val>
                                        </p:tav>
                                      </p:tavLst>
                                    </p:anim>
                                    <p:anim calcmode="lin" valueType="num">
                                      <p:cBhvr additive="base">
                                        <p:cTn id="147" dur="3000" fill="hold"/>
                                        <p:tgtEl>
                                          <p:spTgt spid="32"/>
                                        </p:tgtEl>
                                        <p:attrNameLst>
                                          <p:attrName>ppt_y</p:attrName>
                                        </p:attrNameLst>
                                      </p:cBhvr>
                                      <p:tavLst>
                                        <p:tav tm="0">
                                          <p:val>
                                            <p:strVal val="0-#ppt_h/2"/>
                                          </p:val>
                                        </p:tav>
                                        <p:tav tm="100000">
                                          <p:val>
                                            <p:strVal val="#ppt_y"/>
                                          </p:val>
                                        </p:tav>
                                      </p:tavLst>
                                    </p:anim>
                                  </p:childTnLst>
                                </p:cTn>
                              </p:par>
                              <p:par>
                                <p:cTn id="148" presetID="8" presetClass="emph" presetSubtype="0" fill="hold" nodeType="withEffect">
                                  <p:stCondLst>
                                    <p:cond delay="0"/>
                                  </p:stCondLst>
                                  <p:childTnLst>
                                    <p:animRot by="-21600000">
                                      <p:cBhvr>
                                        <p:cTn id="149" dur="3000" fill="hold"/>
                                        <p:tgtEl>
                                          <p:spTgt spid="1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9"/>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30"/>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31"/>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2"/>
                                        </p:tgtEl>
                                        <p:attrNameLst>
                                          <p:attrName>r</p:attrName>
                                        </p:attrNameLst>
                                      </p:cBhvr>
                                    </p:animRot>
                                  </p:childTnLst>
                                </p:cTn>
                              </p:par>
                            </p:childTnLst>
                          </p:cTn>
                        </p:par>
                        <p:par>
                          <p:cTn id="176" fill="hold">
                            <p:stCondLst>
                              <p:cond delay="3000"/>
                            </p:stCondLst>
                            <p:childTnLst>
                              <p:par>
                                <p:cTn id="177" presetID="2" presetClass="exit" presetSubtype="4" fill="hold"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ppt_x"/>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6"/>
                                        </p:tgtEl>
                                        <p:attrNameLst>
                                          <p:attrName>ppt_x</p:attrName>
                                        </p:attrNameLst>
                                      </p:cBhvr>
                                      <p:tavLst>
                                        <p:tav tm="0">
                                          <p:val>
                                            <p:strVal val="ppt_x"/>
                                          </p:val>
                                        </p:tav>
                                        <p:tav tm="100000">
                                          <p:val>
                                            <p:strVal val="ppt_x"/>
                                          </p:val>
                                        </p:tav>
                                      </p:tavLst>
                                    </p:anim>
                                    <p:anim calcmode="lin" valueType="num">
                                      <p:cBhvr additive="base">
                                        <p:cTn id="183" dur="3000"/>
                                        <p:tgtEl>
                                          <p:spTgt spid="6"/>
                                        </p:tgtEl>
                                        <p:attrNameLst>
                                          <p:attrName>ppt_y</p:attrName>
                                        </p:attrNameLst>
                                      </p:cBhvr>
                                      <p:tavLst>
                                        <p:tav tm="0">
                                          <p:val>
                                            <p:strVal val="ppt_y"/>
                                          </p:val>
                                        </p:tav>
                                        <p:tav tm="100000">
                                          <p:val>
                                            <p:strVal val="1+ppt_h/2"/>
                                          </p:val>
                                        </p:tav>
                                      </p:tavLst>
                                    </p:anim>
                                    <p:set>
                                      <p:cBhvr>
                                        <p:cTn id="184" dur="1" fill="hold">
                                          <p:stCondLst>
                                            <p:cond delay="2999"/>
                                          </p:stCondLst>
                                        </p:cTn>
                                        <p:tgtEl>
                                          <p:spTgt spid="6"/>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ppt_x"/>
                                          </p:val>
                                        </p:tav>
                                      </p:tavLst>
                                    </p:anim>
                                    <p:anim calcmode="lin" valueType="num">
                                      <p:cBhvr additive="base">
                                        <p:cTn id="187" dur="3000"/>
                                        <p:tgtEl>
                                          <p:spTgt spid="7"/>
                                        </p:tgtEl>
                                        <p:attrNameLst>
                                          <p:attrName>ppt_y</p:attrName>
                                        </p:attrNameLst>
                                      </p:cBhvr>
                                      <p:tavLst>
                                        <p:tav tm="0">
                                          <p:val>
                                            <p:strVal val="ppt_y"/>
                                          </p:val>
                                        </p:tav>
                                        <p:tav tm="100000">
                                          <p:val>
                                            <p:strVal val="1+ppt_h/2"/>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ppt_x"/>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9"/>
                                        </p:tgtEl>
                                        <p:attrNameLst>
                                          <p:attrName>ppt_x</p:attrName>
                                        </p:attrNameLst>
                                      </p:cBhvr>
                                      <p:tavLst>
                                        <p:tav tm="0">
                                          <p:val>
                                            <p:strVal val="ppt_x"/>
                                          </p:val>
                                        </p:tav>
                                        <p:tav tm="100000">
                                          <p:val>
                                            <p:strVal val="ppt_x"/>
                                          </p:val>
                                        </p:tav>
                                      </p:tavLst>
                                    </p:anim>
                                    <p:anim calcmode="lin" valueType="num">
                                      <p:cBhvr additive="base">
                                        <p:cTn id="195" dur="3000"/>
                                        <p:tgtEl>
                                          <p:spTgt spid="9"/>
                                        </p:tgtEl>
                                        <p:attrNameLst>
                                          <p:attrName>ppt_y</p:attrName>
                                        </p:attrNameLst>
                                      </p:cBhvr>
                                      <p:tavLst>
                                        <p:tav tm="0">
                                          <p:val>
                                            <p:strVal val="ppt_y"/>
                                          </p:val>
                                        </p:tav>
                                        <p:tav tm="100000">
                                          <p:val>
                                            <p:strVal val="1+ppt_h/2"/>
                                          </p:val>
                                        </p:tav>
                                      </p:tavLst>
                                    </p:anim>
                                    <p:set>
                                      <p:cBhvr>
                                        <p:cTn id="196" dur="1" fill="hold">
                                          <p:stCondLst>
                                            <p:cond delay="2999"/>
                                          </p:stCondLst>
                                        </p:cTn>
                                        <p:tgtEl>
                                          <p:spTgt spid="9"/>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0"/>
                                        </p:tgtEl>
                                        <p:attrNameLst>
                                          <p:attrName>ppt_x</p:attrName>
                                        </p:attrNameLst>
                                      </p:cBhvr>
                                      <p:tavLst>
                                        <p:tav tm="0">
                                          <p:val>
                                            <p:strVal val="ppt_x"/>
                                          </p:val>
                                        </p:tav>
                                        <p:tav tm="100000">
                                          <p:val>
                                            <p:strVal val="ppt_x"/>
                                          </p:val>
                                        </p:tav>
                                      </p:tavLst>
                                    </p:anim>
                                    <p:anim calcmode="lin" valueType="num">
                                      <p:cBhvr additive="base">
                                        <p:cTn id="199" dur="3000"/>
                                        <p:tgtEl>
                                          <p:spTgt spid="10"/>
                                        </p:tgtEl>
                                        <p:attrNameLst>
                                          <p:attrName>ppt_y</p:attrName>
                                        </p:attrNameLst>
                                      </p:cBhvr>
                                      <p:tavLst>
                                        <p:tav tm="0">
                                          <p:val>
                                            <p:strVal val="ppt_y"/>
                                          </p:val>
                                        </p:tav>
                                        <p:tav tm="100000">
                                          <p:val>
                                            <p:strVal val="1+ppt_h/2"/>
                                          </p:val>
                                        </p:tav>
                                      </p:tavLst>
                                    </p:anim>
                                    <p:set>
                                      <p:cBhvr>
                                        <p:cTn id="200" dur="1" fill="hold">
                                          <p:stCondLst>
                                            <p:cond delay="2999"/>
                                          </p:stCondLst>
                                        </p:cTn>
                                        <p:tgtEl>
                                          <p:spTgt spid="10"/>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1"/>
                                        </p:tgtEl>
                                        <p:attrNameLst>
                                          <p:attrName>ppt_x</p:attrName>
                                        </p:attrNameLst>
                                      </p:cBhvr>
                                      <p:tavLst>
                                        <p:tav tm="0">
                                          <p:val>
                                            <p:strVal val="ppt_x"/>
                                          </p:val>
                                        </p:tav>
                                        <p:tav tm="100000">
                                          <p:val>
                                            <p:strVal val="ppt_x"/>
                                          </p:val>
                                        </p:tav>
                                      </p:tavLst>
                                    </p:anim>
                                    <p:anim calcmode="lin" valueType="num">
                                      <p:cBhvr additive="base">
                                        <p:cTn id="203" dur="3000"/>
                                        <p:tgtEl>
                                          <p:spTgt spid="11"/>
                                        </p:tgtEl>
                                        <p:attrNameLst>
                                          <p:attrName>ppt_y</p:attrName>
                                        </p:attrNameLst>
                                      </p:cBhvr>
                                      <p:tavLst>
                                        <p:tav tm="0">
                                          <p:val>
                                            <p:strVal val="ppt_y"/>
                                          </p:val>
                                        </p:tav>
                                        <p:tav tm="100000">
                                          <p:val>
                                            <p:strVal val="1+ppt_h/2"/>
                                          </p:val>
                                        </p:tav>
                                      </p:tavLst>
                                    </p:anim>
                                    <p:set>
                                      <p:cBhvr>
                                        <p:cTn id="204" dur="1" fill="hold">
                                          <p:stCondLst>
                                            <p:cond delay="2999"/>
                                          </p:stCondLst>
                                        </p:cTn>
                                        <p:tgtEl>
                                          <p:spTgt spid="11"/>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ppt_x"/>
                                          </p:val>
                                        </p:tav>
                                      </p:tavLst>
                                    </p:anim>
                                    <p:anim calcmode="lin" valueType="num">
                                      <p:cBhvr additive="base">
                                        <p:cTn id="207" dur="3000"/>
                                        <p:tgtEl>
                                          <p:spTgt spid="12"/>
                                        </p:tgtEl>
                                        <p:attrNameLst>
                                          <p:attrName>ppt_y</p:attrName>
                                        </p:attrNameLst>
                                      </p:cBhvr>
                                      <p:tavLst>
                                        <p:tav tm="0">
                                          <p:val>
                                            <p:strVal val="ppt_y"/>
                                          </p:val>
                                        </p:tav>
                                        <p:tav tm="100000">
                                          <p:val>
                                            <p:strVal val="1+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ppt_x"/>
                                          </p:val>
                                        </p:tav>
                                      </p:tavLst>
                                    </p:anim>
                                    <p:anim calcmode="lin" valueType="num">
                                      <p:cBhvr additive="base">
                                        <p:cTn id="211" dur="3000"/>
                                        <p:tgtEl>
                                          <p:spTgt spid="13"/>
                                        </p:tgtEl>
                                        <p:attrNameLst>
                                          <p:attrName>ppt_y</p:attrName>
                                        </p:attrNameLst>
                                      </p:cBhvr>
                                      <p:tavLst>
                                        <p:tav tm="0">
                                          <p:val>
                                            <p:strVal val="ppt_y"/>
                                          </p:val>
                                        </p:tav>
                                        <p:tav tm="100000">
                                          <p:val>
                                            <p:strVal val="1+ppt_h/2"/>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ppt_x"/>
                                          </p:val>
                                        </p:tav>
                                      </p:tavLst>
                                    </p:anim>
                                    <p:anim calcmode="lin" valueType="num">
                                      <p:cBhvr additive="base">
                                        <p:cTn id="215" dur="3000"/>
                                        <p:tgtEl>
                                          <p:spTgt spid="14"/>
                                        </p:tgtEl>
                                        <p:attrNameLst>
                                          <p:attrName>ppt_y</p:attrName>
                                        </p:attrNameLst>
                                      </p:cBhvr>
                                      <p:tavLst>
                                        <p:tav tm="0">
                                          <p:val>
                                            <p:strVal val="ppt_y"/>
                                          </p:val>
                                        </p:tav>
                                        <p:tav tm="100000">
                                          <p:val>
                                            <p:strVal val="1+ppt_h/2"/>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ppt_x"/>
                                          </p:val>
                                        </p:tav>
                                      </p:tavLst>
                                    </p:anim>
                                    <p:anim calcmode="lin" valueType="num">
                                      <p:cBhvr additive="base">
                                        <p:cTn id="219" dur="3000"/>
                                        <p:tgtEl>
                                          <p:spTgt spid="15"/>
                                        </p:tgtEl>
                                        <p:attrNameLst>
                                          <p:attrName>ppt_y</p:attrName>
                                        </p:attrNameLst>
                                      </p:cBhvr>
                                      <p:tavLst>
                                        <p:tav tm="0">
                                          <p:val>
                                            <p:strVal val="ppt_y"/>
                                          </p:val>
                                        </p:tav>
                                        <p:tav tm="100000">
                                          <p:val>
                                            <p:strVal val="1+ppt_h/2"/>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ppt_x"/>
                                          </p:val>
                                        </p:tav>
                                      </p:tavLst>
                                    </p:anim>
                                    <p:anim calcmode="lin" valueType="num">
                                      <p:cBhvr additive="base">
                                        <p:cTn id="223" dur="3000"/>
                                        <p:tgtEl>
                                          <p:spTgt spid="16"/>
                                        </p:tgtEl>
                                        <p:attrNameLst>
                                          <p:attrName>ppt_y</p:attrName>
                                        </p:attrNameLst>
                                      </p:cBhvr>
                                      <p:tavLst>
                                        <p:tav tm="0">
                                          <p:val>
                                            <p:strVal val="ppt_y"/>
                                          </p:val>
                                        </p:tav>
                                        <p:tav tm="100000">
                                          <p:val>
                                            <p:strVal val="1+ppt_h/2"/>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ppt_x"/>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8"/>
                                        </p:tgtEl>
                                        <p:attrNameLst>
                                          <p:attrName>ppt_x</p:attrName>
                                        </p:attrNameLst>
                                      </p:cBhvr>
                                      <p:tavLst>
                                        <p:tav tm="0">
                                          <p:val>
                                            <p:strVal val="ppt_x"/>
                                          </p:val>
                                        </p:tav>
                                        <p:tav tm="100000">
                                          <p:val>
                                            <p:strVal val="ppt_x"/>
                                          </p:val>
                                        </p:tav>
                                      </p:tavLst>
                                    </p:anim>
                                    <p:anim calcmode="lin" valueType="num">
                                      <p:cBhvr additive="base">
                                        <p:cTn id="231" dur="3000"/>
                                        <p:tgtEl>
                                          <p:spTgt spid="18"/>
                                        </p:tgtEl>
                                        <p:attrNameLst>
                                          <p:attrName>ppt_y</p:attrName>
                                        </p:attrNameLst>
                                      </p:cBhvr>
                                      <p:tavLst>
                                        <p:tav tm="0">
                                          <p:val>
                                            <p:strVal val="ppt_y"/>
                                          </p:val>
                                        </p:tav>
                                        <p:tav tm="100000">
                                          <p:val>
                                            <p:strVal val="1+ppt_h/2"/>
                                          </p:val>
                                        </p:tav>
                                      </p:tavLst>
                                    </p:anim>
                                    <p:set>
                                      <p:cBhvr>
                                        <p:cTn id="232" dur="1" fill="hold">
                                          <p:stCondLst>
                                            <p:cond delay="2999"/>
                                          </p:stCondLst>
                                        </p:cTn>
                                        <p:tgtEl>
                                          <p:spTgt spid="18"/>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2"/>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3"/>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5"/>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6"/>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7"/>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8"/>
                                        </p:tgtEl>
                                        <p:attrNameLst>
                                          <p:attrName>r</p:attrName>
                                        </p:attrNameLst>
                                      </p:cBhvr>
                                    </p:animRot>
                                  </p:childTnLst>
                                </p:cTn>
                              </p:par>
                              <p:par>
                                <p:cTn id="261" presetID="2" presetClass="exit" presetSubtype="1" fill="hold"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nodeType="withEffect">
                                  <p:stCondLst>
                                    <p:cond delay="0"/>
                                  </p:stCondLst>
                                  <p:childTnLst>
                                    <p:anim calcmode="lin" valueType="num">
                                      <p:cBhvr additive="base">
                                        <p:cTn id="290" dur="3000"/>
                                        <p:tgtEl>
                                          <p:spTgt spid="26"/>
                                        </p:tgtEl>
                                        <p:attrNameLst>
                                          <p:attrName>ppt_x</p:attrName>
                                        </p:attrNameLst>
                                      </p:cBhvr>
                                      <p:tavLst>
                                        <p:tav tm="0">
                                          <p:val>
                                            <p:strVal val="ppt_x"/>
                                          </p:val>
                                        </p:tav>
                                        <p:tav tm="100000">
                                          <p:val>
                                            <p:strVal val="ppt_x"/>
                                          </p:val>
                                        </p:tav>
                                      </p:tavLst>
                                    </p:anim>
                                    <p:anim calcmode="lin" valueType="num">
                                      <p:cBhvr additive="base">
                                        <p:cTn id="291" dur="3000"/>
                                        <p:tgtEl>
                                          <p:spTgt spid="26"/>
                                        </p:tgtEl>
                                        <p:attrNameLst>
                                          <p:attrName>ppt_y</p:attrName>
                                        </p:attrNameLst>
                                      </p:cBhvr>
                                      <p:tavLst>
                                        <p:tav tm="0">
                                          <p:val>
                                            <p:strVal val="ppt_y"/>
                                          </p:val>
                                        </p:tav>
                                        <p:tav tm="100000">
                                          <p:val>
                                            <p:strVal val="0-ppt_h/2"/>
                                          </p:val>
                                        </p:tav>
                                      </p:tavLst>
                                    </p:anim>
                                    <p:set>
                                      <p:cBhvr>
                                        <p:cTn id="292" dur="1" fill="hold">
                                          <p:stCondLst>
                                            <p:cond delay="2999"/>
                                          </p:stCondLst>
                                        </p:cTn>
                                        <p:tgtEl>
                                          <p:spTgt spid="26"/>
                                        </p:tgtEl>
                                        <p:attrNameLst>
                                          <p:attrName>style.visibility</p:attrName>
                                        </p:attrNameLst>
                                      </p:cBhvr>
                                      <p:to>
                                        <p:strVal val="hidden"/>
                                      </p:to>
                                    </p:set>
                                  </p:childTnLst>
                                </p:cTn>
                              </p:par>
                              <p:par>
                                <p:cTn id="293" presetID="2" presetClass="exit" presetSubtype="1" fill="hold" nodeType="withEffect">
                                  <p:stCondLst>
                                    <p:cond delay="0"/>
                                  </p:stCondLst>
                                  <p:childTnLst>
                                    <p:anim calcmode="lin" valueType="num">
                                      <p:cBhvr additive="base">
                                        <p:cTn id="294" dur="3000"/>
                                        <p:tgtEl>
                                          <p:spTgt spid="27"/>
                                        </p:tgtEl>
                                        <p:attrNameLst>
                                          <p:attrName>ppt_x</p:attrName>
                                        </p:attrNameLst>
                                      </p:cBhvr>
                                      <p:tavLst>
                                        <p:tav tm="0">
                                          <p:val>
                                            <p:strVal val="ppt_x"/>
                                          </p:val>
                                        </p:tav>
                                        <p:tav tm="100000">
                                          <p:val>
                                            <p:strVal val="ppt_x"/>
                                          </p:val>
                                        </p:tav>
                                      </p:tavLst>
                                    </p:anim>
                                    <p:anim calcmode="lin" valueType="num">
                                      <p:cBhvr additive="base">
                                        <p:cTn id="295" dur="3000"/>
                                        <p:tgtEl>
                                          <p:spTgt spid="27"/>
                                        </p:tgtEl>
                                        <p:attrNameLst>
                                          <p:attrName>ppt_y</p:attrName>
                                        </p:attrNameLst>
                                      </p:cBhvr>
                                      <p:tavLst>
                                        <p:tav tm="0">
                                          <p:val>
                                            <p:strVal val="ppt_y"/>
                                          </p:val>
                                        </p:tav>
                                        <p:tav tm="100000">
                                          <p:val>
                                            <p:strVal val="0-ppt_h/2"/>
                                          </p:val>
                                        </p:tav>
                                      </p:tavLst>
                                    </p:anim>
                                    <p:set>
                                      <p:cBhvr>
                                        <p:cTn id="296" dur="1" fill="hold">
                                          <p:stCondLst>
                                            <p:cond delay="2999"/>
                                          </p:stCondLst>
                                        </p:cTn>
                                        <p:tgtEl>
                                          <p:spTgt spid="27"/>
                                        </p:tgtEl>
                                        <p:attrNameLst>
                                          <p:attrName>style.visibility</p:attrName>
                                        </p:attrNameLst>
                                      </p:cBhvr>
                                      <p:to>
                                        <p:strVal val="hidden"/>
                                      </p:to>
                                    </p:set>
                                  </p:childTnLst>
                                </p:cTn>
                              </p:par>
                              <p:par>
                                <p:cTn id="297" presetID="2" presetClass="exit" presetSubtype="1" fill="hold" nodeType="withEffect">
                                  <p:stCondLst>
                                    <p:cond delay="0"/>
                                  </p:stCondLst>
                                  <p:childTnLst>
                                    <p:anim calcmode="lin" valueType="num">
                                      <p:cBhvr additive="base">
                                        <p:cTn id="298" dur="3000"/>
                                        <p:tgtEl>
                                          <p:spTgt spid="28"/>
                                        </p:tgtEl>
                                        <p:attrNameLst>
                                          <p:attrName>ppt_x</p:attrName>
                                        </p:attrNameLst>
                                      </p:cBhvr>
                                      <p:tavLst>
                                        <p:tav tm="0">
                                          <p:val>
                                            <p:strVal val="ppt_x"/>
                                          </p:val>
                                        </p:tav>
                                        <p:tav tm="100000">
                                          <p:val>
                                            <p:strVal val="ppt_x"/>
                                          </p:val>
                                        </p:tav>
                                      </p:tavLst>
                                    </p:anim>
                                    <p:anim calcmode="lin" valueType="num">
                                      <p:cBhvr additive="base">
                                        <p:cTn id="299" dur="3000"/>
                                        <p:tgtEl>
                                          <p:spTgt spid="28"/>
                                        </p:tgtEl>
                                        <p:attrNameLst>
                                          <p:attrName>ppt_y</p:attrName>
                                        </p:attrNameLst>
                                      </p:cBhvr>
                                      <p:tavLst>
                                        <p:tav tm="0">
                                          <p:val>
                                            <p:strVal val="ppt_y"/>
                                          </p:val>
                                        </p:tav>
                                        <p:tav tm="100000">
                                          <p:val>
                                            <p:strVal val="0-ppt_h/2"/>
                                          </p:val>
                                        </p:tav>
                                      </p:tavLst>
                                    </p:anim>
                                    <p:set>
                                      <p:cBhvr>
                                        <p:cTn id="300" dur="1" fill="hold">
                                          <p:stCondLst>
                                            <p:cond delay="2999"/>
                                          </p:stCondLst>
                                        </p:cTn>
                                        <p:tgtEl>
                                          <p:spTgt spid="28"/>
                                        </p:tgtEl>
                                        <p:attrNameLst>
                                          <p:attrName>style.visibility</p:attrName>
                                        </p:attrNameLst>
                                      </p:cBhvr>
                                      <p:to>
                                        <p:strVal val="hidden"/>
                                      </p:to>
                                    </p:set>
                                  </p:childTnLst>
                                </p:cTn>
                              </p:par>
                              <p:par>
                                <p:cTn id="301" presetID="2" presetClass="exit" presetSubtype="1" fill="hold" nodeType="withEffect">
                                  <p:stCondLst>
                                    <p:cond delay="0"/>
                                  </p:stCondLst>
                                  <p:childTnLst>
                                    <p:anim calcmode="lin" valueType="num">
                                      <p:cBhvr additive="base">
                                        <p:cTn id="302" dur="3000"/>
                                        <p:tgtEl>
                                          <p:spTgt spid="29"/>
                                        </p:tgtEl>
                                        <p:attrNameLst>
                                          <p:attrName>ppt_x</p:attrName>
                                        </p:attrNameLst>
                                      </p:cBhvr>
                                      <p:tavLst>
                                        <p:tav tm="0">
                                          <p:val>
                                            <p:strVal val="ppt_x"/>
                                          </p:val>
                                        </p:tav>
                                        <p:tav tm="100000">
                                          <p:val>
                                            <p:strVal val="ppt_x"/>
                                          </p:val>
                                        </p:tav>
                                      </p:tavLst>
                                    </p:anim>
                                    <p:anim calcmode="lin" valueType="num">
                                      <p:cBhvr additive="base">
                                        <p:cTn id="303" dur="3000"/>
                                        <p:tgtEl>
                                          <p:spTgt spid="29"/>
                                        </p:tgtEl>
                                        <p:attrNameLst>
                                          <p:attrName>ppt_y</p:attrName>
                                        </p:attrNameLst>
                                      </p:cBhvr>
                                      <p:tavLst>
                                        <p:tav tm="0">
                                          <p:val>
                                            <p:strVal val="ppt_y"/>
                                          </p:val>
                                        </p:tav>
                                        <p:tav tm="100000">
                                          <p:val>
                                            <p:strVal val="0-ppt_h/2"/>
                                          </p:val>
                                        </p:tav>
                                      </p:tavLst>
                                    </p:anim>
                                    <p:set>
                                      <p:cBhvr>
                                        <p:cTn id="304" dur="1" fill="hold">
                                          <p:stCondLst>
                                            <p:cond delay="2999"/>
                                          </p:stCondLst>
                                        </p:cTn>
                                        <p:tgtEl>
                                          <p:spTgt spid="29"/>
                                        </p:tgtEl>
                                        <p:attrNameLst>
                                          <p:attrName>style.visibility</p:attrName>
                                        </p:attrNameLst>
                                      </p:cBhvr>
                                      <p:to>
                                        <p:strVal val="hidden"/>
                                      </p:to>
                                    </p:set>
                                  </p:childTnLst>
                                </p:cTn>
                              </p:par>
                              <p:par>
                                <p:cTn id="305" presetID="2" presetClass="exit" presetSubtype="1" fill="hold" nodeType="withEffect">
                                  <p:stCondLst>
                                    <p:cond delay="0"/>
                                  </p:stCondLst>
                                  <p:childTnLst>
                                    <p:anim calcmode="lin" valueType="num">
                                      <p:cBhvr additive="base">
                                        <p:cTn id="306" dur="3000"/>
                                        <p:tgtEl>
                                          <p:spTgt spid="30"/>
                                        </p:tgtEl>
                                        <p:attrNameLst>
                                          <p:attrName>ppt_x</p:attrName>
                                        </p:attrNameLst>
                                      </p:cBhvr>
                                      <p:tavLst>
                                        <p:tav tm="0">
                                          <p:val>
                                            <p:strVal val="ppt_x"/>
                                          </p:val>
                                        </p:tav>
                                        <p:tav tm="100000">
                                          <p:val>
                                            <p:strVal val="ppt_x"/>
                                          </p:val>
                                        </p:tav>
                                      </p:tavLst>
                                    </p:anim>
                                    <p:anim calcmode="lin" valueType="num">
                                      <p:cBhvr additive="base">
                                        <p:cTn id="307" dur="3000"/>
                                        <p:tgtEl>
                                          <p:spTgt spid="30"/>
                                        </p:tgtEl>
                                        <p:attrNameLst>
                                          <p:attrName>ppt_y</p:attrName>
                                        </p:attrNameLst>
                                      </p:cBhvr>
                                      <p:tavLst>
                                        <p:tav tm="0">
                                          <p:val>
                                            <p:strVal val="ppt_y"/>
                                          </p:val>
                                        </p:tav>
                                        <p:tav tm="100000">
                                          <p:val>
                                            <p:strVal val="0-ppt_h/2"/>
                                          </p:val>
                                        </p:tav>
                                      </p:tavLst>
                                    </p:anim>
                                    <p:set>
                                      <p:cBhvr>
                                        <p:cTn id="308" dur="1" fill="hold">
                                          <p:stCondLst>
                                            <p:cond delay="2999"/>
                                          </p:stCondLst>
                                        </p:cTn>
                                        <p:tgtEl>
                                          <p:spTgt spid="30"/>
                                        </p:tgtEl>
                                        <p:attrNameLst>
                                          <p:attrName>style.visibility</p:attrName>
                                        </p:attrNameLst>
                                      </p:cBhvr>
                                      <p:to>
                                        <p:strVal val="hidden"/>
                                      </p:to>
                                    </p:set>
                                  </p:childTnLst>
                                </p:cTn>
                              </p:par>
                              <p:par>
                                <p:cTn id="309" presetID="2" presetClass="exit" presetSubtype="1" fill="hold" nodeType="withEffect">
                                  <p:stCondLst>
                                    <p:cond delay="0"/>
                                  </p:stCondLst>
                                  <p:childTnLst>
                                    <p:anim calcmode="lin" valueType="num">
                                      <p:cBhvr additive="base">
                                        <p:cTn id="310" dur="3000"/>
                                        <p:tgtEl>
                                          <p:spTgt spid="31"/>
                                        </p:tgtEl>
                                        <p:attrNameLst>
                                          <p:attrName>ppt_x</p:attrName>
                                        </p:attrNameLst>
                                      </p:cBhvr>
                                      <p:tavLst>
                                        <p:tav tm="0">
                                          <p:val>
                                            <p:strVal val="ppt_x"/>
                                          </p:val>
                                        </p:tav>
                                        <p:tav tm="100000">
                                          <p:val>
                                            <p:strVal val="ppt_x"/>
                                          </p:val>
                                        </p:tav>
                                      </p:tavLst>
                                    </p:anim>
                                    <p:anim calcmode="lin" valueType="num">
                                      <p:cBhvr additive="base">
                                        <p:cTn id="311" dur="3000"/>
                                        <p:tgtEl>
                                          <p:spTgt spid="31"/>
                                        </p:tgtEl>
                                        <p:attrNameLst>
                                          <p:attrName>ppt_y</p:attrName>
                                        </p:attrNameLst>
                                      </p:cBhvr>
                                      <p:tavLst>
                                        <p:tav tm="0">
                                          <p:val>
                                            <p:strVal val="ppt_y"/>
                                          </p:val>
                                        </p:tav>
                                        <p:tav tm="100000">
                                          <p:val>
                                            <p:strVal val="0-ppt_h/2"/>
                                          </p:val>
                                        </p:tav>
                                      </p:tavLst>
                                    </p:anim>
                                    <p:set>
                                      <p:cBhvr>
                                        <p:cTn id="312" dur="1" fill="hold">
                                          <p:stCondLst>
                                            <p:cond delay="2999"/>
                                          </p:stCondLst>
                                        </p:cTn>
                                        <p:tgtEl>
                                          <p:spTgt spid="31"/>
                                        </p:tgtEl>
                                        <p:attrNameLst>
                                          <p:attrName>style.visibility</p:attrName>
                                        </p:attrNameLst>
                                      </p:cBhvr>
                                      <p:to>
                                        <p:strVal val="hidden"/>
                                      </p:to>
                                    </p:set>
                                  </p:childTnLst>
                                </p:cTn>
                              </p:par>
                              <p:par>
                                <p:cTn id="313" presetID="2" presetClass="exit" presetSubtype="1" fill="hold"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ppt_x"/>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8" presetClass="emph" presetSubtype="0" fill="hold" nodeType="withEffect">
                                  <p:stCondLst>
                                    <p:cond delay="0"/>
                                  </p:stCondLst>
                                  <p:childTnLst>
                                    <p:animRot by="-21600000">
                                      <p:cBhvr>
                                        <p:cTn id="318" dur="3000" fill="hold"/>
                                        <p:tgtEl>
                                          <p:spTgt spid="19"/>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20"/>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21"/>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22"/>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3"/>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4"/>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25"/>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26"/>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7"/>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8"/>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9"/>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30"/>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31"/>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2"/>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4/3*#ppt_w"/>
                                          </p:val>
                                        </p:tav>
                                        <p:tav tm="100000">
                                          <p:val>
                                            <p:strVal val="#ppt_w"/>
                                          </p:val>
                                        </p:tav>
                                      </p:tavLst>
                                    </p:anim>
                                    <p:anim calcmode="lin" valueType="num">
                                      <p:cBhvr>
                                        <p:cTn id="348" dur="3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Horizontal)">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60000"/>
                  <a:lumOff val="40000"/>
                </a:schemeClr>
              </a:gs>
              <a:gs pos="50000">
                <a:srgbClr val="3A0074">
                  <a:shade val="67500"/>
                  <a:satMod val="115000"/>
                </a:srgbClr>
              </a:gs>
              <a:gs pos="100000">
                <a:srgbClr val="3A0074">
                  <a:shade val="100000"/>
                  <a:satMod val="115000"/>
                </a:srgbClr>
              </a:gs>
            </a:gsLst>
            <a:lin ang="16200000" scaled="1"/>
            <a:tileRect/>
          </a:gradFill>
        </p:spPr>
        <p:txBody>
          <a:bodyPr/>
          <a:lstStyle/>
          <a:p>
            <a:endParaRPr lang="es-ES" dirty="0"/>
          </a:p>
        </p:txBody>
      </p:sp>
      <p:pic>
        <p:nvPicPr>
          <p:cNvPr id="4" name="3 Imagen" descr="0(21).jpg"/>
          <p:cNvPicPr>
            <a:picLocks noChangeAspect="1"/>
          </p:cNvPicPr>
          <p:nvPr/>
        </p:nvPicPr>
        <p:blipFill>
          <a:blip r:embed="rId2"/>
          <a:stretch>
            <a:fillRect/>
          </a:stretch>
        </p:blipFill>
        <p:spPr>
          <a:xfrm>
            <a:off x="-26789" y="0"/>
            <a:ext cx="9170789" cy="6858000"/>
          </a:xfrm>
          <a:prstGeom prst="rect">
            <a:avLst/>
          </a:prstGeom>
        </p:spPr>
      </p:pic>
      <p:sp>
        <p:nvSpPr>
          <p:cNvPr id="5" name="4 Luna"/>
          <p:cNvSpPr/>
          <p:nvPr/>
        </p:nvSpPr>
        <p:spPr>
          <a:xfrm rot="16200000">
            <a:off x="2643186" y="-71440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072078" y="-71440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643186" y="-14292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72078" y="-14292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643186" y="42860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72078" y="42860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643186" y="100008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72078" y="100008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71748" y="1571612"/>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00640" y="1571612"/>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571748" y="2143092"/>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00640" y="2143092"/>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571748" y="2714620"/>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00640" y="2714620"/>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571748" y="3286100"/>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000640" y="3286100"/>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6200000">
            <a:off x="2571748" y="3929066"/>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6200000">
            <a:off x="5000640" y="3929066"/>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6200000">
            <a:off x="2571748" y="4500546"/>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6200000">
            <a:off x="5000640" y="4500546"/>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6200000">
            <a:off x="2571748" y="507207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6200000">
            <a:off x="5000640" y="507207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6200000">
            <a:off x="2571748" y="564355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6200000">
            <a:off x="5000640" y="5643554"/>
            <a:ext cx="1285860" cy="2428892"/>
          </a:xfrm>
          <a:prstGeom prst="moon">
            <a:avLst>
              <a:gd name="adj" fmla="val 31960"/>
            </a:avLst>
          </a:prstGeom>
          <a:gradFill flip="none" rotWithShape="1">
            <a:gsLst>
              <a:gs pos="10000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85776"/>
            <a:ext cx="9144000" cy="7929618"/>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3"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vertical)">
                                      <p:cBhvr>
                                        <p:cTn id="106" dur="3000"/>
                                        <p:tgtEl>
                                          <p:spTgt spid="5"/>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vertical)">
                                      <p:cBhvr>
                                        <p:cTn id="112" dur="3000"/>
                                        <p:tgtEl>
                                          <p:spTgt spid="7"/>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vertical)">
                                      <p:cBhvr>
                                        <p:cTn id="115" dur="3000"/>
                                        <p:tgtEl>
                                          <p:spTgt spid="8"/>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vertical)">
                                      <p:cBhvr>
                                        <p:cTn id="118" dur="3000"/>
                                        <p:tgtEl>
                                          <p:spTgt spid="9"/>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vertical)">
                                      <p:cBhvr>
                                        <p:cTn id="121" dur="3000"/>
                                        <p:tgtEl>
                                          <p:spTgt spid="10"/>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vertical)">
                                      <p:cBhvr>
                                        <p:cTn id="124" dur="3000"/>
                                        <p:tgtEl>
                                          <p:spTgt spid="11"/>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vertical)">
                                      <p:cBhvr>
                                        <p:cTn id="127" dur="3000"/>
                                        <p:tgtEl>
                                          <p:spTgt spid="12"/>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vertical)">
                                      <p:cBhvr>
                                        <p:cTn id="130" dur="3000"/>
                                        <p:tgtEl>
                                          <p:spTgt spid="13"/>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vertical)">
                                      <p:cBhvr>
                                        <p:cTn id="133" dur="3000"/>
                                        <p:tgtEl>
                                          <p:spTgt spid="14"/>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vertical)">
                                      <p:cBhvr>
                                        <p:cTn id="136" dur="3000"/>
                                        <p:tgtEl>
                                          <p:spTgt spid="15"/>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vertical)">
                                      <p:cBhvr>
                                        <p:cTn id="139" dur="3000"/>
                                        <p:tgtEl>
                                          <p:spTgt spid="16"/>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vertical)">
                                      <p:cBhvr>
                                        <p:cTn id="142" dur="3000"/>
                                        <p:tgtEl>
                                          <p:spTgt spid="17"/>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vertical)">
                                      <p:cBhvr>
                                        <p:cTn id="145" dur="3000"/>
                                        <p:tgtEl>
                                          <p:spTgt spid="18"/>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vertical)">
                                      <p:cBhvr>
                                        <p:cTn id="148" dur="3000"/>
                                        <p:tgtEl>
                                          <p:spTgt spid="19"/>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vertical)">
                                      <p:cBhvr>
                                        <p:cTn id="151" dur="3000"/>
                                        <p:tgtEl>
                                          <p:spTgt spid="20"/>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vertical)">
                                      <p:cBhvr>
                                        <p:cTn id="154" dur="3000"/>
                                        <p:tgtEl>
                                          <p:spTgt spid="21"/>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vertical)">
                                      <p:cBhvr>
                                        <p:cTn id="157" dur="3000"/>
                                        <p:tgtEl>
                                          <p:spTgt spid="22"/>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vertical)">
                                      <p:cBhvr>
                                        <p:cTn id="160" dur="3000"/>
                                        <p:tgtEl>
                                          <p:spTgt spid="23"/>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vertical)">
                                      <p:cBhvr>
                                        <p:cTn id="163" dur="3000"/>
                                        <p:tgtEl>
                                          <p:spTgt spid="24"/>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vertical)">
                                      <p:cBhvr>
                                        <p:cTn id="166" dur="3000"/>
                                        <p:tgtEl>
                                          <p:spTgt spid="25"/>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vertical)">
                                      <p:cBhvr>
                                        <p:cTn id="169" dur="3000"/>
                                        <p:tgtEl>
                                          <p:spTgt spid="26"/>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vertical)">
                                      <p:cBhvr>
                                        <p:cTn id="172" dur="3000"/>
                                        <p:tgtEl>
                                          <p:spTgt spid="27"/>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vertical)">
                                      <p:cBhvr>
                                        <p:cTn id="175" dur="3000"/>
                                        <p:tgtEl>
                                          <p:spTgt spid="28"/>
                                        </p:tgtEl>
                                      </p:cBhvr>
                                    </p:animEffect>
                                  </p:childTnLst>
                                </p:cTn>
                              </p:par>
                              <p:par>
                                <p:cTn id="176" presetID="8" presetClass="emph" presetSubtype="0" fill="hold" grpId="2" nodeType="withEffect">
                                  <p:stCondLst>
                                    <p:cond delay="0"/>
                                  </p:stCondLst>
                                  <p:childTnLst>
                                    <p:animRot by="21600000">
                                      <p:cBhvr>
                                        <p:cTn id="177" dur="3000" fill="hold"/>
                                        <p:tgtEl>
                                          <p:spTgt spid="5"/>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7"/>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9"/>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1"/>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13"/>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15"/>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17"/>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19"/>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21"/>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23"/>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25"/>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8"/>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10"/>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12"/>
                                        </p:tgtEl>
                                        <p:attrNameLst>
                                          <p:attrName>r</p:attrName>
                                        </p:attrNameLst>
                                      </p:cBhvr>
                                    </p:animRot>
                                  </p:childTnLst>
                                </p:cTn>
                              </p:par>
                              <p:par>
                                <p:cTn id="208" presetID="8" presetClass="emph" presetSubtype="0" fill="hold" grpId="2" nodeType="withEffect">
                                  <p:stCondLst>
                                    <p:cond delay="0"/>
                                  </p:stCondLst>
                                  <p:childTnLst>
                                    <p:animRot by="-21600000">
                                      <p:cBhvr>
                                        <p:cTn id="209" dur="3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3000" fill="hold"/>
                                        <p:tgtEl>
                                          <p:spTgt spid="16"/>
                                        </p:tgtEl>
                                        <p:attrNameLst>
                                          <p:attrName>r</p:attrName>
                                        </p:attrNameLst>
                                      </p:cBhvr>
                                    </p:animRot>
                                  </p:childTnLst>
                                </p:cTn>
                              </p:par>
                              <p:par>
                                <p:cTn id="212" presetID="8" presetClass="emph" presetSubtype="0" fill="hold" grpId="2"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2" nodeType="withEffect">
                                  <p:stCondLst>
                                    <p:cond delay="0"/>
                                  </p:stCondLst>
                                  <p:childTnLst>
                                    <p:animRot by="-21600000">
                                      <p:cBhvr>
                                        <p:cTn id="215" dur="3000" fill="hold"/>
                                        <p:tgtEl>
                                          <p:spTgt spid="20"/>
                                        </p:tgtEl>
                                        <p:attrNameLst>
                                          <p:attrName>r</p:attrName>
                                        </p:attrNameLst>
                                      </p:cBhvr>
                                    </p:animRot>
                                  </p:childTnLst>
                                </p:cTn>
                              </p:par>
                              <p:par>
                                <p:cTn id="216" presetID="8" presetClass="emph" presetSubtype="0" fill="hold" grpId="2" nodeType="withEffect">
                                  <p:stCondLst>
                                    <p:cond delay="0"/>
                                  </p:stCondLst>
                                  <p:childTnLst>
                                    <p:animRot by="-21600000">
                                      <p:cBhvr>
                                        <p:cTn id="217" dur="3000" fill="hold"/>
                                        <p:tgtEl>
                                          <p:spTgt spid="22"/>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6"/>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2" presetClass="exit" presetSubtype="2" fill="hold" grpId="3" nodeType="withEffect">
                                  <p:stCondLst>
                                    <p:cond delay="0"/>
                                  </p:stCondLst>
                                  <p:childTnLst>
                                    <p:anim calcmode="lin" valueType="num">
                                      <p:cBhvr additive="base">
                                        <p:cTn id="225" dur="3000"/>
                                        <p:tgtEl>
                                          <p:spTgt spid="5"/>
                                        </p:tgtEl>
                                        <p:attrNameLst>
                                          <p:attrName>ppt_x</p:attrName>
                                        </p:attrNameLst>
                                      </p:cBhvr>
                                      <p:tavLst>
                                        <p:tav tm="0">
                                          <p:val>
                                            <p:strVal val="ppt_x"/>
                                          </p:val>
                                        </p:tav>
                                        <p:tav tm="100000">
                                          <p:val>
                                            <p:strVal val="1+ppt_w/2"/>
                                          </p:val>
                                        </p:tav>
                                      </p:tavLst>
                                    </p:anim>
                                    <p:anim calcmode="lin" valueType="num">
                                      <p:cBhvr additive="base">
                                        <p:cTn id="226" dur="3000"/>
                                        <p:tgtEl>
                                          <p:spTgt spid="5"/>
                                        </p:tgtEl>
                                        <p:attrNameLst>
                                          <p:attrName>ppt_y</p:attrName>
                                        </p:attrNameLst>
                                      </p:cBhvr>
                                      <p:tavLst>
                                        <p:tav tm="0">
                                          <p:val>
                                            <p:strVal val="ppt_y"/>
                                          </p:val>
                                        </p:tav>
                                        <p:tav tm="100000">
                                          <p:val>
                                            <p:strVal val="ppt_y"/>
                                          </p:val>
                                        </p:tav>
                                      </p:tavLst>
                                    </p:anim>
                                    <p:set>
                                      <p:cBhvr>
                                        <p:cTn id="227" dur="1" fill="hold">
                                          <p:stCondLst>
                                            <p:cond delay="2999"/>
                                          </p:stCondLst>
                                        </p:cTn>
                                        <p:tgtEl>
                                          <p:spTgt spid="5"/>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3000"/>
                                        <p:tgtEl>
                                          <p:spTgt spid="7"/>
                                        </p:tgtEl>
                                        <p:attrNameLst>
                                          <p:attrName>ppt_x</p:attrName>
                                        </p:attrNameLst>
                                      </p:cBhvr>
                                      <p:tavLst>
                                        <p:tav tm="0">
                                          <p:val>
                                            <p:strVal val="ppt_x"/>
                                          </p:val>
                                        </p:tav>
                                        <p:tav tm="100000">
                                          <p:val>
                                            <p:strVal val="1+ppt_w/2"/>
                                          </p:val>
                                        </p:tav>
                                      </p:tavLst>
                                    </p:anim>
                                    <p:anim calcmode="lin" valueType="num">
                                      <p:cBhvr additive="base">
                                        <p:cTn id="230" dur="3000"/>
                                        <p:tgtEl>
                                          <p:spTgt spid="7"/>
                                        </p:tgtEl>
                                        <p:attrNameLst>
                                          <p:attrName>ppt_y</p:attrName>
                                        </p:attrNameLst>
                                      </p:cBhvr>
                                      <p:tavLst>
                                        <p:tav tm="0">
                                          <p:val>
                                            <p:strVal val="ppt_y"/>
                                          </p:val>
                                        </p:tav>
                                        <p:tav tm="100000">
                                          <p:val>
                                            <p:strVal val="ppt_y"/>
                                          </p:val>
                                        </p:tav>
                                      </p:tavLst>
                                    </p:anim>
                                    <p:set>
                                      <p:cBhvr>
                                        <p:cTn id="231" dur="1" fill="hold">
                                          <p:stCondLst>
                                            <p:cond delay="2999"/>
                                          </p:stCondLst>
                                        </p:cTn>
                                        <p:tgtEl>
                                          <p:spTgt spid="7"/>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3000"/>
                                        <p:tgtEl>
                                          <p:spTgt spid="9"/>
                                        </p:tgtEl>
                                        <p:attrNameLst>
                                          <p:attrName>ppt_x</p:attrName>
                                        </p:attrNameLst>
                                      </p:cBhvr>
                                      <p:tavLst>
                                        <p:tav tm="0">
                                          <p:val>
                                            <p:strVal val="ppt_x"/>
                                          </p:val>
                                        </p:tav>
                                        <p:tav tm="100000">
                                          <p:val>
                                            <p:strVal val="1+ppt_w/2"/>
                                          </p:val>
                                        </p:tav>
                                      </p:tavLst>
                                    </p:anim>
                                    <p:anim calcmode="lin" valueType="num">
                                      <p:cBhvr additive="base">
                                        <p:cTn id="234" dur="3000"/>
                                        <p:tgtEl>
                                          <p:spTgt spid="9"/>
                                        </p:tgtEl>
                                        <p:attrNameLst>
                                          <p:attrName>ppt_y</p:attrName>
                                        </p:attrNameLst>
                                      </p:cBhvr>
                                      <p:tavLst>
                                        <p:tav tm="0">
                                          <p:val>
                                            <p:strVal val="ppt_y"/>
                                          </p:val>
                                        </p:tav>
                                        <p:tav tm="100000">
                                          <p:val>
                                            <p:strVal val="ppt_y"/>
                                          </p:val>
                                        </p:tav>
                                      </p:tavLst>
                                    </p:anim>
                                    <p:set>
                                      <p:cBhvr>
                                        <p:cTn id="235" dur="1" fill="hold">
                                          <p:stCondLst>
                                            <p:cond delay="2999"/>
                                          </p:stCondLst>
                                        </p:cTn>
                                        <p:tgtEl>
                                          <p:spTgt spid="9"/>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1+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2" fill="hold" grpId="3" nodeType="withEffect">
                                  <p:stCondLst>
                                    <p:cond delay="0"/>
                                  </p:stCondLst>
                                  <p:childTnLst>
                                    <p:anim calcmode="lin" valueType="num">
                                      <p:cBhvr additive="base">
                                        <p:cTn id="241" dur="3000"/>
                                        <p:tgtEl>
                                          <p:spTgt spid="13"/>
                                        </p:tgtEl>
                                        <p:attrNameLst>
                                          <p:attrName>ppt_x</p:attrName>
                                        </p:attrNameLst>
                                      </p:cBhvr>
                                      <p:tavLst>
                                        <p:tav tm="0">
                                          <p:val>
                                            <p:strVal val="ppt_x"/>
                                          </p:val>
                                        </p:tav>
                                        <p:tav tm="100000">
                                          <p:val>
                                            <p:strVal val="1+ppt_w/2"/>
                                          </p:val>
                                        </p:tav>
                                      </p:tavLst>
                                    </p:anim>
                                    <p:anim calcmode="lin" valueType="num">
                                      <p:cBhvr additive="base">
                                        <p:cTn id="242" dur="3000"/>
                                        <p:tgtEl>
                                          <p:spTgt spid="13"/>
                                        </p:tgtEl>
                                        <p:attrNameLst>
                                          <p:attrName>ppt_y</p:attrName>
                                        </p:attrNameLst>
                                      </p:cBhvr>
                                      <p:tavLst>
                                        <p:tav tm="0">
                                          <p:val>
                                            <p:strVal val="ppt_y"/>
                                          </p:val>
                                        </p:tav>
                                        <p:tav tm="100000">
                                          <p:val>
                                            <p:strVal val="ppt_y"/>
                                          </p:val>
                                        </p:tav>
                                      </p:tavLst>
                                    </p:anim>
                                    <p:set>
                                      <p:cBhvr>
                                        <p:cTn id="243" dur="1" fill="hold">
                                          <p:stCondLst>
                                            <p:cond delay="2999"/>
                                          </p:stCondLst>
                                        </p:cTn>
                                        <p:tgtEl>
                                          <p:spTgt spid="13"/>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3000"/>
                                        <p:tgtEl>
                                          <p:spTgt spid="15"/>
                                        </p:tgtEl>
                                        <p:attrNameLst>
                                          <p:attrName>ppt_x</p:attrName>
                                        </p:attrNameLst>
                                      </p:cBhvr>
                                      <p:tavLst>
                                        <p:tav tm="0">
                                          <p:val>
                                            <p:strVal val="ppt_x"/>
                                          </p:val>
                                        </p:tav>
                                        <p:tav tm="100000">
                                          <p:val>
                                            <p:strVal val="1+ppt_w/2"/>
                                          </p:val>
                                        </p:tav>
                                      </p:tavLst>
                                    </p:anim>
                                    <p:anim calcmode="lin" valueType="num">
                                      <p:cBhvr additive="base">
                                        <p:cTn id="246" dur="3000"/>
                                        <p:tgtEl>
                                          <p:spTgt spid="15"/>
                                        </p:tgtEl>
                                        <p:attrNameLst>
                                          <p:attrName>ppt_y</p:attrName>
                                        </p:attrNameLst>
                                      </p:cBhvr>
                                      <p:tavLst>
                                        <p:tav tm="0">
                                          <p:val>
                                            <p:strVal val="ppt_y"/>
                                          </p:val>
                                        </p:tav>
                                        <p:tav tm="100000">
                                          <p:val>
                                            <p:strVal val="ppt_y"/>
                                          </p:val>
                                        </p:tav>
                                      </p:tavLst>
                                    </p:anim>
                                    <p:set>
                                      <p:cBhvr>
                                        <p:cTn id="247" dur="1" fill="hold">
                                          <p:stCondLst>
                                            <p:cond delay="2999"/>
                                          </p:stCondLst>
                                        </p:cTn>
                                        <p:tgtEl>
                                          <p:spTgt spid="15"/>
                                        </p:tgtEl>
                                        <p:attrNameLst>
                                          <p:attrName>style.visibility</p:attrName>
                                        </p:attrNameLst>
                                      </p:cBhvr>
                                      <p:to>
                                        <p:strVal val="hidden"/>
                                      </p:to>
                                    </p:set>
                                  </p:childTnLst>
                                </p:cTn>
                              </p:par>
                              <p:par>
                                <p:cTn id="248" presetID="2" presetClass="exit" presetSubtype="2" fill="hold" grpId="3" nodeType="withEffect">
                                  <p:stCondLst>
                                    <p:cond delay="0"/>
                                  </p:stCondLst>
                                  <p:childTnLst>
                                    <p:anim calcmode="lin" valueType="num">
                                      <p:cBhvr additive="base">
                                        <p:cTn id="249" dur="3000"/>
                                        <p:tgtEl>
                                          <p:spTgt spid="17"/>
                                        </p:tgtEl>
                                        <p:attrNameLst>
                                          <p:attrName>ppt_x</p:attrName>
                                        </p:attrNameLst>
                                      </p:cBhvr>
                                      <p:tavLst>
                                        <p:tav tm="0">
                                          <p:val>
                                            <p:strVal val="ppt_x"/>
                                          </p:val>
                                        </p:tav>
                                        <p:tav tm="100000">
                                          <p:val>
                                            <p:strVal val="1+ppt_w/2"/>
                                          </p:val>
                                        </p:tav>
                                      </p:tavLst>
                                    </p:anim>
                                    <p:anim calcmode="lin" valueType="num">
                                      <p:cBhvr additive="base">
                                        <p:cTn id="250" dur="3000"/>
                                        <p:tgtEl>
                                          <p:spTgt spid="17"/>
                                        </p:tgtEl>
                                        <p:attrNameLst>
                                          <p:attrName>ppt_y</p:attrName>
                                        </p:attrNameLst>
                                      </p:cBhvr>
                                      <p:tavLst>
                                        <p:tav tm="0">
                                          <p:val>
                                            <p:strVal val="ppt_y"/>
                                          </p:val>
                                        </p:tav>
                                        <p:tav tm="100000">
                                          <p:val>
                                            <p:strVal val="ppt_y"/>
                                          </p:val>
                                        </p:tav>
                                      </p:tavLst>
                                    </p:anim>
                                    <p:set>
                                      <p:cBhvr>
                                        <p:cTn id="251" dur="1" fill="hold">
                                          <p:stCondLst>
                                            <p:cond delay="2999"/>
                                          </p:stCondLst>
                                        </p:cTn>
                                        <p:tgtEl>
                                          <p:spTgt spid="17"/>
                                        </p:tgtEl>
                                        <p:attrNameLst>
                                          <p:attrName>style.visibility</p:attrName>
                                        </p:attrNameLst>
                                      </p:cBhvr>
                                      <p:to>
                                        <p:strVal val="hidden"/>
                                      </p:to>
                                    </p:set>
                                  </p:childTnLst>
                                </p:cTn>
                              </p:par>
                              <p:par>
                                <p:cTn id="252" presetID="2" presetClass="exit" presetSubtype="2" fill="hold" grpId="3"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1+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2" fill="hold" grpId="3" nodeType="withEffect">
                                  <p:stCondLst>
                                    <p:cond delay="0"/>
                                  </p:stCondLst>
                                  <p:childTnLst>
                                    <p:anim calcmode="lin" valueType="num">
                                      <p:cBhvr additive="base">
                                        <p:cTn id="257" dur="3000"/>
                                        <p:tgtEl>
                                          <p:spTgt spid="21"/>
                                        </p:tgtEl>
                                        <p:attrNameLst>
                                          <p:attrName>ppt_x</p:attrName>
                                        </p:attrNameLst>
                                      </p:cBhvr>
                                      <p:tavLst>
                                        <p:tav tm="0">
                                          <p:val>
                                            <p:strVal val="ppt_x"/>
                                          </p:val>
                                        </p:tav>
                                        <p:tav tm="100000">
                                          <p:val>
                                            <p:strVal val="1+ppt_w/2"/>
                                          </p:val>
                                        </p:tav>
                                      </p:tavLst>
                                    </p:anim>
                                    <p:anim calcmode="lin" valueType="num">
                                      <p:cBhvr additive="base">
                                        <p:cTn id="258" dur="3000"/>
                                        <p:tgtEl>
                                          <p:spTgt spid="21"/>
                                        </p:tgtEl>
                                        <p:attrNameLst>
                                          <p:attrName>ppt_y</p:attrName>
                                        </p:attrNameLst>
                                      </p:cBhvr>
                                      <p:tavLst>
                                        <p:tav tm="0">
                                          <p:val>
                                            <p:strVal val="ppt_y"/>
                                          </p:val>
                                        </p:tav>
                                        <p:tav tm="100000">
                                          <p:val>
                                            <p:strVal val="ppt_y"/>
                                          </p:val>
                                        </p:tav>
                                      </p:tavLst>
                                    </p:anim>
                                    <p:set>
                                      <p:cBhvr>
                                        <p:cTn id="259" dur="1" fill="hold">
                                          <p:stCondLst>
                                            <p:cond delay="2999"/>
                                          </p:stCondLst>
                                        </p:cTn>
                                        <p:tgtEl>
                                          <p:spTgt spid="21"/>
                                        </p:tgtEl>
                                        <p:attrNameLst>
                                          <p:attrName>style.visibility</p:attrName>
                                        </p:attrNameLst>
                                      </p:cBhvr>
                                      <p:to>
                                        <p:strVal val="hidden"/>
                                      </p:to>
                                    </p:set>
                                  </p:childTnLst>
                                </p:cTn>
                              </p:par>
                              <p:par>
                                <p:cTn id="260" presetID="2" presetClass="exit" presetSubtype="2" fill="hold" grpId="3" nodeType="withEffect">
                                  <p:stCondLst>
                                    <p:cond delay="0"/>
                                  </p:stCondLst>
                                  <p:childTnLst>
                                    <p:anim calcmode="lin" valueType="num">
                                      <p:cBhvr additive="base">
                                        <p:cTn id="261" dur="3000"/>
                                        <p:tgtEl>
                                          <p:spTgt spid="23"/>
                                        </p:tgtEl>
                                        <p:attrNameLst>
                                          <p:attrName>ppt_x</p:attrName>
                                        </p:attrNameLst>
                                      </p:cBhvr>
                                      <p:tavLst>
                                        <p:tav tm="0">
                                          <p:val>
                                            <p:strVal val="ppt_x"/>
                                          </p:val>
                                        </p:tav>
                                        <p:tav tm="100000">
                                          <p:val>
                                            <p:strVal val="1+ppt_w/2"/>
                                          </p:val>
                                        </p:tav>
                                      </p:tavLst>
                                    </p:anim>
                                    <p:anim calcmode="lin" valueType="num">
                                      <p:cBhvr additive="base">
                                        <p:cTn id="262" dur="3000"/>
                                        <p:tgtEl>
                                          <p:spTgt spid="23"/>
                                        </p:tgtEl>
                                        <p:attrNameLst>
                                          <p:attrName>ppt_y</p:attrName>
                                        </p:attrNameLst>
                                      </p:cBhvr>
                                      <p:tavLst>
                                        <p:tav tm="0">
                                          <p:val>
                                            <p:strVal val="ppt_y"/>
                                          </p:val>
                                        </p:tav>
                                        <p:tav tm="100000">
                                          <p:val>
                                            <p:strVal val="ppt_y"/>
                                          </p:val>
                                        </p:tav>
                                      </p:tavLst>
                                    </p:anim>
                                    <p:set>
                                      <p:cBhvr>
                                        <p:cTn id="263" dur="1" fill="hold">
                                          <p:stCondLst>
                                            <p:cond delay="2999"/>
                                          </p:stCondLst>
                                        </p:cTn>
                                        <p:tgtEl>
                                          <p:spTgt spid="23"/>
                                        </p:tgtEl>
                                        <p:attrNameLst>
                                          <p:attrName>style.visibility</p:attrName>
                                        </p:attrNameLst>
                                      </p:cBhvr>
                                      <p:to>
                                        <p:strVal val="hidden"/>
                                      </p:to>
                                    </p:set>
                                  </p:childTnLst>
                                </p:cTn>
                              </p:par>
                              <p:par>
                                <p:cTn id="264" presetID="2" presetClass="exit" presetSubtype="2" fill="hold" grpId="3"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1+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1+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2" presetClass="exit" presetSubtype="8" fill="hold" grpId="3" nodeType="withEffect">
                                  <p:stCondLst>
                                    <p:cond delay="0"/>
                                  </p:stCondLst>
                                  <p:childTnLst>
                                    <p:anim calcmode="lin" valueType="num">
                                      <p:cBhvr additive="base">
                                        <p:cTn id="273" dur="3000"/>
                                        <p:tgtEl>
                                          <p:spTgt spid="6"/>
                                        </p:tgtEl>
                                        <p:attrNameLst>
                                          <p:attrName>ppt_x</p:attrName>
                                        </p:attrNameLst>
                                      </p:cBhvr>
                                      <p:tavLst>
                                        <p:tav tm="0">
                                          <p:val>
                                            <p:strVal val="ppt_x"/>
                                          </p:val>
                                        </p:tav>
                                        <p:tav tm="100000">
                                          <p:val>
                                            <p:strVal val="0-ppt_w/2"/>
                                          </p:val>
                                        </p:tav>
                                      </p:tavLst>
                                    </p:anim>
                                    <p:anim calcmode="lin" valueType="num">
                                      <p:cBhvr additive="base">
                                        <p:cTn id="274" dur="3000"/>
                                        <p:tgtEl>
                                          <p:spTgt spid="6"/>
                                        </p:tgtEl>
                                        <p:attrNameLst>
                                          <p:attrName>ppt_y</p:attrName>
                                        </p:attrNameLst>
                                      </p:cBhvr>
                                      <p:tavLst>
                                        <p:tav tm="0">
                                          <p:val>
                                            <p:strVal val="ppt_y"/>
                                          </p:val>
                                        </p:tav>
                                        <p:tav tm="100000">
                                          <p:val>
                                            <p:strVal val="ppt_y"/>
                                          </p:val>
                                        </p:tav>
                                      </p:tavLst>
                                    </p:anim>
                                    <p:set>
                                      <p:cBhvr>
                                        <p:cTn id="275" dur="1" fill="hold">
                                          <p:stCondLst>
                                            <p:cond delay="2999"/>
                                          </p:stCondLst>
                                        </p:cTn>
                                        <p:tgtEl>
                                          <p:spTgt spid="6"/>
                                        </p:tgtEl>
                                        <p:attrNameLst>
                                          <p:attrName>style.visibility</p:attrName>
                                        </p:attrNameLst>
                                      </p:cBhvr>
                                      <p:to>
                                        <p:strVal val="hidden"/>
                                      </p:to>
                                    </p:set>
                                  </p:childTnLst>
                                </p:cTn>
                              </p:par>
                              <p:par>
                                <p:cTn id="276" presetID="2" presetClass="exit" presetSubtype="8" fill="hold" grpId="3" nodeType="withEffect">
                                  <p:stCondLst>
                                    <p:cond delay="0"/>
                                  </p:stCondLst>
                                  <p:childTnLst>
                                    <p:anim calcmode="lin" valueType="num">
                                      <p:cBhvr additive="base">
                                        <p:cTn id="277" dur="3000"/>
                                        <p:tgtEl>
                                          <p:spTgt spid="8"/>
                                        </p:tgtEl>
                                        <p:attrNameLst>
                                          <p:attrName>ppt_x</p:attrName>
                                        </p:attrNameLst>
                                      </p:cBhvr>
                                      <p:tavLst>
                                        <p:tav tm="0">
                                          <p:val>
                                            <p:strVal val="ppt_x"/>
                                          </p:val>
                                        </p:tav>
                                        <p:tav tm="100000">
                                          <p:val>
                                            <p:strVal val="0-ppt_w/2"/>
                                          </p:val>
                                        </p:tav>
                                      </p:tavLst>
                                    </p:anim>
                                    <p:anim calcmode="lin" valueType="num">
                                      <p:cBhvr additive="base">
                                        <p:cTn id="278" dur="3000"/>
                                        <p:tgtEl>
                                          <p:spTgt spid="8"/>
                                        </p:tgtEl>
                                        <p:attrNameLst>
                                          <p:attrName>ppt_y</p:attrName>
                                        </p:attrNameLst>
                                      </p:cBhvr>
                                      <p:tavLst>
                                        <p:tav tm="0">
                                          <p:val>
                                            <p:strVal val="ppt_y"/>
                                          </p:val>
                                        </p:tav>
                                        <p:tav tm="100000">
                                          <p:val>
                                            <p:strVal val="ppt_y"/>
                                          </p:val>
                                        </p:tav>
                                      </p:tavLst>
                                    </p:anim>
                                    <p:set>
                                      <p:cBhvr>
                                        <p:cTn id="279" dur="1" fill="hold">
                                          <p:stCondLst>
                                            <p:cond delay="2999"/>
                                          </p:stCondLst>
                                        </p:cTn>
                                        <p:tgtEl>
                                          <p:spTgt spid="8"/>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3000"/>
                                        <p:tgtEl>
                                          <p:spTgt spid="10"/>
                                        </p:tgtEl>
                                        <p:attrNameLst>
                                          <p:attrName>ppt_x</p:attrName>
                                        </p:attrNameLst>
                                      </p:cBhvr>
                                      <p:tavLst>
                                        <p:tav tm="0">
                                          <p:val>
                                            <p:strVal val="ppt_x"/>
                                          </p:val>
                                        </p:tav>
                                        <p:tav tm="100000">
                                          <p:val>
                                            <p:strVal val="0-ppt_w/2"/>
                                          </p:val>
                                        </p:tav>
                                      </p:tavLst>
                                    </p:anim>
                                    <p:anim calcmode="lin" valueType="num">
                                      <p:cBhvr additive="base">
                                        <p:cTn id="282" dur="3000"/>
                                        <p:tgtEl>
                                          <p:spTgt spid="10"/>
                                        </p:tgtEl>
                                        <p:attrNameLst>
                                          <p:attrName>ppt_y</p:attrName>
                                        </p:attrNameLst>
                                      </p:cBhvr>
                                      <p:tavLst>
                                        <p:tav tm="0">
                                          <p:val>
                                            <p:strVal val="ppt_y"/>
                                          </p:val>
                                        </p:tav>
                                        <p:tav tm="100000">
                                          <p:val>
                                            <p:strVal val="ppt_y"/>
                                          </p:val>
                                        </p:tav>
                                      </p:tavLst>
                                    </p:anim>
                                    <p:set>
                                      <p:cBhvr>
                                        <p:cTn id="283" dur="1" fill="hold">
                                          <p:stCondLst>
                                            <p:cond delay="2999"/>
                                          </p:stCondLst>
                                        </p:cTn>
                                        <p:tgtEl>
                                          <p:spTgt spid="10"/>
                                        </p:tgtEl>
                                        <p:attrNameLst>
                                          <p:attrName>style.visibility</p:attrName>
                                        </p:attrNameLst>
                                      </p:cBhvr>
                                      <p:to>
                                        <p:strVal val="hidden"/>
                                      </p:to>
                                    </p:set>
                                  </p:childTnLst>
                                </p:cTn>
                              </p:par>
                              <p:par>
                                <p:cTn id="284" presetID="2" presetClass="exit" presetSubtype="8" fill="hold" grpId="3" nodeType="withEffect">
                                  <p:stCondLst>
                                    <p:cond delay="0"/>
                                  </p:stCondLst>
                                  <p:childTnLst>
                                    <p:anim calcmode="lin" valueType="num">
                                      <p:cBhvr additive="base">
                                        <p:cTn id="285" dur="3000"/>
                                        <p:tgtEl>
                                          <p:spTgt spid="12"/>
                                        </p:tgtEl>
                                        <p:attrNameLst>
                                          <p:attrName>ppt_x</p:attrName>
                                        </p:attrNameLst>
                                      </p:cBhvr>
                                      <p:tavLst>
                                        <p:tav tm="0">
                                          <p:val>
                                            <p:strVal val="ppt_x"/>
                                          </p:val>
                                        </p:tav>
                                        <p:tav tm="100000">
                                          <p:val>
                                            <p:strVal val="0-ppt_w/2"/>
                                          </p:val>
                                        </p:tav>
                                      </p:tavLst>
                                    </p:anim>
                                    <p:anim calcmode="lin" valueType="num">
                                      <p:cBhvr additive="base">
                                        <p:cTn id="286" dur="3000"/>
                                        <p:tgtEl>
                                          <p:spTgt spid="12"/>
                                        </p:tgtEl>
                                        <p:attrNameLst>
                                          <p:attrName>ppt_y</p:attrName>
                                        </p:attrNameLst>
                                      </p:cBhvr>
                                      <p:tavLst>
                                        <p:tav tm="0">
                                          <p:val>
                                            <p:strVal val="ppt_y"/>
                                          </p:val>
                                        </p:tav>
                                        <p:tav tm="100000">
                                          <p:val>
                                            <p:strVal val="ppt_y"/>
                                          </p:val>
                                        </p:tav>
                                      </p:tavLst>
                                    </p:anim>
                                    <p:set>
                                      <p:cBhvr>
                                        <p:cTn id="287" dur="1" fill="hold">
                                          <p:stCondLst>
                                            <p:cond delay="2999"/>
                                          </p:stCondLst>
                                        </p:cTn>
                                        <p:tgtEl>
                                          <p:spTgt spid="12"/>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3000"/>
                                        <p:tgtEl>
                                          <p:spTgt spid="14"/>
                                        </p:tgtEl>
                                        <p:attrNameLst>
                                          <p:attrName>ppt_x</p:attrName>
                                        </p:attrNameLst>
                                      </p:cBhvr>
                                      <p:tavLst>
                                        <p:tav tm="0">
                                          <p:val>
                                            <p:strVal val="ppt_x"/>
                                          </p:val>
                                        </p:tav>
                                        <p:tav tm="100000">
                                          <p:val>
                                            <p:strVal val="0-ppt_w/2"/>
                                          </p:val>
                                        </p:tav>
                                      </p:tavLst>
                                    </p:anim>
                                    <p:anim calcmode="lin" valueType="num">
                                      <p:cBhvr additive="base">
                                        <p:cTn id="290" dur="3000"/>
                                        <p:tgtEl>
                                          <p:spTgt spid="14"/>
                                        </p:tgtEl>
                                        <p:attrNameLst>
                                          <p:attrName>ppt_y</p:attrName>
                                        </p:attrNameLst>
                                      </p:cBhvr>
                                      <p:tavLst>
                                        <p:tav tm="0">
                                          <p:val>
                                            <p:strVal val="ppt_y"/>
                                          </p:val>
                                        </p:tav>
                                        <p:tav tm="100000">
                                          <p:val>
                                            <p:strVal val="ppt_y"/>
                                          </p:val>
                                        </p:tav>
                                      </p:tavLst>
                                    </p:anim>
                                    <p:set>
                                      <p:cBhvr>
                                        <p:cTn id="291" dur="1" fill="hold">
                                          <p:stCondLst>
                                            <p:cond delay="2999"/>
                                          </p:stCondLst>
                                        </p:cTn>
                                        <p:tgtEl>
                                          <p:spTgt spid="14"/>
                                        </p:tgtEl>
                                        <p:attrNameLst>
                                          <p:attrName>style.visibility</p:attrName>
                                        </p:attrNameLst>
                                      </p:cBhvr>
                                      <p:to>
                                        <p:strVal val="hidden"/>
                                      </p:to>
                                    </p:set>
                                  </p:childTnLst>
                                </p:cTn>
                              </p:par>
                              <p:par>
                                <p:cTn id="292" presetID="2" presetClass="exit" presetSubtype="8" fill="hold" grpId="3"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0-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ppt_y"/>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8" fill="hold" grpId="3" nodeType="withEffect">
                                  <p:stCondLst>
                                    <p:cond delay="0"/>
                                  </p:stCondLst>
                                  <p:childTnLst>
                                    <p:anim calcmode="lin" valueType="num">
                                      <p:cBhvr additive="base">
                                        <p:cTn id="301" dur="3000"/>
                                        <p:tgtEl>
                                          <p:spTgt spid="20"/>
                                        </p:tgtEl>
                                        <p:attrNameLst>
                                          <p:attrName>ppt_x</p:attrName>
                                        </p:attrNameLst>
                                      </p:cBhvr>
                                      <p:tavLst>
                                        <p:tav tm="0">
                                          <p:val>
                                            <p:strVal val="ppt_x"/>
                                          </p:val>
                                        </p:tav>
                                        <p:tav tm="100000">
                                          <p:val>
                                            <p:strVal val="0-ppt_w/2"/>
                                          </p:val>
                                        </p:tav>
                                      </p:tavLst>
                                    </p:anim>
                                    <p:anim calcmode="lin" valueType="num">
                                      <p:cBhvr additive="base">
                                        <p:cTn id="302" dur="3000"/>
                                        <p:tgtEl>
                                          <p:spTgt spid="20"/>
                                        </p:tgtEl>
                                        <p:attrNameLst>
                                          <p:attrName>ppt_y</p:attrName>
                                        </p:attrNameLst>
                                      </p:cBhvr>
                                      <p:tavLst>
                                        <p:tav tm="0">
                                          <p:val>
                                            <p:strVal val="ppt_y"/>
                                          </p:val>
                                        </p:tav>
                                        <p:tav tm="100000">
                                          <p:val>
                                            <p:strVal val="ppt_y"/>
                                          </p:val>
                                        </p:tav>
                                      </p:tavLst>
                                    </p:anim>
                                    <p:set>
                                      <p:cBhvr>
                                        <p:cTn id="303" dur="1" fill="hold">
                                          <p:stCondLst>
                                            <p:cond delay="2999"/>
                                          </p:stCondLst>
                                        </p:cTn>
                                        <p:tgtEl>
                                          <p:spTgt spid="20"/>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3000"/>
                                        <p:tgtEl>
                                          <p:spTgt spid="22"/>
                                        </p:tgtEl>
                                        <p:attrNameLst>
                                          <p:attrName>ppt_x</p:attrName>
                                        </p:attrNameLst>
                                      </p:cBhvr>
                                      <p:tavLst>
                                        <p:tav tm="0">
                                          <p:val>
                                            <p:strVal val="ppt_x"/>
                                          </p:val>
                                        </p:tav>
                                        <p:tav tm="100000">
                                          <p:val>
                                            <p:strVal val="0-ppt_w/2"/>
                                          </p:val>
                                        </p:tav>
                                      </p:tavLst>
                                    </p:anim>
                                    <p:anim calcmode="lin" valueType="num">
                                      <p:cBhvr additive="base">
                                        <p:cTn id="306" dur="3000"/>
                                        <p:tgtEl>
                                          <p:spTgt spid="22"/>
                                        </p:tgtEl>
                                        <p:attrNameLst>
                                          <p:attrName>ppt_y</p:attrName>
                                        </p:attrNameLst>
                                      </p:cBhvr>
                                      <p:tavLst>
                                        <p:tav tm="0">
                                          <p:val>
                                            <p:strVal val="ppt_y"/>
                                          </p:val>
                                        </p:tav>
                                        <p:tav tm="100000">
                                          <p:val>
                                            <p:strVal val="ppt_y"/>
                                          </p:val>
                                        </p:tav>
                                      </p:tavLst>
                                    </p:anim>
                                    <p:set>
                                      <p:cBhvr>
                                        <p:cTn id="307" dur="1" fill="hold">
                                          <p:stCondLst>
                                            <p:cond delay="2999"/>
                                          </p:stCondLst>
                                        </p:cTn>
                                        <p:tgtEl>
                                          <p:spTgt spid="22"/>
                                        </p:tgtEl>
                                        <p:attrNameLst>
                                          <p:attrName>style.visibility</p:attrName>
                                        </p:attrNameLst>
                                      </p:cBhvr>
                                      <p:to>
                                        <p:strVal val="hidden"/>
                                      </p:to>
                                    </p:set>
                                  </p:childTnLst>
                                </p:cTn>
                              </p:par>
                              <p:par>
                                <p:cTn id="308" presetID="2" presetClass="exit" presetSubtype="8" fill="hold" grpId="3" nodeType="withEffect">
                                  <p:stCondLst>
                                    <p:cond delay="0"/>
                                  </p:stCondLst>
                                  <p:childTnLst>
                                    <p:anim calcmode="lin" valueType="num">
                                      <p:cBhvr additive="base">
                                        <p:cTn id="309" dur="3000"/>
                                        <p:tgtEl>
                                          <p:spTgt spid="24"/>
                                        </p:tgtEl>
                                        <p:attrNameLst>
                                          <p:attrName>ppt_x</p:attrName>
                                        </p:attrNameLst>
                                      </p:cBhvr>
                                      <p:tavLst>
                                        <p:tav tm="0">
                                          <p:val>
                                            <p:strVal val="ppt_x"/>
                                          </p:val>
                                        </p:tav>
                                        <p:tav tm="100000">
                                          <p:val>
                                            <p:strVal val="0-ppt_w/2"/>
                                          </p:val>
                                        </p:tav>
                                      </p:tavLst>
                                    </p:anim>
                                    <p:anim calcmode="lin" valueType="num">
                                      <p:cBhvr additive="base">
                                        <p:cTn id="310" dur="3000"/>
                                        <p:tgtEl>
                                          <p:spTgt spid="24"/>
                                        </p:tgtEl>
                                        <p:attrNameLst>
                                          <p:attrName>ppt_y</p:attrName>
                                        </p:attrNameLst>
                                      </p:cBhvr>
                                      <p:tavLst>
                                        <p:tav tm="0">
                                          <p:val>
                                            <p:strVal val="ppt_y"/>
                                          </p:val>
                                        </p:tav>
                                        <p:tav tm="100000">
                                          <p:val>
                                            <p:strVal val="ppt_y"/>
                                          </p:val>
                                        </p:tav>
                                      </p:tavLst>
                                    </p:anim>
                                    <p:set>
                                      <p:cBhvr>
                                        <p:cTn id="311" dur="1" fill="hold">
                                          <p:stCondLst>
                                            <p:cond delay="2999"/>
                                          </p:stCondLst>
                                        </p:cTn>
                                        <p:tgtEl>
                                          <p:spTgt spid="24"/>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3000"/>
                                        <p:tgtEl>
                                          <p:spTgt spid="26"/>
                                        </p:tgtEl>
                                        <p:attrNameLst>
                                          <p:attrName>ppt_x</p:attrName>
                                        </p:attrNameLst>
                                      </p:cBhvr>
                                      <p:tavLst>
                                        <p:tav tm="0">
                                          <p:val>
                                            <p:strVal val="ppt_x"/>
                                          </p:val>
                                        </p:tav>
                                        <p:tav tm="100000">
                                          <p:val>
                                            <p:strVal val="0-ppt_w/2"/>
                                          </p:val>
                                        </p:tav>
                                      </p:tavLst>
                                    </p:anim>
                                    <p:anim calcmode="lin" valueType="num">
                                      <p:cBhvr additive="base">
                                        <p:cTn id="314" dur="3000"/>
                                        <p:tgtEl>
                                          <p:spTgt spid="26"/>
                                        </p:tgtEl>
                                        <p:attrNameLst>
                                          <p:attrName>ppt_y</p:attrName>
                                        </p:attrNameLst>
                                      </p:cBhvr>
                                      <p:tavLst>
                                        <p:tav tm="0">
                                          <p:val>
                                            <p:strVal val="ppt_y"/>
                                          </p:val>
                                        </p:tav>
                                        <p:tav tm="100000">
                                          <p:val>
                                            <p:strVal val="ppt_y"/>
                                          </p:val>
                                        </p:tav>
                                      </p:tavLst>
                                    </p:anim>
                                    <p:set>
                                      <p:cBhvr>
                                        <p:cTn id="315" dur="1" fill="hold">
                                          <p:stCondLst>
                                            <p:cond delay="2999"/>
                                          </p:stCondLst>
                                        </p:cTn>
                                        <p:tgtEl>
                                          <p:spTgt spid="26"/>
                                        </p:tgtEl>
                                        <p:attrNameLst>
                                          <p:attrName>style.visibility</p:attrName>
                                        </p:attrNameLst>
                                      </p:cBhvr>
                                      <p:to>
                                        <p:strVal val="hidden"/>
                                      </p:to>
                                    </p:set>
                                  </p:childTnLst>
                                </p:cTn>
                              </p:par>
                              <p:par>
                                <p:cTn id="316" presetID="2" presetClass="exit" presetSubtype="8" fill="hold" grpId="3" nodeType="withEffect">
                                  <p:stCondLst>
                                    <p:cond delay="0"/>
                                  </p:stCondLst>
                                  <p:childTnLst>
                                    <p:anim calcmode="lin" valueType="num">
                                      <p:cBhvr additive="base">
                                        <p:cTn id="317" dur="3000"/>
                                        <p:tgtEl>
                                          <p:spTgt spid="28"/>
                                        </p:tgtEl>
                                        <p:attrNameLst>
                                          <p:attrName>ppt_x</p:attrName>
                                        </p:attrNameLst>
                                      </p:cBhvr>
                                      <p:tavLst>
                                        <p:tav tm="0">
                                          <p:val>
                                            <p:strVal val="ppt_x"/>
                                          </p:val>
                                        </p:tav>
                                        <p:tav tm="100000">
                                          <p:val>
                                            <p:strVal val="0-ppt_w/2"/>
                                          </p:val>
                                        </p:tav>
                                      </p:tavLst>
                                    </p:anim>
                                    <p:anim calcmode="lin" valueType="num">
                                      <p:cBhvr additive="base">
                                        <p:cTn id="318" dur="3000"/>
                                        <p:tgtEl>
                                          <p:spTgt spid="28"/>
                                        </p:tgtEl>
                                        <p:attrNameLst>
                                          <p:attrName>ppt_y</p:attrName>
                                        </p:attrNameLst>
                                      </p:cBhvr>
                                      <p:tavLst>
                                        <p:tav tm="0">
                                          <p:val>
                                            <p:strVal val="ppt_y"/>
                                          </p:val>
                                        </p:tav>
                                        <p:tav tm="100000">
                                          <p:val>
                                            <p:strVal val="ppt_y"/>
                                          </p:val>
                                        </p:tav>
                                      </p:tavLst>
                                    </p:anim>
                                    <p:set>
                                      <p:cBhvr>
                                        <p:cTn id="319" dur="1" fill="hold">
                                          <p:stCondLst>
                                            <p:cond delay="2999"/>
                                          </p:stCondLst>
                                        </p:cTn>
                                        <p:tgtEl>
                                          <p:spTgt spid="28"/>
                                        </p:tgtEl>
                                        <p:attrNameLst>
                                          <p:attrName>style.visibility</p:attrName>
                                        </p:attrNameLst>
                                      </p:cBhvr>
                                      <p:to>
                                        <p:strVal val="hidden"/>
                                      </p:to>
                                    </p:set>
                                  </p:childTnLst>
                                </p:cTn>
                              </p:par>
                              <p:par>
                                <p:cTn id="320" presetID="8" presetClass="emph" presetSubtype="0" fill="hold" grpId="4" nodeType="withEffect">
                                  <p:stCondLst>
                                    <p:cond delay="0"/>
                                  </p:stCondLst>
                                  <p:childTnLst>
                                    <p:animRot by="-21600000">
                                      <p:cBhvr>
                                        <p:cTn id="321" dur="3000" fill="hold"/>
                                        <p:tgtEl>
                                          <p:spTgt spid="6"/>
                                        </p:tgtEl>
                                        <p:attrNameLst>
                                          <p:attrName>r</p:attrName>
                                        </p:attrNameLst>
                                      </p:cBhvr>
                                    </p:animRot>
                                  </p:childTnLst>
                                </p:cTn>
                              </p:par>
                              <p:par>
                                <p:cTn id="322" presetID="8" presetClass="emph" presetSubtype="0" fill="hold" grpId="4" nodeType="withEffect">
                                  <p:stCondLst>
                                    <p:cond delay="0"/>
                                  </p:stCondLst>
                                  <p:childTnLst>
                                    <p:animRot by="-21600000">
                                      <p:cBhvr>
                                        <p:cTn id="323" dur="3000" fill="hold"/>
                                        <p:tgtEl>
                                          <p:spTgt spid="8"/>
                                        </p:tgtEl>
                                        <p:attrNameLst>
                                          <p:attrName>r</p:attrName>
                                        </p:attrNameLst>
                                      </p:cBhvr>
                                    </p:animRot>
                                  </p:childTnLst>
                                </p:cTn>
                              </p:par>
                              <p:par>
                                <p:cTn id="324" presetID="8" presetClass="emph" presetSubtype="0" fill="hold" grpId="4" nodeType="withEffect">
                                  <p:stCondLst>
                                    <p:cond delay="0"/>
                                  </p:stCondLst>
                                  <p:childTnLst>
                                    <p:animRot by="-21600000">
                                      <p:cBhvr>
                                        <p:cTn id="325" dur="3000" fill="hold"/>
                                        <p:tgtEl>
                                          <p:spTgt spid="10"/>
                                        </p:tgtEl>
                                        <p:attrNameLst>
                                          <p:attrName>r</p:attrName>
                                        </p:attrNameLst>
                                      </p:cBhvr>
                                    </p:animRot>
                                  </p:childTnLst>
                                </p:cTn>
                              </p:par>
                              <p:par>
                                <p:cTn id="326" presetID="8" presetClass="emph" presetSubtype="0" fill="hold" grpId="4" nodeType="withEffect">
                                  <p:stCondLst>
                                    <p:cond delay="0"/>
                                  </p:stCondLst>
                                  <p:childTnLst>
                                    <p:animRot by="-21600000">
                                      <p:cBhvr>
                                        <p:cTn id="327" dur="3000" fill="hold"/>
                                        <p:tgtEl>
                                          <p:spTgt spid="12"/>
                                        </p:tgtEl>
                                        <p:attrNameLst>
                                          <p:attrName>r</p:attrName>
                                        </p:attrNameLst>
                                      </p:cBhvr>
                                    </p:animRot>
                                  </p:childTnLst>
                                </p:cTn>
                              </p:par>
                              <p:par>
                                <p:cTn id="328" presetID="8" presetClass="emph" presetSubtype="0" fill="hold" grpId="4" nodeType="withEffect">
                                  <p:stCondLst>
                                    <p:cond delay="0"/>
                                  </p:stCondLst>
                                  <p:childTnLst>
                                    <p:animRot by="-21600000">
                                      <p:cBhvr>
                                        <p:cTn id="329" dur="3000" fill="hold"/>
                                        <p:tgtEl>
                                          <p:spTgt spid="14"/>
                                        </p:tgtEl>
                                        <p:attrNameLst>
                                          <p:attrName>r</p:attrName>
                                        </p:attrNameLst>
                                      </p:cBhvr>
                                    </p:animRot>
                                  </p:childTnLst>
                                </p:cTn>
                              </p:par>
                              <p:par>
                                <p:cTn id="330" presetID="8" presetClass="emph" presetSubtype="0" fill="hold" grpId="4" nodeType="withEffect">
                                  <p:stCondLst>
                                    <p:cond delay="0"/>
                                  </p:stCondLst>
                                  <p:childTnLst>
                                    <p:animRot by="-21600000">
                                      <p:cBhvr>
                                        <p:cTn id="331" dur="3000" fill="hold"/>
                                        <p:tgtEl>
                                          <p:spTgt spid="16"/>
                                        </p:tgtEl>
                                        <p:attrNameLst>
                                          <p:attrName>r</p:attrName>
                                        </p:attrNameLst>
                                      </p:cBhvr>
                                    </p:animRot>
                                  </p:childTnLst>
                                </p:cTn>
                              </p:par>
                              <p:par>
                                <p:cTn id="332" presetID="8" presetClass="emph" presetSubtype="0" fill="hold" grpId="4" nodeType="withEffect">
                                  <p:stCondLst>
                                    <p:cond delay="0"/>
                                  </p:stCondLst>
                                  <p:childTnLst>
                                    <p:animRot by="-21600000">
                                      <p:cBhvr>
                                        <p:cTn id="333" dur="3000" fill="hold"/>
                                        <p:tgtEl>
                                          <p:spTgt spid="18"/>
                                        </p:tgtEl>
                                        <p:attrNameLst>
                                          <p:attrName>r</p:attrName>
                                        </p:attrNameLst>
                                      </p:cBhvr>
                                    </p:animRot>
                                  </p:childTnLst>
                                </p:cTn>
                              </p:par>
                              <p:par>
                                <p:cTn id="334" presetID="8" presetClass="emph" presetSubtype="0" fill="hold" grpId="4" nodeType="withEffect">
                                  <p:stCondLst>
                                    <p:cond delay="0"/>
                                  </p:stCondLst>
                                  <p:childTnLst>
                                    <p:animRot by="-21600000">
                                      <p:cBhvr>
                                        <p:cTn id="335" dur="3000" fill="hold"/>
                                        <p:tgtEl>
                                          <p:spTgt spid="20"/>
                                        </p:tgtEl>
                                        <p:attrNameLst>
                                          <p:attrName>r</p:attrName>
                                        </p:attrNameLst>
                                      </p:cBhvr>
                                    </p:animRot>
                                  </p:childTnLst>
                                </p:cTn>
                              </p:par>
                              <p:par>
                                <p:cTn id="336" presetID="8" presetClass="emph" presetSubtype="0" fill="hold" grpId="4" nodeType="withEffect">
                                  <p:stCondLst>
                                    <p:cond delay="0"/>
                                  </p:stCondLst>
                                  <p:childTnLst>
                                    <p:animRot by="-21600000">
                                      <p:cBhvr>
                                        <p:cTn id="337" dur="3000" fill="hold"/>
                                        <p:tgtEl>
                                          <p:spTgt spid="22"/>
                                        </p:tgtEl>
                                        <p:attrNameLst>
                                          <p:attrName>r</p:attrName>
                                        </p:attrNameLst>
                                      </p:cBhvr>
                                    </p:animRot>
                                  </p:childTnLst>
                                </p:cTn>
                              </p:par>
                              <p:par>
                                <p:cTn id="338" presetID="8" presetClass="emph" presetSubtype="0" fill="hold" grpId="4" nodeType="withEffect">
                                  <p:stCondLst>
                                    <p:cond delay="0"/>
                                  </p:stCondLst>
                                  <p:childTnLst>
                                    <p:animRot by="-21600000">
                                      <p:cBhvr>
                                        <p:cTn id="339" dur="3000" fill="hold"/>
                                        <p:tgtEl>
                                          <p:spTgt spid="24"/>
                                        </p:tgtEl>
                                        <p:attrNameLst>
                                          <p:attrName>r</p:attrName>
                                        </p:attrNameLst>
                                      </p:cBhvr>
                                    </p:animRot>
                                  </p:childTnLst>
                                </p:cTn>
                              </p:par>
                              <p:par>
                                <p:cTn id="340" presetID="8" presetClass="emph" presetSubtype="0" fill="hold" grpId="4" nodeType="withEffect">
                                  <p:stCondLst>
                                    <p:cond delay="0"/>
                                  </p:stCondLst>
                                  <p:childTnLst>
                                    <p:animRot by="-21600000">
                                      <p:cBhvr>
                                        <p:cTn id="341" dur="3000" fill="hold"/>
                                        <p:tgtEl>
                                          <p:spTgt spid="26"/>
                                        </p:tgtEl>
                                        <p:attrNameLst>
                                          <p:attrName>r</p:attrName>
                                        </p:attrNameLst>
                                      </p:cBhvr>
                                    </p:animRot>
                                  </p:childTnLst>
                                </p:cTn>
                              </p:par>
                              <p:par>
                                <p:cTn id="342" presetID="8" presetClass="emph" presetSubtype="0" fill="hold" grpId="4" nodeType="withEffect">
                                  <p:stCondLst>
                                    <p:cond delay="0"/>
                                  </p:stCondLst>
                                  <p:childTnLst>
                                    <p:animRot by="-21600000">
                                      <p:cBhvr>
                                        <p:cTn id="343" dur="3000" fill="hold"/>
                                        <p:tgtEl>
                                          <p:spTgt spid="28"/>
                                        </p:tgtEl>
                                        <p:attrNameLst>
                                          <p:attrName>r</p:attrName>
                                        </p:attrNameLst>
                                      </p:cBhvr>
                                    </p:animRot>
                                  </p:childTnLst>
                                </p:cTn>
                              </p:par>
                              <p:par>
                                <p:cTn id="344" presetID="8" presetClass="emph" presetSubtype="0" fill="hold" grpId="4" nodeType="withEffect">
                                  <p:stCondLst>
                                    <p:cond delay="0"/>
                                  </p:stCondLst>
                                  <p:childTnLst>
                                    <p:animRot by="21600000">
                                      <p:cBhvr>
                                        <p:cTn id="345" dur="3000" fill="hold"/>
                                        <p:tgtEl>
                                          <p:spTgt spid="5"/>
                                        </p:tgtEl>
                                        <p:attrNameLst>
                                          <p:attrName>r</p:attrName>
                                        </p:attrNameLst>
                                      </p:cBhvr>
                                    </p:animRot>
                                  </p:childTnLst>
                                </p:cTn>
                              </p:par>
                              <p:par>
                                <p:cTn id="346" presetID="8" presetClass="emph" presetSubtype="0" fill="hold" grpId="4" nodeType="withEffect">
                                  <p:stCondLst>
                                    <p:cond delay="0"/>
                                  </p:stCondLst>
                                  <p:childTnLst>
                                    <p:animRot by="21600000">
                                      <p:cBhvr>
                                        <p:cTn id="347" dur="3000" fill="hold"/>
                                        <p:tgtEl>
                                          <p:spTgt spid="7"/>
                                        </p:tgtEl>
                                        <p:attrNameLst>
                                          <p:attrName>r</p:attrName>
                                        </p:attrNameLst>
                                      </p:cBhvr>
                                    </p:animRot>
                                  </p:childTnLst>
                                </p:cTn>
                              </p:par>
                              <p:par>
                                <p:cTn id="348" presetID="8" presetClass="emph" presetSubtype="0" fill="hold" grpId="4" nodeType="withEffect">
                                  <p:stCondLst>
                                    <p:cond delay="0"/>
                                  </p:stCondLst>
                                  <p:childTnLst>
                                    <p:animRot by="21600000">
                                      <p:cBhvr>
                                        <p:cTn id="349" dur="3000" fill="hold"/>
                                        <p:tgtEl>
                                          <p:spTgt spid="9"/>
                                        </p:tgtEl>
                                        <p:attrNameLst>
                                          <p:attrName>r</p:attrName>
                                        </p:attrNameLst>
                                      </p:cBhvr>
                                    </p:animRot>
                                  </p:childTnLst>
                                </p:cTn>
                              </p:par>
                              <p:par>
                                <p:cTn id="350" presetID="8" presetClass="emph" presetSubtype="0" fill="hold" grpId="4" nodeType="withEffect">
                                  <p:stCondLst>
                                    <p:cond delay="0"/>
                                  </p:stCondLst>
                                  <p:childTnLst>
                                    <p:animRot by="21600000">
                                      <p:cBhvr>
                                        <p:cTn id="351" dur="3000" fill="hold"/>
                                        <p:tgtEl>
                                          <p:spTgt spid="11"/>
                                        </p:tgtEl>
                                        <p:attrNameLst>
                                          <p:attrName>r</p:attrName>
                                        </p:attrNameLst>
                                      </p:cBhvr>
                                    </p:animRot>
                                  </p:childTnLst>
                                </p:cTn>
                              </p:par>
                              <p:par>
                                <p:cTn id="352" presetID="8" presetClass="emph" presetSubtype="0" fill="hold" grpId="4" nodeType="withEffect">
                                  <p:stCondLst>
                                    <p:cond delay="0"/>
                                  </p:stCondLst>
                                  <p:childTnLst>
                                    <p:animRot by="21600000">
                                      <p:cBhvr>
                                        <p:cTn id="353" dur="3000" fill="hold"/>
                                        <p:tgtEl>
                                          <p:spTgt spid="13"/>
                                        </p:tgtEl>
                                        <p:attrNameLst>
                                          <p:attrName>r</p:attrName>
                                        </p:attrNameLst>
                                      </p:cBhvr>
                                    </p:animRot>
                                  </p:childTnLst>
                                </p:cTn>
                              </p:par>
                              <p:par>
                                <p:cTn id="354" presetID="8" presetClass="emph" presetSubtype="0" fill="hold" grpId="4" nodeType="withEffect">
                                  <p:stCondLst>
                                    <p:cond delay="0"/>
                                  </p:stCondLst>
                                  <p:childTnLst>
                                    <p:animRot by="21600000">
                                      <p:cBhvr>
                                        <p:cTn id="355" dur="3000" fill="hold"/>
                                        <p:tgtEl>
                                          <p:spTgt spid="15"/>
                                        </p:tgtEl>
                                        <p:attrNameLst>
                                          <p:attrName>r</p:attrName>
                                        </p:attrNameLst>
                                      </p:cBhvr>
                                    </p:animRot>
                                  </p:childTnLst>
                                </p:cTn>
                              </p:par>
                              <p:par>
                                <p:cTn id="356" presetID="8" presetClass="emph" presetSubtype="0" fill="hold" grpId="4" nodeType="withEffect">
                                  <p:stCondLst>
                                    <p:cond delay="0"/>
                                  </p:stCondLst>
                                  <p:childTnLst>
                                    <p:animRot by="21600000">
                                      <p:cBhvr>
                                        <p:cTn id="357" dur="3000" fill="hold"/>
                                        <p:tgtEl>
                                          <p:spTgt spid="17"/>
                                        </p:tgtEl>
                                        <p:attrNameLst>
                                          <p:attrName>r</p:attrName>
                                        </p:attrNameLst>
                                      </p:cBhvr>
                                    </p:animRot>
                                  </p:childTnLst>
                                </p:cTn>
                              </p:par>
                              <p:par>
                                <p:cTn id="358" presetID="8" presetClass="emph" presetSubtype="0" fill="hold" grpId="4" nodeType="withEffect">
                                  <p:stCondLst>
                                    <p:cond delay="0"/>
                                  </p:stCondLst>
                                  <p:childTnLst>
                                    <p:animRot by="21600000">
                                      <p:cBhvr>
                                        <p:cTn id="359" dur="3000" fill="hold"/>
                                        <p:tgtEl>
                                          <p:spTgt spid="19"/>
                                        </p:tgtEl>
                                        <p:attrNameLst>
                                          <p:attrName>r</p:attrName>
                                        </p:attrNameLst>
                                      </p:cBhvr>
                                    </p:animRot>
                                  </p:childTnLst>
                                </p:cTn>
                              </p:par>
                              <p:par>
                                <p:cTn id="360" presetID="8" presetClass="emph" presetSubtype="0" fill="hold" grpId="4" nodeType="withEffect">
                                  <p:stCondLst>
                                    <p:cond delay="0"/>
                                  </p:stCondLst>
                                  <p:childTnLst>
                                    <p:animRot by="21600000">
                                      <p:cBhvr>
                                        <p:cTn id="361" dur="3000" fill="hold"/>
                                        <p:tgtEl>
                                          <p:spTgt spid="21"/>
                                        </p:tgtEl>
                                        <p:attrNameLst>
                                          <p:attrName>r</p:attrName>
                                        </p:attrNameLst>
                                      </p:cBhvr>
                                    </p:animRot>
                                  </p:childTnLst>
                                </p:cTn>
                              </p:par>
                              <p:par>
                                <p:cTn id="362" presetID="8" presetClass="emph" presetSubtype="0" fill="hold" grpId="4" nodeType="withEffect">
                                  <p:stCondLst>
                                    <p:cond delay="0"/>
                                  </p:stCondLst>
                                  <p:childTnLst>
                                    <p:animRot by="21600000">
                                      <p:cBhvr>
                                        <p:cTn id="363" dur="3000" fill="hold"/>
                                        <p:tgtEl>
                                          <p:spTgt spid="23"/>
                                        </p:tgtEl>
                                        <p:attrNameLst>
                                          <p:attrName>r</p:attrName>
                                        </p:attrNameLst>
                                      </p:cBhvr>
                                    </p:animRot>
                                  </p:childTnLst>
                                </p:cTn>
                              </p:par>
                              <p:par>
                                <p:cTn id="364" presetID="8" presetClass="emph" presetSubtype="0" fill="hold" grpId="4" nodeType="withEffect">
                                  <p:stCondLst>
                                    <p:cond delay="0"/>
                                  </p:stCondLst>
                                  <p:childTnLst>
                                    <p:animRot by="21600000">
                                      <p:cBhvr>
                                        <p:cTn id="365" dur="3000" fill="hold"/>
                                        <p:tgtEl>
                                          <p:spTgt spid="25"/>
                                        </p:tgtEl>
                                        <p:attrNameLst>
                                          <p:attrName>r</p:attrName>
                                        </p:attrNameLst>
                                      </p:cBhvr>
                                    </p:animRot>
                                  </p:childTnLst>
                                </p:cTn>
                              </p:par>
                              <p:par>
                                <p:cTn id="366" presetID="8" presetClass="emph" presetSubtype="0" fill="hold" grpId="4" nodeType="withEffect">
                                  <p:stCondLst>
                                    <p:cond delay="0"/>
                                  </p:stCondLst>
                                  <p:childTnLst>
                                    <p:animRot by="21600000">
                                      <p:cBhvr>
                                        <p:cTn id="367" dur="3000" fill="hold"/>
                                        <p:tgtEl>
                                          <p:spTgt spid="27"/>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3000" fill="hold"/>
                                        <p:tgtEl>
                                          <p:spTgt spid="4"/>
                                        </p:tgtEl>
                                        <p:attrNameLst>
                                          <p:attrName>ppt_w</p:attrName>
                                        </p:attrNameLst>
                                      </p:cBhvr>
                                      <p:tavLst>
                                        <p:tav tm="0">
                                          <p:val>
                                            <p:strVal val="4/3*#ppt_w"/>
                                          </p:val>
                                        </p:tav>
                                        <p:tav tm="100000">
                                          <p:val>
                                            <p:strVal val="#ppt_w"/>
                                          </p:val>
                                        </p:tav>
                                      </p:tavLst>
                                    </p:anim>
                                    <p:anim calcmode="lin" valueType="num">
                                      <p:cBhvr>
                                        <p:cTn id="371" dur="3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Vertical)">
                                      <p:cBhvr>
                                        <p:cTn id="3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8930" y="0"/>
            <a:ext cx="9152930" cy="6858000"/>
          </a:xfrm>
          <a:prstGeom prst="rect">
            <a:avLst/>
          </a:prstGeom>
        </p:spPr>
      </p:pic>
      <p:pic>
        <p:nvPicPr>
          <p:cNvPr id="5" name="4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3214678" y="2004728"/>
            <a:ext cx="2786082" cy="2873589"/>
          </a:xfrm>
          <a:prstGeom prst="rect">
            <a:avLst/>
          </a:prstGeom>
        </p:spPr>
      </p:pic>
      <p:pic>
        <p:nvPicPr>
          <p:cNvPr id="6" name="5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4000496" y="357166"/>
            <a:ext cx="1357322" cy="1533698"/>
          </a:xfrm>
          <a:prstGeom prst="rect">
            <a:avLst/>
          </a:prstGeom>
        </p:spPr>
      </p:pic>
      <p:pic>
        <p:nvPicPr>
          <p:cNvPr id="7" name="6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3857620" y="4857760"/>
            <a:ext cx="1357322" cy="1533698"/>
          </a:xfrm>
          <a:prstGeom prst="rect">
            <a:avLst/>
          </a:prstGeom>
        </p:spPr>
      </p:pic>
      <p:pic>
        <p:nvPicPr>
          <p:cNvPr id="8" name="7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rot="4757906">
            <a:off x="5201502" y="828201"/>
            <a:ext cx="1357322" cy="1533698"/>
          </a:xfrm>
          <a:prstGeom prst="rect">
            <a:avLst/>
          </a:prstGeom>
        </p:spPr>
      </p:pic>
      <p:pic>
        <p:nvPicPr>
          <p:cNvPr id="9" name="8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2714612" y="714356"/>
            <a:ext cx="1357322" cy="1533698"/>
          </a:xfrm>
          <a:prstGeom prst="rect">
            <a:avLst/>
          </a:prstGeom>
        </p:spPr>
      </p:pic>
      <p:pic>
        <p:nvPicPr>
          <p:cNvPr id="10" name="9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1928794" y="1857364"/>
            <a:ext cx="1357322" cy="1533698"/>
          </a:xfrm>
          <a:prstGeom prst="rect">
            <a:avLst/>
          </a:prstGeom>
        </p:spPr>
      </p:pic>
      <p:pic>
        <p:nvPicPr>
          <p:cNvPr id="11" name="10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rot="17145959">
            <a:off x="1743903" y="3166449"/>
            <a:ext cx="1357322" cy="1533698"/>
          </a:xfrm>
          <a:prstGeom prst="rect">
            <a:avLst/>
          </a:prstGeom>
        </p:spPr>
      </p:pic>
      <p:pic>
        <p:nvPicPr>
          <p:cNvPr id="12" name="11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rot="15249386">
            <a:off x="2458884" y="4381644"/>
            <a:ext cx="1357322" cy="1533698"/>
          </a:xfrm>
          <a:prstGeom prst="rect">
            <a:avLst/>
          </a:prstGeom>
        </p:spPr>
      </p:pic>
      <p:pic>
        <p:nvPicPr>
          <p:cNvPr id="13" name="12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6072198" y="3429000"/>
            <a:ext cx="1357322" cy="1533698"/>
          </a:xfrm>
          <a:prstGeom prst="rect">
            <a:avLst/>
          </a:prstGeom>
        </p:spPr>
      </p:pic>
      <p:pic>
        <p:nvPicPr>
          <p:cNvPr id="14" name="13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6072198" y="1928802"/>
            <a:ext cx="1357322" cy="1533698"/>
          </a:xfrm>
          <a:prstGeom prst="rect">
            <a:avLst/>
          </a:prstGeom>
        </p:spPr>
      </p:pic>
      <p:pic>
        <p:nvPicPr>
          <p:cNvPr id="15" name="14 Imagen" descr="spiral-149349_640.png"/>
          <p:cNvPicPr>
            <a:picLocks noChangeAspect="1"/>
          </p:cNvPicPr>
          <p:nvPr/>
        </p:nvPicPr>
        <p:blipFill>
          <a:blip r:embed="rId3">
            <a:duotone>
              <a:prstClr val="black"/>
              <a:srgbClr val="EEDFC0">
                <a:tint val="45000"/>
                <a:satMod val="400000"/>
              </a:srgbClr>
            </a:duotone>
            <a:lum bright="20000" contrast="20000"/>
          </a:blip>
          <a:stretch>
            <a:fillRect/>
          </a:stretch>
        </p:blipFill>
        <p:spPr>
          <a:xfrm>
            <a:off x="5143504" y="4429132"/>
            <a:ext cx="1357322" cy="1533698"/>
          </a:xfrm>
          <a:prstGeom prst="rect">
            <a:avLst/>
          </a:prstGeom>
        </p:spPr>
      </p:pic>
      <p:sp>
        <p:nvSpPr>
          <p:cNvPr id="16" name="15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4"/>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5"/>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p:val>
                                            <p:fltVal val="0"/>
                                          </p:val>
                                        </p:tav>
                                        <p:tav tm="100000">
                                          <p:val>
                                            <p:strVal val="#ppt_w"/>
                                          </p:val>
                                        </p:tav>
                                      </p:tavLst>
                                    </p:anim>
                                    <p:anim calcmode="lin" valueType="num">
                                      <p:cBhvr>
                                        <p:cTn id="91" dur="3000" fill="hold"/>
                                        <p:tgtEl>
                                          <p:spTgt spid="5"/>
                                        </p:tgtEl>
                                        <p:attrNameLst>
                                          <p:attrName>ppt_h</p:attrName>
                                        </p:attrNameLst>
                                      </p:cBhvr>
                                      <p:tavLst>
                                        <p:tav tm="0">
                                          <p:val>
                                            <p:fltVal val="0"/>
                                          </p:val>
                                        </p:tav>
                                        <p:tav tm="100000">
                                          <p:val>
                                            <p:strVal val="#ppt_h"/>
                                          </p:val>
                                        </p:tav>
                                      </p:tavLst>
                                    </p:anim>
                                    <p:anim calcmode="lin" valueType="num">
                                      <p:cBhvr>
                                        <p:cTn id="92" dur="3000" fill="hold"/>
                                        <p:tgtEl>
                                          <p:spTgt spid="5"/>
                                        </p:tgtEl>
                                        <p:attrNameLst>
                                          <p:attrName>ppt_x</p:attrName>
                                        </p:attrNameLst>
                                      </p:cBhvr>
                                      <p:tavLst>
                                        <p:tav tm="0">
                                          <p:val>
                                            <p:fltVal val="0.5"/>
                                          </p:val>
                                        </p:tav>
                                        <p:tav tm="100000">
                                          <p:val>
                                            <p:strVal val="#ppt_x"/>
                                          </p:val>
                                        </p:tav>
                                      </p:tavLst>
                                    </p:anim>
                                    <p:anim calcmode="lin" valueType="num">
                                      <p:cBhvr>
                                        <p:cTn id="93" dur="3000" fill="hold"/>
                                        <p:tgtEl>
                                          <p:spTgt spid="5"/>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000" fill="hold"/>
                                        <p:tgtEl>
                                          <p:spTgt spid="5"/>
                                        </p:tgtEl>
                                        <p:attrNameLst>
                                          <p:attrName>r</p:attrName>
                                        </p:attrNameLst>
                                      </p:cBhvr>
                                    </p:animRot>
                                  </p:childTnLst>
                                </p:cTn>
                              </p:par>
                            </p:childTnLst>
                          </p:cTn>
                        </p:par>
                        <p:par>
                          <p:cTn id="96" fill="hold">
                            <p:stCondLst>
                              <p:cond delay="3000"/>
                            </p:stCondLst>
                            <p:childTnLst>
                              <p:par>
                                <p:cTn id="97" presetID="23" presetClass="exit" presetSubtype="544" fill="hold" nodeType="afterEffect">
                                  <p:stCondLst>
                                    <p:cond delay="0"/>
                                  </p:stCondLst>
                                  <p:childTnLst>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fltVal val="0"/>
                                          </p:val>
                                        </p:tav>
                                      </p:tavLst>
                                    </p:anim>
                                    <p:anim calcmode="lin" valueType="num">
                                      <p:cBhvr>
                                        <p:cTn id="100" dur="3000"/>
                                        <p:tgtEl>
                                          <p:spTgt spid="6"/>
                                        </p:tgtEl>
                                        <p:attrNameLst>
                                          <p:attrName>ppt_x</p:attrName>
                                        </p:attrNameLst>
                                      </p:cBhvr>
                                      <p:tavLst>
                                        <p:tav tm="0">
                                          <p:val>
                                            <p:strVal val="ppt_x"/>
                                          </p:val>
                                        </p:tav>
                                        <p:tav tm="100000">
                                          <p:val>
                                            <p:fltVal val="0.5"/>
                                          </p:val>
                                        </p:tav>
                                      </p:tavLst>
                                    </p:anim>
                                    <p:anim calcmode="lin" valueType="num">
                                      <p:cBhvr>
                                        <p:cTn id="101" dur="3000"/>
                                        <p:tgtEl>
                                          <p:spTgt spid="6"/>
                                        </p:tgtEl>
                                        <p:attrNameLst>
                                          <p:attrName>ppt_y</p:attrName>
                                        </p:attrNameLst>
                                      </p:cBhvr>
                                      <p:tavLst>
                                        <p:tav tm="0">
                                          <p:val>
                                            <p:strVal val="ppt_y"/>
                                          </p:val>
                                        </p:tav>
                                        <p:tav tm="100000">
                                          <p:val>
                                            <p:fltVal val="0.5"/>
                                          </p:val>
                                        </p:tav>
                                      </p:tavLst>
                                    </p:anim>
                                    <p:set>
                                      <p:cBhvr>
                                        <p:cTn id="102" dur="1" fill="hold">
                                          <p:stCondLst>
                                            <p:cond delay="2999"/>
                                          </p:stCondLst>
                                        </p:cTn>
                                        <p:tgtEl>
                                          <p:spTgt spid="6"/>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7"/>
                                        </p:tgtEl>
                                        <p:attrNameLst>
                                          <p:attrName>ppt_w</p:attrName>
                                        </p:attrNameLst>
                                      </p:cBhvr>
                                      <p:tavLst>
                                        <p:tav tm="0">
                                          <p:val>
                                            <p:strVal val="ppt_w"/>
                                          </p:val>
                                        </p:tav>
                                        <p:tav tm="100000">
                                          <p:val>
                                            <p:fltVal val="0"/>
                                          </p:val>
                                        </p:tav>
                                      </p:tavLst>
                                    </p:anim>
                                    <p:anim calcmode="lin" valueType="num">
                                      <p:cBhvr>
                                        <p:cTn id="105" dur="3000"/>
                                        <p:tgtEl>
                                          <p:spTgt spid="7"/>
                                        </p:tgtEl>
                                        <p:attrNameLst>
                                          <p:attrName>ppt_h</p:attrName>
                                        </p:attrNameLst>
                                      </p:cBhvr>
                                      <p:tavLst>
                                        <p:tav tm="0">
                                          <p:val>
                                            <p:strVal val="ppt_h"/>
                                          </p:val>
                                        </p:tav>
                                        <p:tav tm="100000">
                                          <p:val>
                                            <p:fltVal val="0"/>
                                          </p:val>
                                        </p:tav>
                                      </p:tavLst>
                                    </p:anim>
                                    <p:anim calcmode="lin" valueType="num">
                                      <p:cBhvr>
                                        <p:cTn id="106" dur="3000"/>
                                        <p:tgtEl>
                                          <p:spTgt spid="7"/>
                                        </p:tgtEl>
                                        <p:attrNameLst>
                                          <p:attrName>ppt_x</p:attrName>
                                        </p:attrNameLst>
                                      </p:cBhvr>
                                      <p:tavLst>
                                        <p:tav tm="0">
                                          <p:val>
                                            <p:strVal val="ppt_x"/>
                                          </p:val>
                                        </p:tav>
                                        <p:tav tm="100000">
                                          <p:val>
                                            <p:fltVal val="0.5"/>
                                          </p:val>
                                        </p:tav>
                                      </p:tavLst>
                                    </p:anim>
                                    <p:anim calcmode="lin" valueType="num">
                                      <p:cBhvr>
                                        <p:cTn id="107" dur="3000"/>
                                        <p:tgtEl>
                                          <p:spTgt spid="7"/>
                                        </p:tgtEl>
                                        <p:attrNameLst>
                                          <p:attrName>ppt_y</p:attrName>
                                        </p:attrNameLst>
                                      </p:cBhvr>
                                      <p:tavLst>
                                        <p:tav tm="0">
                                          <p:val>
                                            <p:strVal val="ppt_y"/>
                                          </p:val>
                                        </p:tav>
                                        <p:tav tm="100000">
                                          <p:val>
                                            <p:fltVal val="0.5"/>
                                          </p:val>
                                        </p:tav>
                                      </p:tavLst>
                                    </p:anim>
                                    <p:set>
                                      <p:cBhvr>
                                        <p:cTn id="108" dur="1" fill="hold">
                                          <p:stCondLst>
                                            <p:cond delay="2999"/>
                                          </p:stCondLst>
                                        </p:cTn>
                                        <p:tgtEl>
                                          <p:spTgt spid="7"/>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fltVal val="0"/>
                                          </p:val>
                                        </p:tav>
                                      </p:tavLst>
                                    </p:anim>
                                    <p:anim calcmode="lin" valueType="num">
                                      <p:cBhvr>
                                        <p:cTn id="111" dur="3000"/>
                                        <p:tgtEl>
                                          <p:spTgt spid="8"/>
                                        </p:tgtEl>
                                        <p:attrNameLst>
                                          <p:attrName>ppt_h</p:attrName>
                                        </p:attrNameLst>
                                      </p:cBhvr>
                                      <p:tavLst>
                                        <p:tav tm="0">
                                          <p:val>
                                            <p:strVal val="ppt_h"/>
                                          </p:val>
                                        </p:tav>
                                        <p:tav tm="100000">
                                          <p:val>
                                            <p:fltVal val="0"/>
                                          </p:val>
                                        </p:tav>
                                      </p:tavLst>
                                    </p:anim>
                                    <p:anim calcmode="lin" valueType="num">
                                      <p:cBhvr>
                                        <p:cTn id="112" dur="3000"/>
                                        <p:tgtEl>
                                          <p:spTgt spid="8"/>
                                        </p:tgtEl>
                                        <p:attrNameLst>
                                          <p:attrName>ppt_x</p:attrName>
                                        </p:attrNameLst>
                                      </p:cBhvr>
                                      <p:tavLst>
                                        <p:tav tm="0">
                                          <p:val>
                                            <p:strVal val="ppt_x"/>
                                          </p:val>
                                        </p:tav>
                                        <p:tav tm="100000">
                                          <p:val>
                                            <p:fltVal val="0.5"/>
                                          </p:val>
                                        </p:tav>
                                      </p:tavLst>
                                    </p:anim>
                                    <p:anim calcmode="lin" valueType="num">
                                      <p:cBhvr>
                                        <p:cTn id="113" dur="3000"/>
                                        <p:tgtEl>
                                          <p:spTgt spid="8"/>
                                        </p:tgtEl>
                                        <p:attrNameLst>
                                          <p:attrName>ppt_y</p:attrName>
                                        </p:attrNameLst>
                                      </p:cBhvr>
                                      <p:tavLst>
                                        <p:tav tm="0">
                                          <p:val>
                                            <p:strVal val="ppt_y"/>
                                          </p:val>
                                        </p:tav>
                                        <p:tav tm="100000">
                                          <p:val>
                                            <p:fltVal val="0.5"/>
                                          </p:val>
                                        </p:tav>
                                      </p:tavLst>
                                    </p:anim>
                                    <p:set>
                                      <p:cBhvr>
                                        <p:cTn id="114" dur="1" fill="hold">
                                          <p:stCondLst>
                                            <p:cond delay="2999"/>
                                          </p:stCondLst>
                                        </p:cTn>
                                        <p:tgtEl>
                                          <p:spTgt spid="8"/>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9"/>
                                        </p:tgtEl>
                                        <p:attrNameLst>
                                          <p:attrName>ppt_w</p:attrName>
                                        </p:attrNameLst>
                                      </p:cBhvr>
                                      <p:tavLst>
                                        <p:tav tm="0">
                                          <p:val>
                                            <p:strVal val="ppt_w"/>
                                          </p:val>
                                        </p:tav>
                                        <p:tav tm="100000">
                                          <p:val>
                                            <p:fltVal val="0"/>
                                          </p:val>
                                        </p:tav>
                                      </p:tavLst>
                                    </p:anim>
                                    <p:anim calcmode="lin" valueType="num">
                                      <p:cBhvr>
                                        <p:cTn id="117" dur="3000"/>
                                        <p:tgtEl>
                                          <p:spTgt spid="9"/>
                                        </p:tgtEl>
                                        <p:attrNameLst>
                                          <p:attrName>ppt_h</p:attrName>
                                        </p:attrNameLst>
                                      </p:cBhvr>
                                      <p:tavLst>
                                        <p:tav tm="0">
                                          <p:val>
                                            <p:strVal val="ppt_h"/>
                                          </p:val>
                                        </p:tav>
                                        <p:tav tm="100000">
                                          <p:val>
                                            <p:fltVal val="0"/>
                                          </p:val>
                                        </p:tav>
                                      </p:tavLst>
                                    </p:anim>
                                    <p:anim calcmode="lin" valueType="num">
                                      <p:cBhvr>
                                        <p:cTn id="118" dur="3000"/>
                                        <p:tgtEl>
                                          <p:spTgt spid="9"/>
                                        </p:tgtEl>
                                        <p:attrNameLst>
                                          <p:attrName>ppt_x</p:attrName>
                                        </p:attrNameLst>
                                      </p:cBhvr>
                                      <p:tavLst>
                                        <p:tav tm="0">
                                          <p:val>
                                            <p:strVal val="ppt_x"/>
                                          </p:val>
                                        </p:tav>
                                        <p:tav tm="100000">
                                          <p:val>
                                            <p:fltVal val="0.5"/>
                                          </p:val>
                                        </p:tav>
                                      </p:tavLst>
                                    </p:anim>
                                    <p:anim calcmode="lin" valueType="num">
                                      <p:cBhvr>
                                        <p:cTn id="119" dur="3000"/>
                                        <p:tgtEl>
                                          <p:spTgt spid="9"/>
                                        </p:tgtEl>
                                        <p:attrNameLst>
                                          <p:attrName>ppt_y</p:attrName>
                                        </p:attrNameLst>
                                      </p:cBhvr>
                                      <p:tavLst>
                                        <p:tav tm="0">
                                          <p:val>
                                            <p:strVal val="ppt_y"/>
                                          </p:val>
                                        </p:tav>
                                        <p:tav tm="100000">
                                          <p:val>
                                            <p:fltVal val="0.5"/>
                                          </p:val>
                                        </p:tav>
                                      </p:tavLst>
                                    </p:anim>
                                    <p:set>
                                      <p:cBhvr>
                                        <p:cTn id="120" dur="1" fill="hold">
                                          <p:stCondLst>
                                            <p:cond delay="2999"/>
                                          </p:stCondLst>
                                        </p:cTn>
                                        <p:tgtEl>
                                          <p:spTgt spid="9"/>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10"/>
                                        </p:tgtEl>
                                        <p:attrNameLst>
                                          <p:attrName>ppt_w</p:attrName>
                                        </p:attrNameLst>
                                      </p:cBhvr>
                                      <p:tavLst>
                                        <p:tav tm="0">
                                          <p:val>
                                            <p:strVal val="ppt_w"/>
                                          </p:val>
                                        </p:tav>
                                        <p:tav tm="100000">
                                          <p:val>
                                            <p:fltVal val="0"/>
                                          </p:val>
                                        </p:tav>
                                      </p:tavLst>
                                    </p:anim>
                                    <p:anim calcmode="lin" valueType="num">
                                      <p:cBhvr>
                                        <p:cTn id="123" dur="3000"/>
                                        <p:tgtEl>
                                          <p:spTgt spid="10"/>
                                        </p:tgtEl>
                                        <p:attrNameLst>
                                          <p:attrName>ppt_h</p:attrName>
                                        </p:attrNameLst>
                                      </p:cBhvr>
                                      <p:tavLst>
                                        <p:tav tm="0">
                                          <p:val>
                                            <p:strVal val="ppt_h"/>
                                          </p:val>
                                        </p:tav>
                                        <p:tav tm="100000">
                                          <p:val>
                                            <p:fltVal val="0"/>
                                          </p:val>
                                        </p:tav>
                                      </p:tavLst>
                                    </p:anim>
                                    <p:anim calcmode="lin" valueType="num">
                                      <p:cBhvr>
                                        <p:cTn id="124" dur="3000"/>
                                        <p:tgtEl>
                                          <p:spTgt spid="10"/>
                                        </p:tgtEl>
                                        <p:attrNameLst>
                                          <p:attrName>ppt_x</p:attrName>
                                        </p:attrNameLst>
                                      </p:cBhvr>
                                      <p:tavLst>
                                        <p:tav tm="0">
                                          <p:val>
                                            <p:strVal val="ppt_x"/>
                                          </p:val>
                                        </p:tav>
                                        <p:tav tm="100000">
                                          <p:val>
                                            <p:fltVal val="0.5"/>
                                          </p:val>
                                        </p:tav>
                                      </p:tavLst>
                                    </p:anim>
                                    <p:anim calcmode="lin" valueType="num">
                                      <p:cBhvr>
                                        <p:cTn id="125" dur="3000"/>
                                        <p:tgtEl>
                                          <p:spTgt spid="10"/>
                                        </p:tgtEl>
                                        <p:attrNameLst>
                                          <p:attrName>ppt_y</p:attrName>
                                        </p:attrNameLst>
                                      </p:cBhvr>
                                      <p:tavLst>
                                        <p:tav tm="0">
                                          <p:val>
                                            <p:strVal val="ppt_y"/>
                                          </p:val>
                                        </p:tav>
                                        <p:tav tm="100000">
                                          <p:val>
                                            <p:fltVal val="0.5"/>
                                          </p:val>
                                        </p:tav>
                                      </p:tavLst>
                                    </p:anim>
                                    <p:set>
                                      <p:cBhvr>
                                        <p:cTn id="126" dur="1" fill="hold">
                                          <p:stCondLst>
                                            <p:cond delay="2999"/>
                                          </p:stCondLst>
                                        </p:cTn>
                                        <p:tgtEl>
                                          <p:spTgt spid="10"/>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1"/>
                                        </p:tgtEl>
                                        <p:attrNameLst>
                                          <p:attrName>ppt_w</p:attrName>
                                        </p:attrNameLst>
                                      </p:cBhvr>
                                      <p:tavLst>
                                        <p:tav tm="0">
                                          <p:val>
                                            <p:strVal val="ppt_w"/>
                                          </p:val>
                                        </p:tav>
                                        <p:tav tm="100000">
                                          <p:val>
                                            <p:fltVal val="0"/>
                                          </p:val>
                                        </p:tav>
                                      </p:tavLst>
                                    </p:anim>
                                    <p:anim calcmode="lin" valueType="num">
                                      <p:cBhvr>
                                        <p:cTn id="129" dur="3000"/>
                                        <p:tgtEl>
                                          <p:spTgt spid="11"/>
                                        </p:tgtEl>
                                        <p:attrNameLst>
                                          <p:attrName>ppt_h</p:attrName>
                                        </p:attrNameLst>
                                      </p:cBhvr>
                                      <p:tavLst>
                                        <p:tav tm="0">
                                          <p:val>
                                            <p:strVal val="ppt_h"/>
                                          </p:val>
                                        </p:tav>
                                        <p:tav tm="100000">
                                          <p:val>
                                            <p:fltVal val="0"/>
                                          </p:val>
                                        </p:tav>
                                      </p:tavLst>
                                    </p:anim>
                                    <p:anim calcmode="lin" valueType="num">
                                      <p:cBhvr>
                                        <p:cTn id="130" dur="3000"/>
                                        <p:tgtEl>
                                          <p:spTgt spid="11"/>
                                        </p:tgtEl>
                                        <p:attrNameLst>
                                          <p:attrName>ppt_x</p:attrName>
                                        </p:attrNameLst>
                                      </p:cBhvr>
                                      <p:tavLst>
                                        <p:tav tm="0">
                                          <p:val>
                                            <p:strVal val="ppt_x"/>
                                          </p:val>
                                        </p:tav>
                                        <p:tav tm="100000">
                                          <p:val>
                                            <p:fltVal val="0.5"/>
                                          </p:val>
                                        </p:tav>
                                      </p:tavLst>
                                    </p:anim>
                                    <p:anim calcmode="lin" valueType="num">
                                      <p:cBhvr>
                                        <p:cTn id="131" dur="3000"/>
                                        <p:tgtEl>
                                          <p:spTgt spid="11"/>
                                        </p:tgtEl>
                                        <p:attrNameLst>
                                          <p:attrName>ppt_y</p:attrName>
                                        </p:attrNameLst>
                                      </p:cBhvr>
                                      <p:tavLst>
                                        <p:tav tm="0">
                                          <p:val>
                                            <p:strVal val="ppt_y"/>
                                          </p:val>
                                        </p:tav>
                                        <p:tav tm="100000">
                                          <p:val>
                                            <p:fltVal val="0.5"/>
                                          </p:val>
                                        </p:tav>
                                      </p:tavLst>
                                    </p:anim>
                                    <p:set>
                                      <p:cBhvr>
                                        <p:cTn id="132" dur="1" fill="hold">
                                          <p:stCondLst>
                                            <p:cond delay="2999"/>
                                          </p:stCondLst>
                                        </p:cTn>
                                        <p:tgtEl>
                                          <p:spTgt spid="11"/>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fltVal val="0"/>
                                          </p:val>
                                        </p:tav>
                                      </p:tavLst>
                                    </p:anim>
                                    <p:anim calcmode="lin" valueType="num">
                                      <p:cBhvr>
                                        <p:cTn id="136" dur="3000"/>
                                        <p:tgtEl>
                                          <p:spTgt spid="12"/>
                                        </p:tgtEl>
                                        <p:attrNameLst>
                                          <p:attrName>ppt_x</p:attrName>
                                        </p:attrNameLst>
                                      </p:cBhvr>
                                      <p:tavLst>
                                        <p:tav tm="0">
                                          <p:val>
                                            <p:strVal val="ppt_x"/>
                                          </p:val>
                                        </p:tav>
                                        <p:tav tm="100000">
                                          <p:val>
                                            <p:fltVal val="0.5"/>
                                          </p:val>
                                        </p:tav>
                                      </p:tavLst>
                                    </p:anim>
                                    <p:anim calcmode="lin" valueType="num">
                                      <p:cBhvr>
                                        <p:cTn id="137" dur="3000"/>
                                        <p:tgtEl>
                                          <p:spTgt spid="12"/>
                                        </p:tgtEl>
                                        <p:attrNameLst>
                                          <p:attrName>ppt_y</p:attrName>
                                        </p:attrNameLst>
                                      </p:cBhvr>
                                      <p:tavLst>
                                        <p:tav tm="0">
                                          <p:val>
                                            <p:strVal val="ppt_y"/>
                                          </p:val>
                                        </p:tav>
                                        <p:tav tm="100000">
                                          <p:val>
                                            <p:fltVal val="0.5"/>
                                          </p:val>
                                        </p:tav>
                                      </p:tavLst>
                                    </p:anim>
                                    <p:set>
                                      <p:cBhvr>
                                        <p:cTn id="138" dur="1" fill="hold">
                                          <p:stCondLst>
                                            <p:cond delay="2999"/>
                                          </p:stCondLst>
                                        </p:cTn>
                                        <p:tgtEl>
                                          <p:spTgt spid="12"/>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3"/>
                                        </p:tgtEl>
                                        <p:attrNameLst>
                                          <p:attrName>ppt_w</p:attrName>
                                        </p:attrNameLst>
                                      </p:cBhvr>
                                      <p:tavLst>
                                        <p:tav tm="0">
                                          <p:val>
                                            <p:strVal val="ppt_w"/>
                                          </p:val>
                                        </p:tav>
                                        <p:tav tm="100000">
                                          <p:val>
                                            <p:fltVal val="0"/>
                                          </p:val>
                                        </p:tav>
                                      </p:tavLst>
                                    </p:anim>
                                    <p:anim calcmode="lin" valueType="num">
                                      <p:cBhvr>
                                        <p:cTn id="141" dur="3000"/>
                                        <p:tgtEl>
                                          <p:spTgt spid="13"/>
                                        </p:tgtEl>
                                        <p:attrNameLst>
                                          <p:attrName>ppt_h</p:attrName>
                                        </p:attrNameLst>
                                      </p:cBhvr>
                                      <p:tavLst>
                                        <p:tav tm="0">
                                          <p:val>
                                            <p:strVal val="ppt_h"/>
                                          </p:val>
                                        </p:tav>
                                        <p:tav tm="100000">
                                          <p:val>
                                            <p:fltVal val="0"/>
                                          </p:val>
                                        </p:tav>
                                      </p:tavLst>
                                    </p:anim>
                                    <p:anim calcmode="lin" valueType="num">
                                      <p:cBhvr>
                                        <p:cTn id="142" dur="3000"/>
                                        <p:tgtEl>
                                          <p:spTgt spid="13"/>
                                        </p:tgtEl>
                                        <p:attrNameLst>
                                          <p:attrName>ppt_x</p:attrName>
                                        </p:attrNameLst>
                                      </p:cBhvr>
                                      <p:tavLst>
                                        <p:tav tm="0">
                                          <p:val>
                                            <p:strVal val="ppt_x"/>
                                          </p:val>
                                        </p:tav>
                                        <p:tav tm="100000">
                                          <p:val>
                                            <p:fltVal val="0.5"/>
                                          </p:val>
                                        </p:tav>
                                      </p:tavLst>
                                    </p:anim>
                                    <p:anim calcmode="lin" valueType="num">
                                      <p:cBhvr>
                                        <p:cTn id="143" dur="3000"/>
                                        <p:tgtEl>
                                          <p:spTgt spid="13"/>
                                        </p:tgtEl>
                                        <p:attrNameLst>
                                          <p:attrName>ppt_y</p:attrName>
                                        </p:attrNameLst>
                                      </p:cBhvr>
                                      <p:tavLst>
                                        <p:tav tm="0">
                                          <p:val>
                                            <p:strVal val="ppt_y"/>
                                          </p:val>
                                        </p:tav>
                                        <p:tav tm="100000">
                                          <p:val>
                                            <p:fltVal val="0.5"/>
                                          </p:val>
                                        </p:tav>
                                      </p:tavLst>
                                    </p:anim>
                                    <p:set>
                                      <p:cBhvr>
                                        <p:cTn id="144" dur="1" fill="hold">
                                          <p:stCondLst>
                                            <p:cond delay="2999"/>
                                          </p:stCondLst>
                                        </p:cTn>
                                        <p:tgtEl>
                                          <p:spTgt spid="13"/>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4"/>
                                        </p:tgtEl>
                                        <p:attrNameLst>
                                          <p:attrName>ppt_w</p:attrName>
                                        </p:attrNameLst>
                                      </p:cBhvr>
                                      <p:tavLst>
                                        <p:tav tm="0">
                                          <p:val>
                                            <p:strVal val="ppt_w"/>
                                          </p:val>
                                        </p:tav>
                                        <p:tav tm="100000">
                                          <p:val>
                                            <p:fltVal val="0"/>
                                          </p:val>
                                        </p:tav>
                                      </p:tavLst>
                                    </p:anim>
                                    <p:anim calcmode="lin" valueType="num">
                                      <p:cBhvr>
                                        <p:cTn id="147" dur="3000"/>
                                        <p:tgtEl>
                                          <p:spTgt spid="14"/>
                                        </p:tgtEl>
                                        <p:attrNameLst>
                                          <p:attrName>ppt_h</p:attrName>
                                        </p:attrNameLst>
                                      </p:cBhvr>
                                      <p:tavLst>
                                        <p:tav tm="0">
                                          <p:val>
                                            <p:strVal val="ppt_h"/>
                                          </p:val>
                                        </p:tav>
                                        <p:tav tm="100000">
                                          <p:val>
                                            <p:fltVal val="0"/>
                                          </p:val>
                                        </p:tav>
                                      </p:tavLst>
                                    </p:anim>
                                    <p:anim calcmode="lin" valueType="num">
                                      <p:cBhvr>
                                        <p:cTn id="148" dur="3000"/>
                                        <p:tgtEl>
                                          <p:spTgt spid="14"/>
                                        </p:tgtEl>
                                        <p:attrNameLst>
                                          <p:attrName>ppt_x</p:attrName>
                                        </p:attrNameLst>
                                      </p:cBhvr>
                                      <p:tavLst>
                                        <p:tav tm="0">
                                          <p:val>
                                            <p:strVal val="ppt_x"/>
                                          </p:val>
                                        </p:tav>
                                        <p:tav tm="100000">
                                          <p:val>
                                            <p:fltVal val="0.5"/>
                                          </p:val>
                                        </p:tav>
                                      </p:tavLst>
                                    </p:anim>
                                    <p:anim calcmode="lin" valueType="num">
                                      <p:cBhvr>
                                        <p:cTn id="149" dur="3000"/>
                                        <p:tgtEl>
                                          <p:spTgt spid="14"/>
                                        </p:tgtEl>
                                        <p:attrNameLst>
                                          <p:attrName>ppt_y</p:attrName>
                                        </p:attrNameLst>
                                      </p:cBhvr>
                                      <p:tavLst>
                                        <p:tav tm="0">
                                          <p:val>
                                            <p:strVal val="ppt_y"/>
                                          </p:val>
                                        </p:tav>
                                        <p:tav tm="100000">
                                          <p:val>
                                            <p:fltVal val="0.5"/>
                                          </p:val>
                                        </p:tav>
                                      </p:tavLst>
                                    </p:anim>
                                    <p:set>
                                      <p:cBhvr>
                                        <p:cTn id="150" dur="1" fill="hold">
                                          <p:stCondLst>
                                            <p:cond delay="2999"/>
                                          </p:stCondLst>
                                        </p:cTn>
                                        <p:tgtEl>
                                          <p:spTgt spid="14"/>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5"/>
                                        </p:tgtEl>
                                        <p:attrNameLst>
                                          <p:attrName>ppt_w</p:attrName>
                                        </p:attrNameLst>
                                      </p:cBhvr>
                                      <p:tavLst>
                                        <p:tav tm="0">
                                          <p:val>
                                            <p:strVal val="ppt_w"/>
                                          </p:val>
                                        </p:tav>
                                        <p:tav tm="100000">
                                          <p:val>
                                            <p:fltVal val="0"/>
                                          </p:val>
                                        </p:tav>
                                      </p:tavLst>
                                    </p:anim>
                                    <p:anim calcmode="lin" valueType="num">
                                      <p:cBhvr>
                                        <p:cTn id="153" dur="3000"/>
                                        <p:tgtEl>
                                          <p:spTgt spid="15"/>
                                        </p:tgtEl>
                                        <p:attrNameLst>
                                          <p:attrName>ppt_h</p:attrName>
                                        </p:attrNameLst>
                                      </p:cBhvr>
                                      <p:tavLst>
                                        <p:tav tm="0">
                                          <p:val>
                                            <p:strVal val="ppt_h"/>
                                          </p:val>
                                        </p:tav>
                                        <p:tav tm="100000">
                                          <p:val>
                                            <p:fltVal val="0"/>
                                          </p:val>
                                        </p:tav>
                                      </p:tavLst>
                                    </p:anim>
                                    <p:anim calcmode="lin" valueType="num">
                                      <p:cBhvr>
                                        <p:cTn id="154" dur="3000"/>
                                        <p:tgtEl>
                                          <p:spTgt spid="15"/>
                                        </p:tgtEl>
                                        <p:attrNameLst>
                                          <p:attrName>ppt_x</p:attrName>
                                        </p:attrNameLst>
                                      </p:cBhvr>
                                      <p:tavLst>
                                        <p:tav tm="0">
                                          <p:val>
                                            <p:strVal val="ppt_x"/>
                                          </p:val>
                                        </p:tav>
                                        <p:tav tm="100000">
                                          <p:val>
                                            <p:fltVal val="0.5"/>
                                          </p:val>
                                        </p:tav>
                                      </p:tavLst>
                                    </p:anim>
                                    <p:anim calcmode="lin" valueType="num">
                                      <p:cBhvr>
                                        <p:cTn id="155" dur="3000"/>
                                        <p:tgtEl>
                                          <p:spTgt spid="15"/>
                                        </p:tgtEl>
                                        <p:attrNameLst>
                                          <p:attrName>ppt_y</p:attrName>
                                        </p:attrNameLst>
                                      </p:cBhvr>
                                      <p:tavLst>
                                        <p:tav tm="0">
                                          <p:val>
                                            <p:strVal val="ppt_y"/>
                                          </p:val>
                                        </p:tav>
                                        <p:tav tm="100000">
                                          <p:val>
                                            <p:fltVal val="0.5"/>
                                          </p:val>
                                        </p:tav>
                                      </p:tavLst>
                                    </p:anim>
                                    <p:set>
                                      <p:cBhvr>
                                        <p:cTn id="156" dur="1" fill="hold">
                                          <p:stCondLst>
                                            <p:cond delay="2999"/>
                                          </p:stCondLst>
                                        </p:cTn>
                                        <p:tgtEl>
                                          <p:spTgt spid="15"/>
                                        </p:tgtEl>
                                        <p:attrNameLst>
                                          <p:attrName>style.visibility</p:attrName>
                                        </p:attrNameLst>
                                      </p:cBhvr>
                                      <p:to>
                                        <p:strVal val="hidden"/>
                                      </p:to>
                                    </p:set>
                                  </p:childTnLst>
                                </p:cTn>
                              </p:par>
                              <p:par>
                                <p:cTn id="157" presetID="8" presetClass="emph" presetSubtype="0" fill="hold" nodeType="withEffect">
                                  <p:stCondLst>
                                    <p:cond delay="0"/>
                                  </p:stCondLst>
                                  <p:childTnLst>
                                    <p:animRot by="-21600000">
                                      <p:cBhvr>
                                        <p:cTn id="158" dur="3000" fill="hold"/>
                                        <p:tgtEl>
                                          <p:spTgt spid="6"/>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7"/>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8"/>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9"/>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0"/>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1"/>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4"/>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5"/>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5"/>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4/3*#ppt_w"/>
                                          </p:val>
                                        </p:tav>
                                        <p:tav tm="100000">
                                          <p:val>
                                            <p:strVal val="#ppt_w"/>
                                          </p:val>
                                        </p:tav>
                                      </p:tavLst>
                                    </p:anim>
                                    <p:anim calcmode="lin" valueType="num">
                                      <p:cBhvr>
                                        <p:cTn id="188" dur="3000" fill="hold"/>
                                        <p:tgtEl>
                                          <p:spTgt spid="4"/>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wheel(8)">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5" name="4 Imagen" descr="0(29).jpg"/>
          <p:cNvPicPr>
            <a:picLocks noChangeAspect="1"/>
          </p:cNvPicPr>
          <p:nvPr/>
        </p:nvPicPr>
        <p:blipFill>
          <a:blip r:embed="rId2"/>
          <a:stretch>
            <a:fillRect/>
          </a:stretch>
        </p:blipFill>
        <p:spPr>
          <a:xfrm>
            <a:off x="0" y="0"/>
            <a:ext cx="9161859" cy="6858000"/>
          </a:xfrm>
          <a:prstGeom prst="rect">
            <a:avLst/>
          </a:prstGeom>
        </p:spPr>
      </p:pic>
      <p:pic>
        <p:nvPicPr>
          <p:cNvPr id="6" name="5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4969685" y="2216461"/>
            <a:ext cx="2189255" cy="943185"/>
          </a:xfrm>
          <a:prstGeom prst="rect">
            <a:avLst/>
          </a:prstGeom>
          <a:effectLst/>
        </p:spPr>
      </p:pic>
      <p:pic>
        <p:nvPicPr>
          <p:cNvPr id="7" name="6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4942750" y="3882564"/>
            <a:ext cx="2189255" cy="943185"/>
          </a:xfrm>
          <a:prstGeom prst="rect">
            <a:avLst/>
          </a:prstGeom>
          <a:effectLst/>
        </p:spPr>
      </p:pic>
      <p:pic>
        <p:nvPicPr>
          <p:cNvPr id="8" name="7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2063429" y="4023806"/>
            <a:ext cx="2189255" cy="943185"/>
          </a:xfrm>
          <a:prstGeom prst="rect">
            <a:avLst/>
          </a:prstGeom>
          <a:effectLst/>
        </p:spPr>
      </p:pic>
      <p:pic>
        <p:nvPicPr>
          <p:cNvPr id="9" name="8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1980949" y="2453805"/>
            <a:ext cx="2189255" cy="943185"/>
          </a:xfrm>
          <a:prstGeom prst="rect">
            <a:avLst/>
          </a:prstGeom>
          <a:effectLst/>
        </p:spPr>
      </p:pic>
      <p:pic>
        <p:nvPicPr>
          <p:cNvPr id="10" name="9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2706372" y="4095243"/>
            <a:ext cx="2189255" cy="943185"/>
          </a:xfrm>
          <a:prstGeom prst="rect">
            <a:avLst/>
          </a:prstGeom>
          <a:effectLst/>
        </p:spPr>
      </p:pic>
      <p:pic>
        <p:nvPicPr>
          <p:cNvPr id="11" name="10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2552452" y="2382368"/>
            <a:ext cx="2189255" cy="943185"/>
          </a:xfrm>
          <a:prstGeom prst="rect">
            <a:avLst/>
          </a:prstGeom>
          <a:effectLst/>
        </p:spPr>
      </p:pic>
      <p:pic>
        <p:nvPicPr>
          <p:cNvPr id="12" name="11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4398181" y="2287901"/>
            <a:ext cx="2189255" cy="943185"/>
          </a:xfrm>
          <a:prstGeom prst="rect">
            <a:avLst/>
          </a:prstGeom>
          <a:effectLst/>
        </p:spPr>
      </p:pic>
      <p:pic>
        <p:nvPicPr>
          <p:cNvPr id="13" name="12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4371246" y="3954004"/>
            <a:ext cx="2189255" cy="943185"/>
          </a:xfrm>
          <a:prstGeom prst="rect">
            <a:avLst/>
          </a:prstGeom>
          <a:effectLst/>
        </p:spPr>
      </p:pic>
      <p:pic>
        <p:nvPicPr>
          <p:cNvPr id="14" name="13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5596735" y="2166418"/>
            <a:ext cx="2189255" cy="943185"/>
          </a:xfrm>
          <a:prstGeom prst="rect">
            <a:avLst/>
          </a:prstGeom>
          <a:effectLst/>
        </p:spPr>
      </p:pic>
      <p:pic>
        <p:nvPicPr>
          <p:cNvPr id="15" name="14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5569800" y="3832521"/>
            <a:ext cx="2189255" cy="943185"/>
          </a:xfrm>
          <a:prstGeom prst="rect">
            <a:avLst/>
          </a:prstGeom>
          <a:effectLst/>
        </p:spPr>
      </p:pic>
      <p:pic>
        <p:nvPicPr>
          <p:cNvPr id="16" name="15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6255569" y="2216462"/>
            <a:ext cx="2189255" cy="943185"/>
          </a:xfrm>
          <a:prstGeom prst="rect">
            <a:avLst/>
          </a:prstGeom>
          <a:effectLst/>
        </p:spPr>
      </p:pic>
      <p:pic>
        <p:nvPicPr>
          <p:cNvPr id="17" name="16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6228634" y="3882565"/>
            <a:ext cx="2189255" cy="943185"/>
          </a:xfrm>
          <a:prstGeom prst="rect">
            <a:avLst/>
          </a:prstGeom>
          <a:effectLst/>
        </p:spPr>
      </p:pic>
      <p:pic>
        <p:nvPicPr>
          <p:cNvPr id="18" name="17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706108" y="4095244"/>
            <a:ext cx="2189255" cy="943185"/>
          </a:xfrm>
          <a:prstGeom prst="rect">
            <a:avLst/>
          </a:prstGeom>
          <a:effectLst/>
        </p:spPr>
      </p:pic>
      <p:pic>
        <p:nvPicPr>
          <p:cNvPr id="19" name="18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623628" y="2525243"/>
            <a:ext cx="2189255" cy="943185"/>
          </a:xfrm>
          <a:prstGeom prst="rect">
            <a:avLst/>
          </a:prstGeom>
          <a:effectLst/>
        </p:spPr>
      </p:pic>
      <p:pic>
        <p:nvPicPr>
          <p:cNvPr id="20" name="19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1420487" y="4023805"/>
            <a:ext cx="2189255" cy="943185"/>
          </a:xfrm>
          <a:prstGeom prst="rect">
            <a:avLst/>
          </a:prstGeom>
          <a:effectLst/>
        </p:spPr>
      </p:pic>
      <p:pic>
        <p:nvPicPr>
          <p:cNvPr id="21" name="20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1338008" y="2453805"/>
            <a:ext cx="2189255" cy="943185"/>
          </a:xfrm>
          <a:prstGeom prst="rect">
            <a:avLst/>
          </a:prstGeom>
          <a:effectLst/>
        </p:spPr>
      </p:pic>
      <p:pic>
        <p:nvPicPr>
          <p:cNvPr id="22" name="21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8240" y="4095244"/>
            <a:ext cx="2189255" cy="943185"/>
          </a:xfrm>
          <a:prstGeom prst="rect">
            <a:avLst/>
          </a:prstGeom>
          <a:effectLst/>
        </p:spPr>
      </p:pic>
      <p:pic>
        <p:nvPicPr>
          <p:cNvPr id="23" name="22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19283" y="2596681"/>
            <a:ext cx="2189255" cy="943185"/>
          </a:xfrm>
          <a:prstGeom prst="rect">
            <a:avLst/>
          </a:prstGeom>
          <a:effectLst/>
        </p:spPr>
      </p:pic>
      <p:pic>
        <p:nvPicPr>
          <p:cNvPr id="24" name="23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7896098">
            <a:off x="6969949" y="2216462"/>
            <a:ext cx="2189255" cy="943185"/>
          </a:xfrm>
          <a:prstGeom prst="rect">
            <a:avLst/>
          </a:prstGeom>
          <a:effectLst/>
        </p:spPr>
      </p:pic>
      <p:pic>
        <p:nvPicPr>
          <p:cNvPr id="25" name="24 Imagen" descr="dna-30416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778190">
            <a:off x="6943014" y="3882565"/>
            <a:ext cx="2189255" cy="943185"/>
          </a:xfrm>
          <a:prstGeom prst="rect">
            <a:avLst/>
          </a:prstGeom>
          <a:effectLst/>
        </p:spPr>
      </p:pic>
      <p:sp>
        <p:nvSpPr>
          <p:cNvPr id="26" name="25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1+#ppt_w/2"/>
                                          </p:val>
                                        </p:tav>
                                        <p:tav tm="100000">
                                          <p:val>
                                            <p:strVal val="#ppt_x"/>
                                          </p:val>
                                        </p:tav>
                                      </p:tavLst>
                                    </p:anim>
                                    <p:anim calcmode="lin" valueType="num">
                                      <p:cBhvr additive="base">
                                        <p:cTn id="19" dur="30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1+#ppt_w/2"/>
                                          </p:val>
                                        </p:tav>
                                        <p:tav tm="100000">
                                          <p:val>
                                            <p:strVal val="#ppt_x"/>
                                          </p:val>
                                        </p:tav>
                                      </p:tavLst>
                                    </p:anim>
                                    <p:anim calcmode="lin" valueType="num">
                                      <p:cBhvr additive="base">
                                        <p:cTn id="23" dur="3000" fill="hold"/>
                                        <p:tgtEl>
                                          <p:spTgt spid="2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1+#ppt_w/2"/>
                                          </p:val>
                                        </p:tav>
                                        <p:tav tm="100000">
                                          <p:val>
                                            <p:strVal val="#ppt_x"/>
                                          </p:val>
                                        </p:tav>
                                      </p:tavLst>
                                    </p:anim>
                                    <p:anim calcmode="lin" valueType="num">
                                      <p:cBhvr additive="base">
                                        <p:cTn id="27" dur="3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0-#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0-#ppt_w/2"/>
                                          </p:val>
                                        </p:tav>
                                        <p:tav tm="100000">
                                          <p:val>
                                            <p:strVal val="#ppt_x"/>
                                          </p:val>
                                        </p:tav>
                                      </p:tavLst>
                                    </p:anim>
                                    <p:anim calcmode="lin" valueType="num">
                                      <p:cBhvr additive="base">
                                        <p:cTn id="71" dur="3000" fill="hold"/>
                                        <p:tgtEl>
                                          <p:spTgt spid="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0-#ppt_w/2"/>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3000" fill="hold"/>
                                        <p:tgtEl>
                                          <p:spTgt spid="15"/>
                                        </p:tgtEl>
                                        <p:attrNameLst>
                                          <p:attrName>ppt_x</p:attrName>
                                        </p:attrNameLst>
                                      </p:cBhvr>
                                      <p:tavLst>
                                        <p:tav tm="0">
                                          <p:val>
                                            <p:strVal val="0-#ppt_w/2"/>
                                          </p:val>
                                        </p:tav>
                                        <p:tav tm="100000">
                                          <p:val>
                                            <p:strVal val="#ppt_x"/>
                                          </p:val>
                                        </p:tav>
                                      </p:tavLst>
                                    </p:anim>
                                    <p:anim calcmode="lin" valueType="num">
                                      <p:cBhvr additive="base">
                                        <p:cTn id="79" dur="3000" fill="hold"/>
                                        <p:tgtEl>
                                          <p:spTgt spid="15"/>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0" fill="hold"/>
                                        <p:tgtEl>
                                          <p:spTgt spid="17"/>
                                        </p:tgtEl>
                                        <p:attrNameLst>
                                          <p:attrName>ppt_x</p:attrName>
                                        </p:attrNameLst>
                                      </p:cBhvr>
                                      <p:tavLst>
                                        <p:tav tm="0">
                                          <p:val>
                                            <p:strVal val="0-#ppt_w/2"/>
                                          </p:val>
                                        </p:tav>
                                        <p:tav tm="100000">
                                          <p:val>
                                            <p:strVal val="#ppt_x"/>
                                          </p:val>
                                        </p:tav>
                                      </p:tavLst>
                                    </p:anim>
                                    <p:anim calcmode="lin" valueType="num">
                                      <p:cBhvr additive="base">
                                        <p:cTn id="83" dur="3000" fill="hold"/>
                                        <p:tgtEl>
                                          <p:spTgt spid="17"/>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8"/>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20"/>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22"/>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3"/>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7"/>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2"/>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2" fill="hold" nodeType="after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20"/>
                                        </p:tgtEl>
                                        <p:attrNameLst>
                                          <p:attrName>ppt_x</p:attrName>
                                        </p:attrNameLst>
                                      </p:cBhvr>
                                      <p:tavLst>
                                        <p:tav tm="0">
                                          <p:val>
                                            <p:strVal val="ppt_x"/>
                                          </p:val>
                                        </p:tav>
                                        <p:tav tm="100000">
                                          <p:val>
                                            <p:strVal val="1+ppt_w/2"/>
                                          </p:val>
                                        </p:tav>
                                      </p:tavLst>
                                    </p:anim>
                                    <p:anim calcmode="lin" valueType="num">
                                      <p:cBhvr additive="base">
                                        <p:cTn id="155" dur="3000"/>
                                        <p:tgtEl>
                                          <p:spTgt spid="20"/>
                                        </p:tgtEl>
                                        <p:attrNameLst>
                                          <p:attrName>ppt_y</p:attrName>
                                        </p:attrNameLst>
                                      </p:cBhvr>
                                      <p:tavLst>
                                        <p:tav tm="0">
                                          <p:val>
                                            <p:strVal val="ppt_y"/>
                                          </p:val>
                                        </p:tav>
                                        <p:tav tm="100000">
                                          <p:val>
                                            <p:strVal val="ppt_y"/>
                                          </p:val>
                                        </p:tav>
                                      </p:tavLst>
                                    </p:anim>
                                    <p:set>
                                      <p:cBhvr>
                                        <p:cTn id="156" dur="1" fill="hold">
                                          <p:stCondLst>
                                            <p:cond delay="2999"/>
                                          </p:stCondLst>
                                        </p:cTn>
                                        <p:tgtEl>
                                          <p:spTgt spid="20"/>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21"/>
                                        </p:tgtEl>
                                        <p:attrNameLst>
                                          <p:attrName>ppt_x</p:attrName>
                                        </p:attrNameLst>
                                      </p:cBhvr>
                                      <p:tavLst>
                                        <p:tav tm="0">
                                          <p:val>
                                            <p:strVal val="ppt_x"/>
                                          </p:val>
                                        </p:tav>
                                        <p:tav tm="100000">
                                          <p:val>
                                            <p:strVal val="1+ppt_w/2"/>
                                          </p:val>
                                        </p:tav>
                                      </p:tavLst>
                                    </p:anim>
                                    <p:anim calcmode="lin" valueType="num">
                                      <p:cBhvr additive="base">
                                        <p:cTn id="159" dur="3000"/>
                                        <p:tgtEl>
                                          <p:spTgt spid="21"/>
                                        </p:tgtEl>
                                        <p:attrNameLst>
                                          <p:attrName>ppt_y</p:attrName>
                                        </p:attrNameLst>
                                      </p:cBhvr>
                                      <p:tavLst>
                                        <p:tav tm="0">
                                          <p:val>
                                            <p:strVal val="ppt_y"/>
                                          </p:val>
                                        </p:tav>
                                        <p:tav tm="100000">
                                          <p:val>
                                            <p:strVal val="ppt_y"/>
                                          </p:val>
                                        </p:tav>
                                      </p:tavLst>
                                    </p:anim>
                                    <p:set>
                                      <p:cBhvr>
                                        <p:cTn id="160" dur="1" fill="hold">
                                          <p:stCondLst>
                                            <p:cond delay="2999"/>
                                          </p:stCondLst>
                                        </p:cTn>
                                        <p:tgtEl>
                                          <p:spTgt spid="21"/>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22"/>
                                        </p:tgtEl>
                                        <p:attrNameLst>
                                          <p:attrName>ppt_x</p:attrName>
                                        </p:attrNameLst>
                                      </p:cBhvr>
                                      <p:tavLst>
                                        <p:tav tm="0">
                                          <p:val>
                                            <p:strVal val="ppt_x"/>
                                          </p:val>
                                        </p:tav>
                                        <p:tav tm="100000">
                                          <p:val>
                                            <p:strVal val="1+ppt_w/2"/>
                                          </p:val>
                                        </p:tav>
                                      </p:tavLst>
                                    </p:anim>
                                    <p:anim calcmode="lin" valueType="num">
                                      <p:cBhvr additive="base">
                                        <p:cTn id="163" dur="3000"/>
                                        <p:tgtEl>
                                          <p:spTgt spid="22"/>
                                        </p:tgtEl>
                                        <p:attrNameLst>
                                          <p:attrName>ppt_y</p:attrName>
                                        </p:attrNameLst>
                                      </p:cBhvr>
                                      <p:tavLst>
                                        <p:tav tm="0">
                                          <p:val>
                                            <p:strVal val="ppt_y"/>
                                          </p:val>
                                        </p:tav>
                                        <p:tav tm="100000">
                                          <p:val>
                                            <p:strVal val="ppt_y"/>
                                          </p:val>
                                        </p:tav>
                                      </p:tavLst>
                                    </p:anim>
                                    <p:set>
                                      <p:cBhvr>
                                        <p:cTn id="164" dur="1" fill="hold">
                                          <p:stCondLst>
                                            <p:cond delay="2999"/>
                                          </p:stCondLst>
                                        </p:cTn>
                                        <p:tgtEl>
                                          <p:spTgt spid="22"/>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1+ppt_w/2"/>
                                          </p:val>
                                        </p:tav>
                                      </p:tavLst>
                                    </p:anim>
                                    <p:anim calcmode="lin" valueType="num">
                                      <p:cBhvr additive="base">
                                        <p:cTn id="167" dur="3000"/>
                                        <p:tgtEl>
                                          <p:spTgt spid="23"/>
                                        </p:tgtEl>
                                        <p:attrNameLst>
                                          <p:attrName>ppt_y</p:attrName>
                                        </p:attrNameLst>
                                      </p:cBhvr>
                                      <p:tavLst>
                                        <p:tav tm="0">
                                          <p:val>
                                            <p:strVal val="ppt_y"/>
                                          </p:val>
                                        </p:tav>
                                        <p:tav tm="100000">
                                          <p:val>
                                            <p:strVal val="ppt_y"/>
                                          </p:val>
                                        </p:tav>
                                      </p:tavLst>
                                    </p:anim>
                                    <p:set>
                                      <p:cBhvr>
                                        <p:cTn id="168" dur="1" fill="hold">
                                          <p:stCondLst>
                                            <p:cond delay="2999"/>
                                          </p:stCondLst>
                                        </p:cTn>
                                        <p:tgtEl>
                                          <p:spTgt spid="23"/>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8"/>
                                        </p:tgtEl>
                                        <p:attrNameLst>
                                          <p:attrName>ppt_w</p:attrName>
                                        </p:attrNameLst>
                                      </p:cBhvr>
                                      <p:tavLst>
                                        <p:tav tm="0">
                                          <p:val>
                                            <p:strVal val="ppt_w"/>
                                          </p:val>
                                        </p:tav>
                                        <p:tav tm="100000">
                                          <p:val>
                                            <p:strVal val="ppt_w"/>
                                          </p:val>
                                        </p:tav>
                                      </p:tavLst>
                                    </p:anim>
                                    <p:anim calcmode="lin" valueType="num">
                                      <p:cBhvr>
                                        <p:cTn id="17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8"/>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9"/>
                                        </p:tgtEl>
                                        <p:attrNameLst>
                                          <p:attrName>ppt_w</p:attrName>
                                        </p:attrNameLst>
                                      </p:cBhvr>
                                      <p:tavLst>
                                        <p:tav tm="0">
                                          <p:val>
                                            <p:strVal val="ppt_w"/>
                                          </p:val>
                                        </p:tav>
                                        <p:tav tm="100000">
                                          <p:val>
                                            <p:strVal val="ppt_w"/>
                                          </p:val>
                                        </p:tav>
                                      </p:tavLst>
                                    </p:anim>
                                    <p:anim calcmode="lin" valueType="num">
                                      <p:cBhvr>
                                        <p:cTn id="17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9"/>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10"/>
                                        </p:tgtEl>
                                        <p:attrNameLst>
                                          <p:attrName>ppt_w</p:attrName>
                                        </p:attrNameLst>
                                      </p:cBhvr>
                                      <p:tavLst>
                                        <p:tav tm="0">
                                          <p:val>
                                            <p:strVal val="ppt_w"/>
                                          </p:val>
                                        </p:tav>
                                        <p:tav tm="100000">
                                          <p:val>
                                            <p:strVal val="ppt_w"/>
                                          </p:val>
                                        </p:tav>
                                      </p:tavLst>
                                    </p:anim>
                                    <p:anim calcmode="lin" valueType="num">
                                      <p:cBhvr>
                                        <p:cTn id="17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0"/>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1"/>
                                        </p:tgtEl>
                                        <p:attrNameLst>
                                          <p:attrName>ppt_w</p:attrName>
                                        </p:attrNameLst>
                                      </p:cBhvr>
                                      <p:tavLst>
                                        <p:tav tm="0">
                                          <p:val>
                                            <p:strVal val="ppt_w"/>
                                          </p:val>
                                        </p:tav>
                                        <p:tav tm="100000">
                                          <p:val>
                                            <p:strVal val="ppt_w"/>
                                          </p:val>
                                        </p:tav>
                                      </p:tavLst>
                                    </p:anim>
                                    <p:anim calcmode="lin" valueType="num">
                                      <p:cBhvr>
                                        <p:cTn id="18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1"/>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8"/>
                                        </p:tgtEl>
                                        <p:attrNameLst>
                                          <p:attrName>ppt_w</p:attrName>
                                        </p:attrNameLst>
                                      </p:cBhvr>
                                      <p:tavLst>
                                        <p:tav tm="0">
                                          <p:val>
                                            <p:strVal val="ppt_w"/>
                                          </p:val>
                                        </p:tav>
                                        <p:tav tm="100000">
                                          <p:val>
                                            <p:strVal val="ppt_w"/>
                                          </p:val>
                                        </p:tav>
                                      </p:tavLst>
                                    </p:anim>
                                    <p:anim calcmode="lin" valueType="num">
                                      <p:cBhvr>
                                        <p:cTn id="1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8"/>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9"/>
                                        </p:tgtEl>
                                        <p:attrNameLst>
                                          <p:attrName>ppt_w</p:attrName>
                                        </p:attrNameLst>
                                      </p:cBhvr>
                                      <p:tavLst>
                                        <p:tav tm="0">
                                          <p:val>
                                            <p:strVal val="ppt_w"/>
                                          </p:val>
                                        </p:tav>
                                        <p:tav tm="100000">
                                          <p:val>
                                            <p:strVal val="ppt_w"/>
                                          </p:val>
                                        </p:tav>
                                      </p:tavLst>
                                    </p:anim>
                                    <p:anim calcmode="lin" valueType="num">
                                      <p:cBhvr>
                                        <p:cTn id="191"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9"/>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20"/>
                                        </p:tgtEl>
                                        <p:attrNameLst>
                                          <p:attrName>ppt_w</p:attrName>
                                        </p:attrNameLst>
                                      </p:cBhvr>
                                      <p:tavLst>
                                        <p:tav tm="0">
                                          <p:val>
                                            <p:strVal val="ppt_w"/>
                                          </p:val>
                                        </p:tav>
                                        <p:tav tm="100000">
                                          <p:val>
                                            <p:strVal val="ppt_w"/>
                                          </p:val>
                                        </p:tav>
                                      </p:tavLst>
                                    </p:anim>
                                    <p:anim calcmode="lin" valueType="num">
                                      <p:cBhvr>
                                        <p:cTn id="195"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0"/>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21"/>
                                        </p:tgtEl>
                                        <p:attrNameLst>
                                          <p:attrName>ppt_w</p:attrName>
                                        </p:attrNameLst>
                                      </p:cBhvr>
                                      <p:tavLst>
                                        <p:tav tm="0">
                                          <p:val>
                                            <p:strVal val="ppt_w"/>
                                          </p:val>
                                        </p:tav>
                                        <p:tav tm="100000">
                                          <p:val>
                                            <p:strVal val="ppt_w"/>
                                          </p:val>
                                        </p:tav>
                                      </p:tavLst>
                                    </p:anim>
                                    <p:anim calcmode="lin" valueType="num">
                                      <p:cBhvr>
                                        <p:cTn id="19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21"/>
                                        </p:tgtEl>
                                        <p:attrNameLst>
                                          <p:attrName>style.visibility</p:attrName>
                                        </p:attrNameLst>
                                      </p:cBhvr>
                                      <p:to>
                                        <p:strVal val="hidden"/>
                                      </p:to>
                                    </p:set>
                                  </p:childTnLst>
                                </p:cTn>
                              </p:par>
                              <p:par>
                                <p:cTn id="201" presetID="19" presetClass="exit" presetSubtype="5" fill="hold" nodeType="withEffect">
                                  <p:stCondLst>
                                    <p:cond delay="0"/>
                                  </p:stCondLst>
                                  <p:childTnLst>
                                    <p:anim calcmode="lin" valueType="num">
                                      <p:cBhvr>
                                        <p:cTn id="202" dur="3000"/>
                                        <p:tgtEl>
                                          <p:spTgt spid="22"/>
                                        </p:tgtEl>
                                        <p:attrNameLst>
                                          <p:attrName>ppt_w</p:attrName>
                                        </p:attrNameLst>
                                      </p:cBhvr>
                                      <p:tavLst>
                                        <p:tav tm="0">
                                          <p:val>
                                            <p:strVal val="ppt_w"/>
                                          </p:val>
                                        </p:tav>
                                        <p:tav tm="100000">
                                          <p:val>
                                            <p:strVal val="ppt_w"/>
                                          </p:val>
                                        </p:tav>
                                      </p:tavLst>
                                    </p:anim>
                                    <p:anim calcmode="lin" valueType="num">
                                      <p:cBhvr>
                                        <p:cTn id="20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2"/>
                                        </p:tgtEl>
                                        <p:attrNameLst>
                                          <p:attrName>style.visibility</p:attrName>
                                        </p:attrNameLst>
                                      </p:cBhvr>
                                      <p:to>
                                        <p:strVal val="hidden"/>
                                      </p:to>
                                    </p:set>
                                  </p:childTnLst>
                                </p:cTn>
                              </p:par>
                              <p:par>
                                <p:cTn id="205" presetID="19" presetClass="exit" presetSubtype="5" fill="hold" nodeType="withEffect">
                                  <p:stCondLst>
                                    <p:cond delay="0"/>
                                  </p:stCondLst>
                                  <p:childTnLst>
                                    <p:anim calcmode="lin" valueType="num">
                                      <p:cBhvr>
                                        <p:cTn id="206" dur="3000"/>
                                        <p:tgtEl>
                                          <p:spTgt spid="23"/>
                                        </p:tgtEl>
                                        <p:attrNameLst>
                                          <p:attrName>ppt_w</p:attrName>
                                        </p:attrNameLst>
                                      </p:cBhvr>
                                      <p:tavLst>
                                        <p:tav tm="0">
                                          <p:val>
                                            <p:strVal val="ppt_w"/>
                                          </p:val>
                                        </p:tav>
                                        <p:tav tm="100000">
                                          <p:val>
                                            <p:strVal val="ppt_w"/>
                                          </p:val>
                                        </p:tav>
                                      </p:tavLst>
                                    </p:anim>
                                    <p:anim calcmode="lin" valueType="num">
                                      <p:cBhvr>
                                        <p:cTn id="20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23"/>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6"/>
                                        </p:tgtEl>
                                        <p:attrNameLst>
                                          <p:attrName>ppt_x</p:attrName>
                                        </p:attrNameLst>
                                      </p:cBhvr>
                                      <p:tavLst>
                                        <p:tav tm="0">
                                          <p:val>
                                            <p:strVal val="ppt_x"/>
                                          </p:val>
                                        </p:tav>
                                        <p:tav tm="100000">
                                          <p:val>
                                            <p:strVal val="0-ppt_w/2"/>
                                          </p:val>
                                        </p:tav>
                                      </p:tavLst>
                                    </p:anim>
                                    <p:anim calcmode="lin" valueType="num">
                                      <p:cBhvr additive="base">
                                        <p:cTn id="211" dur="3000"/>
                                        <p:tgtEl>
                                          <p:spTgt spid="6"/>
                                        </p:tgtEl>
                                        <p:attrNameLst>
                                          <p:attrName>ppt_y</p:attrName>
                                        </p:attrNameLst>
                                      </p:cBhvr>
                                      <p:tavLst>
                                        <p:tav tm="0">
                                          <p:val>
                                            <p:strVal val="ppt_y"/>
                                          </p:val>
                                        </p:tav>
                                        <p:tav tm="100000">
                                          <p:val>
                                            <p:strVal val="ppt_y"/>
                                          </p:val>
                                        </p:tav>
                                      </p:tavLst>
                                    </p:anim>
                                    <p:set>
                                      <p:cBhvr>
                                        <p:cTn id="212" dur="1" fill="hold">
                                          <p:stCondLst>
                                            <p:cond delay="2999"/>
                                          </p:stCondLst>
                                        </p:cTn>
                                        <p:tgtEl>
                                          <p:spTgt spid="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0-ppt_w/2"/>
                                          </p:val>
                                        </p:tav>
                                      </p:tavLst>
                                    </p:anim>
                                    <p:anim calcmode="lin" valueType="num">
                                      <p:cBhvr additive="base">
                                        <p:cTn id="215" dur="3000"/>
                                        <p:tgtEl>
                                          <p:spTgt spid="7"/>
                                        </p:tgtEl>
                                        <p:attrNameLst>
                                          <p:attrName>ppt_y</p:attrName>
                                        </p:attrNameLst>
                                      </p:cBhvr>
                                      <p:tavLst>
                                        <p:tav tm="0">
                                          <p:val>
                                            <p:strVal val="ppt_y"/>
                                          </p:val>
                                        </p:tav>
                                        <p:tav tm="100000">
                                          <p:val>
                                            <p:strVal val="ppt_y"/>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0-ppt_w/2"/>
                                          </p:val>
                                        </p:tav>
                                      </p:tavLst>
                                    </p:anim>
                                    <p:anim calcmode="lin" valueType="num">
                                      <p:cBhvr additive="base">
                                        <p:cTn id="219" dur="3000"/>
                                        <p:tgtEl>
                                          <p:spTgt spid="12"/>
                                        </p:tgtEl>
                                        <p:attrNameLst>
                                          <p:attrName>ppt_y</p:attrName>
                                        </p:attrNameLst>
                                      </p:cBhvr>
                                      <p:tavLst>
                                        <p:tav tm="0">
                                          <p:val>
                                            <p:strVal val="ppt_y"/>
                                          </p:val>
                                        </p:tav>
                                        <p:tav tm="100000">
                                          <p:val>
                                            <p:strVal val="ppt_y"/>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3"/>
                                        </p:tgtEl>
                                        <p:attrNameLst>
                                          <p:attrName>ppt_x</p:attrName>
                                        </p:attrNameLst>
                                      </p:cBhvr>
                                      <p:tavLst>
                                        <p:tav tm="0">
                                          <p:val>
                                            <p:strVal val="ppt_x"/>
                                          </p:val>
                                        </p:tav>
                                        <p:tav tm="100000">
                                          <p:val>
                                            <p:strVal val="0-ppt_w/2"/>
                                          </p:val>
                                        </p:tav>
                                      </p:tavLst>
                                    </p:anim>
                                    <p:anim calcmode="lin" valueType="num">
                                      <p:cBhvr additive="base">
                                        <p:cTn id="223" dur="3000"/>
                                        <p:tgtEl>
                                          <p:spTgt spid="13"/>
                                        </p:tgtEl>
                                        <p:attrNameLst>
                                          <p:attrName>ppt_y</p:attrName>
                                        </p:attrNameLst>
                                      </p:cBhvr>
                                      <p:tavLst>
                                        <p:tav tm="0">
                                          <p:val>
                                            <p:strVal val="ppt_y"/>
                                          </p:val>
                                        </p:tav>
                                        <p:tav tm="100000">
                                          <p:val>
                                            <p:strVal val="ppt_y"/>
                                          </p:val>
                                        </p:tav>
                                      </p:tavLst>
                                    </p:anim>
                                    <p:set>
                                      <p:cBhvr>
                                        <p:cTn id="224" dur="1" fill="hold">
                                          <p:stCondLst>
                                            <p:cond delay="2999"/>
                                          </p:stCondLst>
                                        </p:cTn>
                                        <p:tgtEl>
                                          <p:spTgt spid="13"/>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0-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15"/>
                                        </p:tgtEl>
                                        <p:attrNameLst>
                                          <p:attrName>ppt_x</p:attrName>
                                        </p:attrNameLst>
                                      </p:cBhvr>
                                      <p:tavLst>
                                        <p:tav tm="0">
                                          <p:val>
                                            <p:strVal val="ppt_x"/>
                                          </p:val>
                                        </p:tav>
                                        <p:tav tm="100000">
                                          <p:val>
                                            <p:strVal val="0-ppt_w/2"/>
                                          </p:val>
                                        </p:tav>
                                      </p:tavLst>
                                    </p:anim>
                                    <p:anim calcmode="lin" valueType="num">
                                      <p:cBhvr additive="base">
                                        <p:cTn id="231" dur="3000"/>
                                        <p:tgtEl>
                                          <p:spTgt spid="15"/>
                                        </p:tgtEl>
                                        <p:attrNameLst>
                                          <p:attrName>ppt_y</p:attrName>
                                        </p:attrNameLst>
                                      </p:cBhvr>
                                      <p:tavLst>
                                        <p:tav tm="0">
                                          <p:val>
                                            <p:strVal val="ppt_y"/>
                                          </p:val>
                                        </p:tav>
                                        <p:tav tm="100000">
                                          <p:val>
                                            <p:strVal val="ppt_y"/>
                                          </p:val>
                                        </p:tav>
                                      </p:tavLst>
                                    </p:anim>
                                    <p:set>
                                      <p:cBhvr>
                                        <p:cTn id="232" dur="1" fill="hold">
                                          <p:stCondLst>
                                            <p:cond delay="2999"/>
                                          </p:stCondLst>
                                        </p:cTn>
                                        <p:tgtEl>
                                          <p:spTgt spid="15"/>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0-ppt_w/2"/>
                                          </p:val>
                                        </p:tav>
                                      </p:tavLst>
                                    </p:anim>
                                    <p:anim calcmode="lin" valueType="num">
                                      <p:cBhvr additive="base">
                                        <p:cTn id="235" dur="3000"/>
                                        <p:tgtEl>
                                          <p:spTgt spid="16"/>
                                        </p:tgtEl>
                                        <p:attrNameLst>
                                          <p:attrName>ppt_y</p:attrName>
                                        </p:attrNameLst>
                                      </p:cBhvr>
                                      <p:tavLst>
                                        <p:tav tm="0">
                                          <p:val>
                                            <p:strVal val="ppt_y"/>
                                          </p:val>
                                        </p:tav>
                                        <p:tav tm="100000">
                                          <p:val>
                                            <p:strVal val="ppt_y"/>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17"/>
                                        </p:tgtEl>
                                        <p:attrNameLst>
                                          <p:attrName>ppt_x</p:attrName>
                                        </p:attrNameLst>
                                      </p:cBhvr>
                                      <p:tavLst>
                                        <p:tav tm="0">
                                          <p:val>
                                            <p:strVal val="ppt_x"/>
                                          </p:val>
                                        </p:tav>
                                        <p:tav tm="100000">
                                          <p:val>
                                            <p:strVal val="0-ppt_w/2"/>
                                          </p:val>
                                        </p:tav>
                                      </p:tavLst>
                                    </p:anim>
                                    <p:anim calcmode="lin" valueType="num">
                                      <p:cBhvr additive="base">
                                        <p:cTn id="239" dur="3000"/>
                                        <p:tgtEl>
                                          <p:spTgt spid="17"/>
                                        </p:tgtEl>
                                        <p:attrNameLst>
                                          <p:attrName>ppt_y</p:attrName>
                                        </p:attrNameLst>
                                      </p:cBhvr>
                                      <p:tavLst>
                                        <p:tav tm="0">
                                          <p:val>
                                            <p:strVal val="ppt_y"/>
                                          </p:val>
                                        </p:tav>
                                        <p:tav tm="100000">
                                          <p:val>
                                            <p:strVal val="ppt_y"/>
                                          </p:val>
                                        </p:tav>
                                      </p:tavLst>
                                    </p:anim>
                                    <p:set>
                                      <p:cBhvr>
                                        <p:cTn id="240" dur="1" fill="hold">
                                          <p:stCondLst>
                                            <p:cond delay="2999"/>
                                          </p:stCondLst>
                                        </p:cTn>
                                        <p:tgtEl>
                                          <p:spTgt spid="17"/>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19" presetClass="exit" presetSubtype="5" fill="hold" nodeType="withEffect">
                                  <p:stCondLst>
                                    <p:cond delay="0"/>
                                  </p:stCondLst>
                                  <p:childTnLst>
                                    <p:anim calcmode="lin" valueType="num">
                                      <p:cBhvr>
                                        <p:cTn id="250" dur="3000"/>
                                        <p:tgtEl>
                                          <p:spTgt spid="6"/>
                                        </p:tgtEl>
                                        <p:attrNameLst>
                                          <p:attrName>ppt_w</p:attrName>
                                        </p:attrNameLst>
                                      </p:cBhvr>
                                      <p:tavLst>
                                        <p:tav tm="0">
                                          <p:val>
                                            <p:strVal val="ppt_w"/>
                                          </p:val>
                                        </p:tav>
                                        <p:tav tm="100000">
                                          <p:val>
                                            <p:strVal val="ppt_w"/>
                                          </p:val>
                                        </p:tav>
                                      </p:tavLst>
                                    </p:anim>
                                    <p:anim calcmode="lin" valueType="num">
                                      <p:cBhvr>
                                        <p:cTn id="25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6"/>
                                        </p:tgtEl>
                                        <p:attrNameLst>
                                          <p:attrName>style.visibility</p:attrName>
                                        </p:attrNameLst>
                                      </p:cBhvr>
                                      <p:to>
                                        <p:strVal val="hidden"/>
                                      </p:to>
                                    </p:set>
                                  </p:childTnLst>
                                </p:cTn>
                              </p:par>
                              <p:par>
                                <p:cTn id="253" presetID="19" presetClass="exit" presetSubtype="5" fill="hold" nodeType="withEffect">
                                  <p:stCondLst>
                                    <p:cond delay="0"/>
                                  </p:stCondLst>
                                  <p:childTnLst>
                                    <p:anim calcmode="lin" valueType="num">
                                      <p:cBhvr>
                                        <p:cTn id="254" dur="3000"/>
                                        <p:tgtEl>
                                          <p:spTgt spid="7"/>
                                        </p:tgtEl>
                                        <p:attrNameLst>
                                          <p:attrName>ppt_w</p:attrName>
                                        </p:attrNameLst>
                                      </p:cBhvr>
                                      <p:tavLst>
                                        <p:tav tm="0">
                                          <p:val>
                                            <p:strVal val="ppt_w"/>
                                          </p:val>
                                        </p:tav>
                                        <p:tav tm="100000">
                                          <p:val>
                                            <p:strVal val="ppt_w"/>
                                          </p:val>
                                        </p:tav>
                                      </p:tavLst>
                                    </p:anim>
                                    <p:anim calcmode="lin" valueType="num">
                                      <p:cBhvr>
                                        <p:cTn id="25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7"/>
                                        </p:tgtEl>
                                        <p:attrNameLst>
                                          <p:attrName>style.visibility</p:attrName>
                                        </p:attrNameLst>
                                      </p:cBhvr>
                                      <p:to>
                                        <p:strVal val="hidden"/>
                                      </p:to>
                                    </p:set>
                                  </p:childTnLst>
                                </p:cTn>
                              </p:par>
                              <p:par>
                                <p:cTn id="257" presetID="19" presetClass="exit" presetSubtype="5" fill="hold" nodeType="withEffect">
                                  <p:stCondLst>
                                    <p:cond delay="0"/>
                                  </p:stCondLst>
                                  <p:childTnLst>
                                    <p:anim calcmode="lin" valueType="num">
                                      <p:cBhvr>
                                        <p:cTn id="258" dur="3000"/>
                                        <p:tgtEl>
                                          <p:spTgt spid="12"/>
                                        </p:tgtEl>
                                        <p:attrNameLst>
                                          <p:attrName>ppt_w</p:attrName>
                                        </p:attrNameLst>
                                      </p:cBhvr>
                                      <p:tavLst>
                                        <p:tav tm="0">
                                          <p:val>
                                            <p:strVal val="ppt_w"/>
                                          </p:val>
                                        </p:tav>
                                        <p:tav tm="100000">
                                          <p:val>
                                            <p:strVal val="ppt_w"/>
                                          </p:val>
                                        </p:tav>
                                      </p:tavLst>
                                    </p:anim>
                                    <p:anim calcmode="lin" valueType="num">
                                      <p:cBhvr>
                                        <p:cTn id="25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2"/>
                                        </p:tgtEl>
                                        <p:attrNameLst>
                                          <p:attrName>style.visibility</p:attrName>
                                        </p:attrNameLst>
                                      </p:cBhvr>
                                      <p:to>
                                        <p:strVal val="hidden"/>
                                      </p:to>
                                    </p:set>
                                  </p:childTnLst>
                                </p:cTn>
                              </p:par>
                              <p:par>
                                <p:cTn id="261" presetID="19" presetClass="exit" presetSubtype="5" fill="hold" nodeType="withEffect">
                                  <p:stCondLst>
                                    <p:cond delay="0"/>
                                  </p:stCondLst>
                                  <p:childTnLst>
                                    <p:anim calcmode="lin" valueType="num">
                                      <p:cBhvr>
                                        <p:cTn id="262" dur="3000"/>
                                        <p:tgtEl>
                                          <p:spTgt spid="13"/>
                                        </p:tgtEl>
                                        <p:attrNameLst>
                                          <p:attrName>ppt_w</p:attrName>
                                        </p:attrNameLst>
                                      </p:cBhvr>
                                      <p:tavLst>
                                        <p:tav tm="0">
                                          <p:val>
                                            <p:strVal val="ppt_w"/>
                                          </p:val>
                                        </p:tav>
                                        <p:tav tm="100000">
                                          <p:val>
                                            <p:strVal val="ppt_w"/>
                                          </p:val>
                                        </p:tav>
                                      </p:tavLst>
                                    </p:anim>
                                    <p:anim calcmode="lin" valueType="num">
                                      <p:cBhvr>
                                        <p:cTn id="26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3"/>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14"/>
                                        </p:tgtEl>
                                        <p:attrNameLst>
                                          <p:attrName>ppt_w</p:attrName>
                                        </p:attrNameLst>
                                      </p:cBhvr>
                                      <p:tavLst>
                                        <p:tav tm="0">
                                          <p:val>
                                            <p:strVal val="ppt_w"/>
                                          </p:val>
                                        </p:tav>
                                        <p:tav tm="100000">
                                          <p:val>
                                            <p:strVal val="ppt_w"/>
                                          </p:val>
                                        </p:tav>
                                      </p:tavLst>
                                    </p:anim>
                                    <p:anim calcmode="lin" valueType="num">
                                      <p:cBhvr>
                                        <p:cTn id="26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4"/>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15"/>
                                        </p:tgtEl>
                                        <p:attrNameLst>
                                          <p:attrName>ppt_w</p:attrName>
                                        </p:attrNameLst>
                                      </p:cBhvr>
                                      <p:tavLst>
                                        <p:tav tm="0">
                                          <p:val>
                                            <p:strVal val="ppt_w"/>
                                          </p:val>
                                        </p:tav>
                                        <p:tav tm="100000">
                                          <p:val>
                                            <p:strVal val="ppt_w"/>
                                          </p:val>
                                        </p:tav>
                                      </p:tavLst>
                                    </p:anim>
                                    <p:anim calcmode="lin" valueType="num">
                                      <p:cBhvr>
                                        <p:cTn id="2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5"/>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16"/>
                                        </p:tgtEl>
                                        <p:attrNameLst>
                                          <p:attrName>ppt_w</p:attrName>
                                        </p:attrNameLst>
                                      </p:cBhvr>
                                      <p:tavLst>
                                        <p:tav tm="0">
                                          <p:val>
                                            <p:strVal val="ppt_w"/>
                                          </p:val>
                                        </p:tav>
                                        <p:tav tm="100000">
                                          <p:val>
                                            <p:strVal val="ppt_w"/>
                                          </p:val>
                                        </p:tav>
                                      </p:tavLst>
                                    </p:anim>
                                    <p:anim calcmode="lin" valueType="num">
                                      <p:cBhvr>
                                        <p:cTn id="27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6"/>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17"/>
                                        </p:tgtEl>
                                        <p:attrNameLst>
                                          <p:attrName>ppt_w</p:attrName>
                                        </p:attrNameLst>
                                      </p:cBhvr>
                                      <p:tavLst>
                                        <p:tav tm="0">
                                          <p:val>
                                            <p:strVal val="ppt_w"/>
                                          </p:val>
                                        </p:tav>
                                        <p:tav tm="100000">
                                          <p:val>
                                            <p:strVal val="ppt_w"/>
                                          </p:val>
                                        </p:tav>
                                      </p:tavLst>
                                    </p:anim>
                                    <p:anim calcmode="lin" valueType="num">
                                      <p:cBhvr>
                                        <p:cTn id="2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7"/>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24"/>
                                        </p:tgtEl>
                                        <p:attrNameLst>
                                          <p:attrName>ppt_w</p:attrName>
                                        </p:attrNameLst>
                                      </p:cBhvr>
                                      <p:tavLst>
                                        <p:tav tm="0">
                                          <p:val>
                                            <p:strVal val="ppt_w"/>
                                          </p:val>
                                        </p:tav>
                                        <p:tav tm="100000">
                                          <p:val>
                                            <p:strVal val="ppt_w"/>
                                          </p:val>
                                        </p:tav>
                                      </p:tavLst>
                                    </p:anim>
                                    <p:anim calcmode="lin" valueType="num">
                                      <p:cBhvr>
                                        <p:cTn id="28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24"/>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25"/>
                                        </p:tgtEl>
                                        <p:attrNameLst>
                                          <p:attrName>ppt_w</p:attrName>
                                        </p:attrNameLst>
                                      </p:cBhvr>
                                      <p:tavLst>
                                        <p:tav tm="0">
                                          <p:val>
                                            <p:strVal val="ppt_w"/>
                                          </p:val>
                                        </p:tav>
                                        <p:tav tm="100000">
                                          <p:val>
                                            <p:strVal val="ppt_w"/>
                                          </p:val>
                                        </p:tav>
                                      </p:tavLst>
                                    </p:anim>
                                    <p:anim calcmode="lin" valueType="num">
                                      <p:cBhvr>
                                        <p:cTn id="28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25"/>
                                        </p:tgtEl>
                                        <p:attrNameLst>
                                          <p:attrName>style.visibility</p:attrName>
                                        </p:attrNameLst>
                                      </p:cBhvr>
                                      <p:to>
                                        <p:strVal val="hidden"/>
                                      </p:to>
                                    </p:set>
                                  </p:childTnLst>
                                </p:cTn>
                              </p:par>
                              <p:par>
                                <p:cTn id="289" presetID="23" presetClass="entr" presetSubtype="272" fill="hold" nodeType="withEffect">
                                  <p:stCondLst>
                                    <p:cond delay="0"/>
                                  </p:stCondLst>
                                  <p:childTnLst>
                                    <p:set>
                                      <p:cBhvr>
                                        <p:cTn id="290" dur="1" fill="hold">
                                          <p:stCondLst>
                                            <p:cond delay="0"/>
                                          </p:stCondLst>
                                        </p:cTn>
                                        <p:tgtEl>
                                          <p:spTgt spid="5"/>
                                        </p:tgtEl>
                                        <p:attrNameLst>
                                          <p:attrName>style.visibility</p:attrName>
                                        </p:attrNameLst>
                                      </p:cBhvr>
                                      <p:to>
                                        <p:strVal val="visible"/>
                                      </p:to>
                                    </p:set>
                                    <p:anim calcmode="lin" valueType="num">
                                      <p:cBhvr>
                                        <p:cTn id="291" dur="3000" fill="hold"/>
                                        <p:tgtEl>
                                          <p:spTgt spid="5"/>
                                        </p:tgtEl>
                                        <p:attrNameLst>
                                          <p:attrName>ppt_w</p:attrName>
                                        </p:attrNameLst>
                                      </p:cBhvr>
                                      <p:tavLst>
                                        <p:tav tm="0">
                                          <p:val>
                                            <p:strVal val="2/3*#ppt_w"/>
                                          </p:val>
                                        </p:tav>
                                        <p:tav tm="100000">
                                          <p:val>
                                            <p:strVal val="#ppt_w"/>
                                          </p:val>
                                        </p:tav>
                                      </p:tavLst>
                                    </p:anim>
                                    <p:anim calcmode="lin" valueType="num">
                                      <p:cBhvr>
                                        <p:cTn id="292" dur="3000" fill="hold"/>
                                        <p:tgtEl>
                                          <p:spTgt spid="5"/>
                                        </p:tgtEl>
                                        <p:attrNameLst>
                                          <p:attrName>ppt_h</p:attrName>
                                        </p:attrNameLst>
                                      </p:cBhvr>
                                      <p:tavLst>
                                        <p:tav tm="0">
                                          <p:val>
                                            <p:strVal val="2/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5"/>
                                        </p:tgtEl>
                                        <p:attrNameLst>
                                          <p:attrName>style.visibility</p:attrName>
                                        </p:attrNameLst>
                                      </p:cBhvr>
                                      <p:to>
                                        <p:strVal val="visible"/>
                                      </p:to>
                                    </p:set>
                                    <p:animEffect transition="in" filter="barn(outVertical)">
                                      <p:cBhvr>
                                        <p:cTn id="29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CC0099">
                  <a:shade val="67500"/>
                  <a:satMod val="115000"/>
                </a:srgbClr>
              </a:gs>
              <a:gs pos="100000">
                <a:srgbClr val="CC0099">
                  <a:shade val="100000"/>
                  <a:satMod val="115000"/>
                </a:srgbClr>
              </a:gs>
            </a:gsLst>
            <a:lin ang="16200000" scaled="1"/>
            <a:tileRect/>
          </a:gradFill>
        </p:spPr>
        <p:txBody>
          <a:bodyPr/>
          <a:lstStyle/>
          <a:p>
            <a:endParaRPr lang="es-ES" dirty="0"/>
          </a:p>
        </p:txBody>
      </p:sp>
      <p:pic>
        <p:nvPicPr>
          <p:cNvPr id="4" name="3 Imagen" descr="0(53).jpg"/>
          <p:cNvPicPr>
            <a:picLocks noChangeAspect="1"/>
          </p:cNvPicPr>
          <p:nvPr/>
        </p:nvPicPr>
        <p:blipFill>
          <a:blip r:embed="rId2"/>
          <a:stretch>
            <a:fillRect/>
          </a:stretch>
        </p:blipFill>
        <p:spPr>
          <a:xfrm>
            <a:off x="0" y="0"/>
            <a:ext cx="9144000" cy="6858000"/>
          </a:xfrm>
          <a:prstGeom prst="rect">
            <a:avLst/>
          </a:prstGeom>
        </p:spPr>
      </p:pic>
      <p:pic>
        <p:nvPicPr>
          <p:cNvPr id="5" name="4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358082" y="1857364"/>
            <a:ext cx="1785918" cy="1666857"/>
          </a:xfrm>
          <a:prstGeom prst="rect">
            <a:avLst/>
          </a:prstGeom>
        </p:spPr>
      </p:pic>
      <p:pic>
        <p:nvPicPr>
          <p:cNvPr id="6" name="5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857884" y="1857364"/>
            <a:ext cx="1785918" cy="1666857"/>
          </a:xfrm>
          <a:prstGeom prst="rect">
            <a:avLst/>
          </a:prstGeom>
        </p:spPr>
      </p:pic>
      <p:pic>
        <p:nvPicPr>
          <p:cNvPr id="7" name="6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286248" y="1857364"/>
            <a:ext cx="1785918" cy="1666857"/>
          </a:xfrm>
          <a:prstGeom prst="rect">
            <a:avLst/>
          </a:prstGeom>
        </p:spPr>
      </p:pic>
      <p:pic>
        <p:nvPicPr>
          <p:cNvPr id="8" name="7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2714612" y="1857364"/>
            <a:ext cx="1785918" cy="1666857"/>
          </a:xfrm>
          <a:prstGeom prst="rect">
            <a:avLst/>
          </a:prstGeom>
        </p:spPr>
      </p:pic>
      <p:pic>
        <p:nvPicPr>
          <p:cNvPr id="9" name="8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142976" y="1857364"/>
            <a:ext cx="1785918" cy="1666857"/>
          </a:xfrm>
          <a:prstGeom prst="rect">
            <a:avLst/>
          </a:prstGeom>
        </p:spPr>
      </p:pic>
      <p:pic>
        <p:nvPicPr>
          <p:cNvPr id="10" name="9 Imagen" descr="rehilete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28660" y="1857364"/>
            <a:ext cx="1785918" cy="1666857"/>
          </a:xfrm>
          <a:prstGeom prst="rect">
            <a:avLst/>
          </a:prstGeom>
        </p:spPr>
      </p:pic>
      <p:pic>
        <p:nvPicPr>
          <p:cNvPr id="11" name="10 Imagen" descr="rehilete1.png"/>
          <p:cNvPicPr>
            <a:picLocks noChangeAspect="1"/>
          </p:cNvPicPr>
          <p:nvPr/>
        </p:nvPicPr>
        <p:blipFill>
          <a:blip r:embed="rId3">
            <a:duotone>
              <a:prstClr val="black"/>
              <a:srgbClr val="CC0099">
                <a:tint val="45000"/>
                <a:satMod val="400000"/>
              </a:srgbClr>
            </a:duotone>
            <a:lum bright="20000" contrast="40000"/>
          </a:blip>
          <a:stretch>
            <a:fillRect/>
          </a:stretch>
        </p:blipFill>
        <p:spPr>
          <a:xfrm>
            <a:off x="7358082" y="3643314"/>
            <a:ext cx="1785918" cy="1666857"/>
          </a:xfrm>
          <a:prstGeom prst="rect">
            <a:avLst/>
          </a:prstGeom>
        </p:spPr>
      </p:pic>
      <p:pic>
        <p:nvPicPr>
          <p:cNvPr id="12" name="11 Imagen" descr="rehilete1.png"/>
          <p:cNvPicPr>
            <a:picLocks noChangeAspect="1"/>
          </p:cNvPicPr>
          <p:nvPr/>
        </p:nvPicPr>
        <p:blipFill>
          <a:blip r:embed="rId3">
            <a:duotone>
              <a:prstClr val="black"/>
              <a:srgbClr val="CC0099">
                <a:tint val="45000"/>
                <a:satMod val="400000"/>
              </a:srgbClr>
            </a:duotone>
            <a:lum bright="20000" contrast="40000"/>
          </a:blip>
          <a:stretch>
            <a:fillRect/>
          </a:stretch>
        </p:blipFill>
        <p:spPr>
          <a:xfrm>
            <a:off x="5857884" y="3643314"/>
            <a:ext cx="1785918" cy="1666857"/>
          </a:xfrm>
          <a:prstGeom prst="rect">
            <a:avLst/>
          </a:prstGeom>
        </p:spPr>
      </p:pic>
      <p:pic>
        <p:nvPicPr>
          <p:cNvPr id="13" name="12 Imagen" descr="rehilete1.png"/>
          <p:cNvPicPr>
            <a:picLocks noChangeAspect="1"/>
          </p:cNvPicPr>
          <p:nvPr/>
        </p:nvPicPr>
        <p:blipFill>
          <a:blip r:embed="rId3">
            <a:duotone>
              <a:prstClr val="black"/>
              <a:srgbClr val="CC0099">
                <a:tint val="45000"/>
                <a:satMod val="400000"/>
              </a:srgbClr>
            </a:duotone>
            <a:lum bright="20000" contrast="40000"/>
          </a:blip>
          <a:stretch>
            <a:fillRect/>
          </a:stretch>
        </p:blipFill>
        <p:spPr>
          <a:xfrm>
            <a:off x="4143372" y="3643314"/>
            <a:ext cx="1785918" cy="1666857"/>
          </a:xfrm>
          <a:prstGeom prst="rect">
            <a:avLst/>
          </a:prstGeom>
        </p:spPr>
      </p:pic>
      <p:pic>
        <p:nvPicPr>
          <p:cNvPr id="14" name="13 Imagen" descr="rehilete1.png"/>
          <p:cNvPicPr>
            <a:picLocks noChangeAspect="1"/>
          </p:cNvPicPr>
          <p:nvPr/>
        </p:nvPicPr>
        <p:blipFill>
          <a:blip r:embed="rId3">
            <a:duotone>
              <a:prstClr val="black"/>
              <a:srgbClr val="CC0099">
                <a:tint val="45000"/>
                <a:satMod val="400000"/>
              </a:srgbClr>
            </a:duotone>
            <a:lum bright="20000" contrast="40000"/>
          </a:blip>
          <a:stretch>
            <a:fillRect/>
          </a:stretch>
        </p:blipFill>
        <p:spPr>
          <a:xfrm>
            <a:off x="2571736" y="3643314"/>
            <a:ext cx="1785918" cy="1666857"/>
          </a:xfrm>
          <a:prstGeom prst="rect">
            <a:avLst/>
          </a:prstGeom>
        </p:spPr>
      </p:pic>
      <p:pic>
        <p:nvPicPr>
          <p:cNvPr id="15" name="14 Imagen" descr="rehilete1.png"/>
          <p:cNvPicPr>
            <a:picLocks noChangeAspect="1"/>
          </p:cNvPicPr>
          <p:nvPr/>
        </p:nvPicPr>
        <p:blipFill>
          <a:blip r:embed="rId3">
            <a:duotone>
              <a:prstClr val="black"/>
              <a:srgbClr val="CC0099">
                <a:tint val="45000"/>
                <a:satMod val="400000"/>
              </a:srgbClr>
            </a:duotone>
            <a:lum bright="20000" contrast="40000"/>
          </a:blip>
          <a:stretch>
            <a:fillRect/>
          </a:stretch>
        </p:blipFill>
        <p:spPr>
          <a:xfrm>
            <a:off x="1071538" y="3643314"/>
            <a:ext cx="1785918" cy="1666857"/>
          </a:xfrm>
          <a:prstGeom prst="rect">
            <a:avLst/>
          </a:prstGeom>
        </p:spPr>
      </p:pic>
      <p:pic>
        <p:nvPicPr>
          <p:cNvPr id="16" name="15 Imagen" descr="rehilete1.png"/>
          <p:cNvPicPr>
            <a:picLocks noChangeAspect="1"/>
          </p:cNvPicPr>
          <p:nvPr/>
        </p:nvPicPr>
        <p:blipFill>
          <a:blip r:embed="rId3">
            <a:duotone>
              <a:prstClr val="black"/>
              <a:srgbClr val="CC0099">
                <a:tint val="45000"/>
                <a:satMod val="400000"/>
              </a:srgbClr>
            </a:duotone>
            <a:lum bright="20000" contrast="40000"/>
          </a:blip>
          <a:stretch>
            <a:fillRect/>
          </a:stretch>
        </p:blipFill>
        <p:spPr>
          <a:xfrm>
            <a:off x="-357222" y="3643314"/>
            <a:ext cx="1785918" cy="1666857"/>
          </a:xfrm>
          <a:prstGeom prst="rect">
            <a:avLst/>
          </a:prstGeom>
        </p:spPr>
      </p:pic>
      <p:sp>
        <p:nvSpPr>
          <p:cNvPr id="17" name="16 Rectángulo"/>
          <p:cNvSpPr/>
          <p:nvPr/>
        </p:nvSpPr>
        <p:spPr>
          <a:xfrm>
            <a:off x="-428660" y="0"/>
            <a:ext cx="957266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0-ppt_w/2"/>
                                          </p:val>
                                        </p:tav>
                                      </p:tavLst>
                                    </p:anim>
                                    <p:anim calcmode="lin" valueType="num">
                                      <p:cBhvr additive="base">
                                        <p:cTn id="82" dur="3000"/>
                                        <p:tgtEl>
                                          <p:spTgt spid="5"/>
                                        </p:tgtEl>
                                        <p:attrNameLst>
                                          <p:attrName>ppt_y</p:attrName>
                                        </p:attrNameLst>
                                      </p:cBhvr>
                                      <p:tavLst>
                                        <p:tav tm="0">
                                          <p:val>
                                            <p:strVal val="ppt_y"/>
                                          </p:val>
                                        </p:tav>
                                        <p:tav tm="100000">
                                          <p:val>
                                            <p:strVal val="ppt_y"/>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ppt_y"/>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ppt_y"/>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8"/>
                                        </p:tgtEl>
                                        <p:attrNameLst>
                                          <p:attrName>ppt_x</p:attrName>
                                        </p:attrNameLst>
                                      </p:cBhvr>
                                      <p:tavLst>
                                        <p:tav tm="0">
                                          <p:val>
                                            <p:strVal val="ppt_x"/>
                                          </p:val>
                                        </p:tav>
                                        <p:tav tm="100000">
                                          <p:val>
                                            <p:strVal val="0-ppt_w/2"/>
                                          </p:val>
                                        </p:tav>
                                      </p:tavLst>
                                    </p:anim>
                                    <p:anim calcmode="lin" valueType="num">
                                      <p:cBhvr additive="base">
                                        <p:cTn id="94" dur="3000"/>
                                        <p:tgtEl>
                                          <p:spTgt spid="8"/>
                                        </p:tgtEl>
                                        <p:attrNameLst>
                                          <p:attrName>ppt_y</p:attrName>
                                        </p:attrNameLst>
                                      </p:cBhvr>
                                      <p:tavLst>
                                        <p:tav tm="0">
                                          <p:val>
                                            <p:strVal val="ppt_y"/>
                                          </p:val>
                                        </p:tav>
                                        <p:tav tm="100000">
                                          <p:val>
                                            <p:strVal val="ppt_y"/>
                                          </p:val>
                                        </p:tav>
                                      </p:tavLst>
                                    </p:anim>
                                    <p:set>
                                      <p:cBhvr>
                                        <p:cTn id="95" dur="1" fill="hold">
                                          <p:stCondLst>
                                            <p:cond delay="2999"/>
                                          </p:stCondLst>
                                        </p:cTn>
                                        <p:tgtEl>
                                          <p:spTgt spid="8"/>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9"/>
                                        </p:tgtEl>
                                        <p:attrNameLst>
                                          <p:attrName>ppt_x</p:attrName>
                                        </p:attrNameLst>
                                      </p:cBhvr>
                                      <p:tavLst>
                                        <p:tav tm="0">
                                          <p:val>
                                            <p:strVal val="ppt_x"/>
                                          </p:val>
                                        </p:tav>
                                        <p:tav tm="100000">
                                          <p:val>
                                            <p:strVal val="0-ppt_w/2"/>
                                          </p:val>
                                        </p:tav>
                                      </p:tavLst>
                                    </p:anim>
                                    <p:anim calcmode="lin" valueType="num">
                                      <p:cBhvr additive="base">
                                        <p:cTn id="98" dur="3000"/>
                                        <p:tgtEl>
                                          <p:spTgt spid="9"/>
                                        </p:tgtEl>
                                        <p:attrNameLst>
                                          <p:attrName>ppt_y</p:attrName>
                                        </p:attrNameLst>
                                      </p:cBhvr>
                                      <p:tavLst>
                                        <p:tav tm="0">
                                          <p:val>
                                            <p:strVal val="ppt_y"/>
                                          </p:val>
                                        </p:tav>
                                        <p:tav tm="100000">
                                          <p:val>
                                            <p:strVal val="ppt_y"/>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1+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ppt_y"/>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3"/>
                                        </p:tgtEl>
                                        <p:attrNameLst>
                                          <p:attrName>ppt_x</p:attrName>
                                        </p:attrNameLst>
                                      </p:cBhvr>
                                      <p:tavLst>
                                        <p:tav tm="0">
                                          <p:val>
                                            <p:strVal val="ppt_x"/>
                                          </p:val>
                                        </p:tav>
                                        <p:tav tm="100000">
                                          <p:val>
                                            <p:strVal val="1+ppt_w/2"/>
                                          </p:val>
                                        </p:tav>
                                      </p:tavLst>
                                    </p:anim>
                                    <p:anim calcmode="lin" valueType="num">
                                      <p:cBhvr additive="base">
                                        <p:cTn id="114" dur="3000"/>
                                        <p:tgtEl>
                                          <p:spTgt spid="13"/>
                                        </p:tgtEl>
                                        <p:attrNameLst>
                                          <p:attrName>ppt_y</p:attrName>
                                        </p:attrNameLst>
                                      </p:cBhvr>
                                      <p:tavLst>
                                        <p:tav tm="0">
                                          <p:val>
                                            <p:strVal val="ppt_y"/>
                                          </p:val>
                                        </p:tav>
                                        <p:tav tm="100000">
                                          <p:val>
                                            <p:strVal val="ppt_y"/>
                                          </p:val>
                                        </p:tav>
                                      </p:tavLst>
                                    </p:anim>
                                    <p:set>
                                      <p:cBhvr>
                                        <p:cTn id="115" dur="1" fill="hold">
                                          <p:stCondLst>
                                            <p:cond delay="2999"/>
                                          </p:stCondLst>
                                        </p:cTn>
                                        <p:tgtEl>
                                          <p:spTgt spid="1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1+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1+ppt_w/2"/>
                                          </p:val>
                                        </p:tav>
                                      </p:tavLst>
                                    </p:anim>
                                    <p:anim calcmode="lin" valueType="num">
                                      <p:cBhvr additive="base">
                                        <p:cTn id="122" dur="3000"/>
                                        <p:tgtEl>
                                          <p:spTgt spid="15"/>
                                        </p:tgtEl>
                                        <p:attrNameLst>
                                          <p:attrName>ppt_y</p:attrName>
                                        </p:attrNameLst>
                                      </p:cBhvr>
                                      <p:tavLst>
                                        <p:tav tm="0">
                                          <p:val>
                                            <p:strVal val="ppt_y"/>
                                          </p:val>
                                        </p:tav>
                                        <p:tav tm="100000">
                                          <p:val>
                                            <p:strVal val="ppt_y"/>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ppt_y"/>
                                          </p:val>
                                        </p:tav>
                                      </p:tavLst>
                                    </p:anim>
                                    <p:set>
                                      <p:cBhvr>
                                        <p:cTn id="127" dur="1" fill="hold">
                                          <p:stCondLst>
                                            <p:cond delay="2999"/>
                                          </p:stCondLst>
                                        </p:cTn>
                                        <p:tgtEl>
                                          <p:spTgt spid="16"/>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4/3*#ppt_w"/>
                                          </p:val>
                                        </p:tav>
                                        <p:tav tm="100000">
                                          <p:val>
                                            <p:strVal val="#ppt_w"/>
                                          </p:val>
                                        </p:tav>
                                      </p:tavLst>
                                    </p:anim>
                                    <p:anim calcmode="lin" valueType="num">
                                      <p:cBhvr>
                                        <p:cTn id="155" dur="3000" fill="hold"/>
                                        <p:tgtEl>
                                          <p:spTgt spid="4"/>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95000"/>
                </a:schemeClr>
              </a:gs>
              <a:gs pos="50000">
                <a:srgbClr val="0070C0">
                  <a:shade val="67500"/>
                  <a:satMod val="115000"/>
                </a:srgbClr>
              </a:gs>
              <a:gs pos="100000">
                <a:srgbClr val="0070C0">
                  <a:shade val="100000"/>
                  <a:satMod val="115000"/>
                </a:srgbClr>
              </a:gs>
            </a:gsLst>
            <a:lin ang="16200000" scaled="1"/>
            <a:tileRect/>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8930" y="0"/>
            <a:ext cx="9152930" cy="6858000"/>
          </a:xfrm>
          <a:prstGeom prst="rect">
            <a:avLst/>
          </a:prstGeom>
        </p:spPr>
      </p:pic>
      <p:pic>
        <p:nvPicPr>
          <p:cNvPr id="6" name="5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611912" y="3025559"/>
            <a:ext cx="2023876" cy="862385"/>
          </a:xfrm>
          <a:prstGeom prst="rect">
            <a:avLst/>
          </a:prstGeom>
          <a:effectLst>
            <a:reflection blurRad="6350" stA="50000" endA="300" endPos="38500" dist="50800" dir="5400000" sy="-100000" algn="bl" rotWithShape="0"/>
          </a:effectLst>
        </p:spPr>
      </p:pic>
      <p:pic>
        <p:nvPicPr>
          <p:cNvPr id="7" name="6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969102" y="1882551"/>
            <a:ext cx="2023876" cy="862385"/>
          </a:xfrm>
          <a:prstGeom prst="rect">
            <a:avLst/>
          </a:prstGeom>
          <a:effectLst>
            <a:reflection blurRad="6350" stA="50000" endA="300" endPos="38500" dist="50800" dir="5400000" sy="-100000" algn="bl" rotWithShape="0"/>
          </a:effectLst>
        </p:spPr>
      </p:pic>
      <p:pic>
        <p:nvPicPr>
          <p:cNvPr id="8" name="7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1397730" y="668129"/>
            <a:ext cx="2023876" cy="862385"/>
          </a:xfrm>
          <a:prstGeom prst="rect">
            <a:avLst/>
          </a:prstGeom>
          <a:effectLst>
            <a:reflection blurRad="6350" stA="50000" endA="300" endPos="38500" dist="50800" dir="5400000" sy="-100000" algn="bl" rotWithShape="0"/>
          </a:effectLst>
        </p:spPr>
      </p:pic>
      <p:pic>
        <p:nvPicPr>
          <p:cNvPr id="9" name="8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326161" y="4311444"/>
            <a:ext cx="2023876" cy="862385"/>
          </a:xfrm>
          <a:prstGeom prst="rect">
            <a:avLst/>
          </a:prstGeom>
          <a:effectLst>
            <a:reflection blurRad="6350" stA="50000" endA="300" endPos="38500" dist="50800" dir="5400000" sy="-100000" algn="bl" rotWithShape="0"/>
          </a:effectLst>
        </p:spPr>
      </p:pic>
      <p:pic>
        <p:nvPicPr>
          <p:cNvPr id="10" name="9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102468" y="5327490"/>
            <a:ext cx="2023876" cy="862385"/>
          </a:xfrm>
          <a:prstGeom prst="rect">
            <a:avLst/>
          </a:prstGeom>
          <a:effectLst>
            <a:reflection blurRad="6350" stA="50000" endA="300" endPos="38500" dist="50800" dir="5400000" sy="-100000" algn="bl" rotWithShape="0"/>
          </a:effectLst>
        </p:spPr>
      </p:pic>
      <p:pic>
        <p:nvPicPr>
          <p:cNvPr id="11" name="10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5848129" y="709102"/>
            <a:ext cx="2023876" cy="712650"/>
          </a:xfrm>
          <a:prstGeom prst="rect">
            <a:avLst/>
          </a:prstGeom>
          <a:effectLst>
            <a:reflection blurRad="6350" stA="50000" endA="300" endPos="38500" dist="50800" dir="5400000" sy="-100000" algn="bl" rotWithShape="0"/>
          </a:effectLst>
        </p:spPr>
      </p:pic>
      <p:pic>
        <p:nvPicPr>
          <p:cNvPr id="12" name="11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6276756" y="1923524"/>
            <a:ext cx="2023876" cy="712650"/>
          </a:xfrm>
          <a:prstGeom prst="rect">
            <a:avLst/>
          </a:prstGeom>
          <a:effectLst>
            <a:reflection blurRad="6350" stA="50000" endA="300" endPos="38500" dist="50800" dir="5400000" sy="-100000" algn="bl" rotWithShape="0"/>
          </a:effectLst>
        </p:spPr>
      </p:pic>
      <p:pic>
        <p:nvPicPr>
          <p:cNvPr id="13" name="12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6562508" y="3137969"/>
            <a:ext cx="2023876" cy="712650"/>
          </a:xfrm>
          <a:prstGeom prst="rect">
            <a:avLst/>
          </a:prstGeom>
          <a:effectLst>
            <a:reflection blurRad="6350" stA="50000" endA="300" endPos="38500" dist="50800" dir="5400000" sy="-100000" algn="bl" rotWithShape="0"/>
          </a:effectLst>
        </p:spPr>
      </p:pic>
      <p:pic>
        <p:nvPicPr>
          <p:cNvPr id="14" name="13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6848260" y="4423854"/>
            <a:ext cx="2023876" cy="712650"/>
          </a:xfrm>
          <a:prstGeom prst="rect">
            <a:avLst/>
          </a:prstGeom>
          <a:effectLst>
            <a:reflection blurRad="6350" stA="50000" endA="300" endPos="38500" dist="50800" dir="5400000" sy="-100000" algn="bl" rotWithShape="0"/>
          </a:effectLst>
        </p:spPr>
      </p:pic>
      <p:pic>
        <p:nvPicPr>
          <p:cNvPr id="15" name="14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7062574" y="5436248"/>
            <a:ext cx="2023876" cy="712650"/>
          </a:xfrm>
          <a:prstGeom prst="rect">
            <a:avLst/>
          </a:prstGeom>
          <a:effectLst>
            <a:reflection blurRad="6350" stA="50000" endA="300" endPos="38500" dist="50800" dir="5400000" sy="-100000" algn="bl" rotWithShape="0"/>
          </a:effectLst>
        </p:spPr>
      </p:pic>
      <p:pic>
        <p:nvPicPr>
          <p:cNvPr id="16" name="15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40408" y="3025558"/>
            <a:ext cx="2023876" cy="862385"/>
          </a:xfrm>
          <a:prstGeom prst="rect">
            <a:avLst/>
          </a:prstGeom>
          <a:effectLst>
            <a:reflection blurRad="6350" stA="50000" endA="300" endPos="38500" dist="50800" dir="5400000" sy="-100000" algn="bl" rotWithShape="0"/>
          </a:effectLst>
        </p:spPr>
      </p:pic>
      <p:pic>
        <p:nvPicPr>
          <p:cNvPr id="17" name="16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397598" y="1882550"/>
            <a:ext cx="2023876" cy="862385"/>
          </a:xfrm>
          <a:prstGeom prst="rect">
            <a:avLst/>
          </a:prstGeom>
          <a:effectLst>
            <a:reflection blurRad="6350" stA="50000" endA="300" endPos="38500" dist="50800" dir="5400000" sy="-100000" algn="bl" rotWithShape="0"/>
          </a:effectLst>
        </p:spPr>
      </p:pic>
      <p:pic>
        <p:nvPicPr>
          <p:cNvPr id="18" name="17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826226" y="668128"/>
            <a:ext cx="2023876" cy="862385"/>
          </a:xfrm>
          <a:prstGeom prst="rect">
            <a:avLst/>
          </a:prstGeom>
          <a:effectLst>
            <a:reflection blurRad="6350" stA="50000" endA="300" endPos="38500" dist="50800" dir="5400000" sy="-100000" algn="bl" rotWithShape="0"/>
          </a:effectLst>
        </p:spPr>
      </p:pic>
      <p:pic>
        <p:nvPicPr>
          <p:cNvPr id="19" name="18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245343" y="4311443"/>
            <a:ext cx="2023876" cy="862385"/>
          </a:xfrm>
          <a:prstGeom prst="rect">
            <a:avLst/>
          </a:prstGeom>
          <a:effectLst>
            <a:reflection blurRad="6350" stA="50000" endA="300" endPos="38500" dist="50800" dir="5400000" sy="-100000" algn="bl" rotWithShape="0"/>
          </a:effectLst>
        </p:spPr>
      </p:pic>
      <p:pic>
        <p:nvPicPr>
          <p:cNvPr id="20" name="19 Imagen" descr="lineas.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7466079">
            <a:off x="-673972" y="5327489"/>
            <a:ext cx="2023876" cy="862385"/>
          </a:xfrm>
          <a:prstGeom prst="rect">
            <a:avLst/>
          </a:prstGeom>
          <a:effectLst>
            <a:reflection blurRad="6350" stA="50000" endA="300" endPos="38500" dist="50800" dir="5400000" sy="-100000" algn="bl" rotWithShape="0"/>
          </a:effectLst>
        </p:spPr>
      </p:pic>
      <p:pic>
        <p:nvPicPr>
          <p:cNvPr id="21" name="20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6348195" y="709102"/>
            <a:ext cx="2023876" cy="712650"/>
          </a:xfrm>
          <a:prstGeom prst="rect">
            <a:avLst/>
          </a:prstGeom>
          <a:effectLst>
            <a:reflection blurRad="6350" stA="50000" endA="300" endPos="38500" dist="50800" dir="5400000" sy="-100000" algn="bl" rotWithShape="0"/>
          </a:effectLst>
        </p:spPr>
      </p:pic>
      <p:pic>
        <p:nvPicPr>
          <p:cNvPr id="22" name="21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6776822" y="1923524"/>
            <a:ext cx="2023876" cy="712650"/>
          </a:xfrm>
          <a:prstGeom prst="rect">
            <a:avLst/>
          </a:prstGeom>
          <a:effectLst>
            <a:reflection blurRad="6350" stA="50000" endA="300" endPos="38500" dist="50800" dir="5400000" sy="-100000" algn="bl" rotWithShape="0"/>
          </a:effectLst>
        </p:spPr>
      </p:pic>
      <p:pic>
        <p:nvPicPr>
          <p:cNvPr id="23" name="22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7062574" y="3137969"/>
            <a:ext cx="2023876" cy="712650"/>
          </a:xfrm>
          <a:prstGeom prst="rect">
            <a:avLst/>
          </a:prstGeom>
          <a:effectLst>
            <a:reflection blurRad="6350" stA="50000" endA="300" endPos="38500" dist="50800" dir="5400000" sy="-100000" algn="bl" rotWithShape="0"/>
          </a:effectLst>
        </p:spPr>
      </p:pic>
      <p:pic>
        <p:nvPicPr>
          <p:cNvPr id="24" name="23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7348326" y="4423854"/>
            <a:ext cx="2023876" cy="712650"/>
          </a:xfrm>
          <a:prstGeom prst="rect">
            <a:avLst/>
          </a:prstGeom>
          <a:effectLst>
            <a:reflection blurRad="6350" stA="50000" endA="300" endPos="38500" dist="50800" dir="5400000" sy="-100000" algn="bl" rotWithShape="0"/>
          </a:effectLst>
        </p:spPr>
      </p:pic>
      <p:pic>
        <p:nvPicPr>
          <p:cNvPr id="25" name="24 Imagen" descr="lineas.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5440481" flipV="1">
            <a:off x="7562640" y="5436248"/>
            <a:ext cx="2023876" cy="712650"/>
          </a:xfrm>
          <a:prstGeom prst="rect">
            <a:avLst/>
          </a:prstGeom>
          <a:effectLst>
            <a:reflection blurRad="6350" stA="50000" endA="300" endPos="38500" dist="50800" dir="5400000" sy="-100000" algn="bl" rotWithShape="0"/>
          </a:effectLst>
        </p:spPr>
      </p:pic>
      <p:sp>
        <p:nvSpPr>
          <p:cNvPr id="26" name="25 Rectángulo"/>
          <p:cNvSpPr/>
          <p:nvPr/>
        </p:nvSpPr>
        <p:spPr>
          <a:xfrm>
            <a:off x="0" y="0"/>
            <a:ext cx="9144000" cy="7572404"/>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3"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3000" fill="hold"/>
                                        <p:tgtEl>
                                          <p:spTgt spid="20"/>
                                        </p:tgtEl>
                                        <p:attrNameLst>
                                          <p:attrName>ppt_x</p:attrName>
                                        </p:attrNameLst>
                                      </p:cBhvr>
                                      <p:tavLst>
                                        <p:tav tm="0">
                                          <p:val>
                                            <p:strVal val="1+#ppt_w/2"/>
                                          </p:val>
                                        </p:tav>
                                        <p:tav tm="100000">
                                          <p:val>
                                            <p:strVal val="#ppt_x"/>
                                          </p:val>
                                        </p:tav>
                                      </p:tavLst>
                                    </p:anim>
                                    <p:anim calcmode="lin" valueType="num">
                                      <p:cBhvr additive="base">
                                        <p:cTn id="47" dur="3000" fill="hold"/>
                                        <p:tgtEl>
                                          <p:spTgt spid="20"/>
                                        </p:tgtEl>
                                        <p:attrNameLst>
                                          <p:attrName>ppt_y</p:attrName>
                                        </p:attrNameLst>
                                      </p:cBhvr>
                                      <p:tavLst>
                                        <p:tav tm="0">
                                          <p:val>
                                            <p:strVal val="0-#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0-#ppt_w/2"/>
                                          </p:val>
                                        </p:tav>
                                        <p:tav tm="100000">
                                          <p:val>
                                            <p:strVal val="#ppt_x"/>
                                          </p:val>
                                        </p:tav>
                                      </p:tavLst>
                                    </p:anim>
                                    <p:anim calcmode="lin" valueType="num">
                                      <p:cBhvr additive="base">
                                        <p:cTn id="75" dur="3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2"/>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3"/>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24"/>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25"/>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7"/>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9"/>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0"/>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0"/>
                                        </p:tgtEl>
                                        <p:attrNameLst>
                                          <p:attrName>r</p:attrName>
                                        </p:attrNameLst>
                                      </p:cBhvr>
                                    </p:animRot>
                                  </p:childTnLst>
                                </p:cTn>
                              </p:par>
                              <p:par>
                                <p:cTn id="128" presetID="3" presetClass="entr" presetSubtype="10" fill="hold" nodeType="withEffect">
                                  <p:stCondLst>
                                    <p:cond delay="0"/>
                                  </p:stCondLst>
                                  <p:childTnLst>
                                    <p:set>
                                      <p:cBhvr>
                                        <p:cTn id="129" dur="1" fill="hold">
                                          <p:stCondLst>
                                            <p:cond delay="0"/>
                                          </p:stCondLst>
                                        </p:cTn>
                                        <p:tgtEl>
                                          <p:spTgt spid="6"/>
                                        </p:tgtEl>
                                        <p:attrNameLst>
                                          <p:attrName>style.visibility</p:attrName>
                                        </p:attrNameLst>
                                      </p:cBhvr>
                                      <p:to>
                                        <p:strVal val="visible"/>
                                      </p:to>
                                    </p:set>
                                    <p:animEffect transition="in" filter="blinds(horizontal)">
                                      <p:cBhvr>
                                        <p:cTn id="130" dur="3000"/>
                                        <p:tgtEl>
                                          <p:spTgt spid="6"/>
                                        </p:tgtEl>
                                      </p:cBhvr>
                                    </p:animEffect>
                                  </p:childTnLst>
                                </p:cTn>
                              </p:par>
                              <p:par>
                                <p:cTn id="131" presetID="3" presetClass="entr" presetSubtype="10"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blinds(horizontal)">
                                      <p:cBhvr>
                                        <p:cTn id="133" dur="3000"/>
                                        <p:tgtEl>
                                          <p:spTgt spid="7"/>
                                        </p:tgtEl>
                                      </p:cBhvr>
                                    </p:animEffect>
                                  </p:childTnLst>
                                </p:cTn>
                              </p:par>
                              <p:par>
                                <p:cTn id="134" presetID="3" presetClass="entr" presetSubtype="10" fill="hold" nodeType="withEffect">
                                  <p:stCondLst>
                                    <p:cond delay="0"/>
                                  </p:stCondLst>
                                  <p:childTnLst>
                                    <p:set>
                                      <p:cBhvr>
                                        <p:cTn id="135" dur="1" fill="hold">
                                          <p:stCondLst>
                                            <p:cond delay="0"/>
                                          </p:stCondLst>
                                        </p:cTn>
                                        <p:tgtEl>
                                          <p:spTgt spid="8"/>
                                        </p:tgtEl>
                                        <p:attrNameLst>
                                          <p:attrName>style.visibility</p:attrName>
                                        </p:attrNameLst>
                                      </p:cBhvr>
                                      <p:to>
                                        <p:strVal val="visible"/>
                                      </p:to>
                                    </p:set>
                                    <p:animEffect transition="in" filter="blinds(horizontal)">
                                      <p:cBhvr>
                                        <p:cTn id="136" dur="3000"/>
                                        <p:tgtEl>
                                          <p:spTgt spid="8"/>
                                        </p:tgtEl>
                                      </p:cBhvr>
                                    </p:animEffect>
                                  </p:childTnLst>
                                </p:cTn>
                              </p:par>
                              <p:par>
                                <p:cTn id="137" presetID="3" presetClass="entr" presetSubtype="10" fill="hold" nodeType="withEffect">
                                  <p:stCondLst>
                                    <p:cond delay="0"/>
                                  </p:stCondLst>
                                  <p:childTnLst>
                                    <p:set>
                                      <p:cBhvr>
                                        <p:cTn id="138" dur="1" fill="hold">
                                          <p:stCondLst>
                                            <p:cond delay="0"/>
                                          </p:stCondLst>
                                        </p:cTn>
                                        <p:tgtEl>
                                          <p:spTgt spid="9"/>
                                        </p:tgtEl>
                                        <p:attrNameLst>
                                          <p:attrName>style.visibility</p:attrName>
                                        </p:attrNameLst>
                                      </p:cBhvr>
                                      <p:to>
                                        <p:strVal val="visible"/>
                                      </p:to>
                                    </p:set>
                                    <p:animEffect transition="in" filter="blinds(horizontal)">
                                      <p:cBhvr>
                                        <p:cTn id="139" dur="3000"/>
                                        <p:tgtEl>
                                          <p:spTgt spid="9"/>
                                        </p:tgtEl>
                                      </p:cBhvr>
                                    </p:animEffect>
                                  </p:childTnLst>
                                </p:cTn>
                              </p:par>
                              <p:par>
                                <p:cTn id="140" presetID="3" presetClass="entr" presetSubtype="10" fill="hold"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blinds(horizontal)">
                                      <p:cBhvr>
                                        <p:cTn id="142" dur="3000"/>
                                        <p:tgtEl>
                                          <p:spTgt spid="10"/>
                                        </p:tgtEl>
                                      </p:cBhvr>
                                    </p:animEffect>
                                  </p:childTnLst>
                                </p:cTn>
                              </p:par>
                              <p:par>
                                <p:cTn id="143" presetID="3" presetClass="entr" presetSubtype="10" fill="hold"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horizontal)">
                                      <p:cBhvr>
                                        <p:cTn id="145" dur="3000"/>
                                        <p:tgtEl>
                                          <p:spTgt spid="16"/>
                                        </p:tgtEl>
                                      </p:cBhvr>
                                    </p:animEffect>
                                  </p:childTnLst>
                                </p:cTn>
                              </p:par>
                              <p:par>
                                <p:cTn id="146" presetID="3" presetClass="entr" presetSubtype="10"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horizontal)">
                                      <p:cBhvr>
                                        <p:cTn id="148" dur="3000"/>
                                        <p:tgtEl>
                                          <p:spTgt spid="17"/>
                                        </p:tgtEl>
                                      </p:cBhvr>
                                    </p:animEffect>
                                  </p:childTnLst>
                                </p:cTn>
                              </p:par>
                              <p:par>
                                <p:cTn id="149" presetID="3" presetClass="entr" presetSubtype="10" fill="hold"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horizontal)">
                                      <p:cBhvr>
                                        <p:cTn id="151" dur="3000"/>
                                        <p:tgtEl>
                                          <p:spTgt spid="18"/>
                                        </p:tgtEl>
                                      </p:cBhvr>
                                    </p:animEffect>
                                  </p:childTnLst>
                                </p:cTn>
                              </p:par>
                              <p:par>
                                <p:cTn id="152" presetID="3" presetClass="entr" presetSubtype="10"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horizontal)">
                                      <p:cBhvr>
                                        <p:cTn id="154" dur="3000"/>
                                        <p:tgtEl>
                                          <p:spTgt spid="19"/>
                                        </p:tgtEl>
                                      </p:cBhvr>
                                    </p:animEffect>
                                  </p:childTnLst>
                                </p:cTn>
                              </p:par>
                              <p:par>
                                <p:cTn id="155" presetID="3" presetClass="entr" presetSubtype="10" fill="hold"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horizontal)">
                                      <p:cBhvr>
                                        <p:cTn id="157" dur="3000"/>
                                        <p:tgtEl>
                                          <p:spTgt spid="20"/>
                                        </p:tgtEl>
                                      </p:cBhvr>
                                    </p:animEffect>
                                  </p:childTnLst>
                                </p:cTn>
                              </p:par>
                              <p:par>
                                <p:cTn id="158" presetID="3" presetClass="entr" presetSubtype="10" fill="hold" nodeType="withEffect">
                                  <p:stCondLst>
                                    <p:cond delay="0"/>
                                  </p:stCondLst>
                                  <p:childTnLst>
                                    <p:set>
                                      <p:cBhvr>
                                        <p:cTn id="159" dur="1" fill="hold">
                                          <p:stCondLst>
                                            <p:cond delay="0"/>
                                          </p:stCondLst>
                                        </p:cTn>
                                        <p:tgtEl>
                                          <p:spTgt spid="11"/>
                                        </p:tgtEl>
                                        <p:attrNameLst>
                                          <p:attrName>style.visibility</p:attrName>
                                        </p:attrNameLst>
                                      </p:cBhvr>
                                      <p:to>
                                        <p:strVal val="visible"/>
                                      </p:to>
                                    </p:set>
                                    <p:animEffect transition="in" filter="blinds(horizontal)">
                                      <p:cBhvr>
                                        <p:cTn id="160" dur="3000"/>
                                        <p:tgtEl>
                                          <p:spTgt spid="11"/>
                                        </p:tgtEl>
                                      </p:cBhvr>
                                    </p:animEffect>
                                  </p:childTnLst>
                                </p:cTn>
                              </p:par>
                              <p:par>
                                <p:cTn id="161" presetID="3" presetClass="entr" presetSubtype="10" fill="hold" nodeType="withEffect">
                                  <p:stCondLst>
                                    <p:cond delay="0"/>
                                  </p:stCondLst>
                                  <p:childTnLst>
                                    <p:set>
                                      <p:cBhvr>
                                        <p:cTn id="162" dur="1" fill="hold">
                                          <p:stCondLst>
                                            <p:cond delay="0"/>
                                          </p:stCondLst>
                                        </p:cTn>
                                        <p:tgtEl>
                                          <p:spTgt spid="12"/>
                                        </p:tgtEl>
                                        <p:attrNameLst>
                                          <p:attrName>style.visibility</p:attrName>
                                        </p:attrNameLst>
                                      </p:cBhvr>
                                      <p:to>
                                        <p:strVal val="visible"/>
                                      </p:to>
                                    </p:set>
                                    <p:animEffect transition="in" filter="blinds(horizontal)">
                                      <p:cBhvr>
                                        <p:cTn id="163" dur="3000"/>
                                        <p:tgtEl>
                                          <p:spTgt spid="12"/>
                                        </p:tgtEl>
                                      </p:cBhvr>
                                    </p:animEffect>
                                  </p:childTnLst>
                                </p:cTn>
                              </p:par>
                              <p:par>
                                <p:cTn id="164" presetID="3" presetClass="entr" presetSubtype="10" fill="hold" nodeType="withEffect">
                                  <p:stCondLst>
                                    <p:cond delay="0"/>
                                  </p:stCondLst>
                                  <p:childTnLst>
                                    <p:set>
                                      <p:cBhvr>
                                        <p:cTn id="165" dur="1" fill="hold">
                                          <p:stCondLst>
                                            <p:cond delay="0"/>
                                          </p:stCondLst>
                                        </p:cTn>
                                        <p:tgtEl>
                                          <p:spTgt spid="13"/>
                                        </p:tgtEl>
                                        <p:attrNameLst>
                                          <p:attrName>style.visibility</p:attrName>
                                        </p:attrNameLst>
                                      </p:cBhvr>
                                      <p:to>
                                        <p:strVal val="visible"/>
                                      </p:to>
                                    </p:set>
                                    <p:animEffect transition="in" filter="blinds(horizontal)">
                                      <p:cBhvr>
                                        <p:cTn id="166" dur="3000"/>
                                        <p:tgtEl>
                                          <p:spTgt spid="13"/>
                                        </p:tgtEl>
                                      </p:cBhvr>
                                    </p:animEffect>
                                  </p:childTnLst>
                                </p:cTn>
                              </p:par>
                              <p:par>
                                <p:cTn id="167" presetID="3" presetClass="entr" presetSubtype="10" fill="hold" nodeType="withEffect">
                                  <p:stCondLst>
                                    <p:cond delay="0"/>
                                  </p:stCondLst>
                                  <p:childTnLst>
                                    <p:set>
                                      <p:cBhvr>
                                        <p:cTn id="168" dur="1" fill="hold">
                                          <p:stCondLst>
                                            <p:cond delay="0"/>
                                          </p:stCondLst>
                                        </p:cTn>
                                        <p:tgtEl>
                                          <p:spTgt spid="14"/>
                                        </p:tgtEl>
                                        <p:attrNameLst>
                                          <p:attrName>style.visibility</p:attrName>
                                        </p:attrNameLst>
                                      </p:cBhvr>
                                      <p:to>
                                        <p:strVal val="visible"/>
                                      </p:to>
                                    </p:set>
                                    <p:animEffect transition="in" filter="blinds(horizontal)">
                                      <p:cBhvr>
                                        <p:cTn id="169" dur="3000"/>
                                        <p:tgtEl>
                                          <p:spTgt spid="14"/>
                                        </p:tgtEl>
                                      </p:cBhvr>
                                    </p:animEffect>
                                  </p:childTnLst>
                                </p:cTn>
                              </p:par>
                              <p:par>
                                <p:cTn id="170" presetID="3" presetClass="entr" presetSubtype="10" fill="hold" nodeType="withEffect">
                                  <p:stCondLst>
                                    <p:cond delay="0"/>
                                  </p:stCondLst>
                                  <p:childTnLst>
                                    <p:set>
                                      <p:cBhvr>
                                        <p:cTn id="171" dur="1" fill="hold">
                                          <p:stCondLst>
                                            <p:cond delay="0"/>
                                          </p:stCondLst>
                                        </p:cTn>
                                        <p:tgtEl>
                                          <p:spTgt spid="15"/>
                                        </p:tgtEl>
                                        <p:attrNameLst>
                                          <p:attrName>style.visibility</p:attrName>
                                        </p:attrNameLst>
                                      </p:cBhvr>
                                      <p:to>
                                        <p:strVal val="visible"/>
                                      </p:to>
                                    </p:set>
                                    <p:animEffect transition="in" filter="blinds(horizontal)">
                                      <p:cBhvr>
                                        <p:cTn id="172" dur="3000"/>
                                        <p:tgtEl>
                                          <p:spTgt spid="15"/>
                                        </p:tgtEl>
                                      </p:cBhvr>
                                    </p:animEffect>
                                  </p:childTnLst>
                                </p:cTn>
                              </p:par>
                              <p:par>
                                <p:cTn id="173" presetID="3" presetClass="entr" presetSubtype="10" fill="hold" nodeType="withEffect">
                                  <p:stCondLst>
                                    <p:cond delay="0"/>
                                  </p:stCondLst>
                                  <p:childTnLst>
                                    <p:set>
                                      <p:cBhvr>
                                        <p:cTn id="174" dur="1" fill="hold">
                                          <p:stCondLst>
                                            <p:cond delay="0"/>
                                          </p:stCondLst>
                                        </p:cTn>
                                        <p:tgtEl>
                                          <p:spTgt spid="21"/>
                                        </p:tgtEl>
                                        <p:attrNameLst>
                                          <p:attrName>style.visibility</p:attrName>
                                        </p:attrNameLst>
                                      </p:cBhvr>
                                      <p:to>
                                        <p:strVal val="visible"/>
                                      </p:to>
                                    </p:set>
                                    <p:animEffect transition="in" filter="blinds(horizontal)">
                                      <p:cBhvr>
                                        <p:cTn id="175" dur="3000"/>
                                        <p:tgtEl>
                                          <p:spTgt spid="21"/>
                                        </p:tgtEl>
                                      </p:cBhvr>
                                    </p:animEffect>
                                  </p:childTnLst>
                                </p:cTn>
                              </p:par>
                              <p:par>
                                <p:cTn id="176" presetID="3" presetClass="entr" presetSubtype="10" fill="hold"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blinds(horizontal)">
                                      <p:cBhvr>
                                        <p:cTn id="178" dur="3000"/>
                                        <p:tgtEl>
                                          <p:spTgt spid="22"/>
                                        </p:tgtEl>
                                      </p:cBhvr>
                                    </p:animEffect>
                                  </p:childTnLst>
                                </p:cTn>
                              </p:par>
                              <p:par>
                                <p:cTn id="179" presetID="3" presetClass="entr" presetSubtype="10"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blinds(horizontal)">
                                      <p:cBhvr>
                                        <p:cTn id="181" dur="3000"/>
                                        <p:tgtEl>
                                          <p:spTgt spid="23"/>
                                        </p:tgtEl>
                                      </p:cBhvr>
                                    </p:animEffect>
                                  </p:childTnLst>
                                </p:cTn>
                              </p:par>
                              <p:par>
                                <p:cTn id="182" presetID="3" presetClass="entr" presetSubtype="10" fill="hold" nodeType="withEffect">
                                  <p:stCondLst>
                                    <p:cond delay="0"/>
                                  </p:stCondLst>
                                  <p:childTnLst>
                                    <p:set>
                                      <p:cBhvr>
                                        <p:cTn id="183" dur="1" fill="hold">
                                          <p:stCondLst>
                                            <p:cond delay="0"/>
                                          </p:stCondLst>
                                        </p:cTn>
                                        <p:tgtEl>
                                          <p:spTgt spid="24"/>
                                        </p:tgtEl>
                                        <p:attrNameLst>
                                          <p:attrName>style.visibility</p:attrName>
                                        </p:attrNameLst>
                                      </p:cBhvr>
                                      <p:to>
                                        <p:strVal val="visible"/>
                                      </p:to>
                                    </p:set>
                                    <p:animEffect transition="in" filter="blinds(horizontal)">
                                      <p:cBhvr>
                                        <p:cTn id="184" dur="3000"/>
                                        <p:tgtEl>
                                          <p:spTgt spid="24"/>
                                        </p:tgtEl>
                                      </p:cBhvr>
                                    </p:animEffect>
                                  </p:childTnLst>
                                </p:cTn>
                              </p:par>
                              <p:par>
                                <p:cTn id="185" presetID="3" presetClass="entr" presetSubtype="10" fill="hold" nodeType="withEffect">
                                  <p:stCondLst>
                                    <p:cond delay="0"/>
                                  </p:stCondLst>
                                  <p:childTnLst>
                                    <p:set>
                                      <p:cBhvr>
                                        <p:cTn id="186" dur="1" fill="hold">
                                          <p:stCondLst>
                                            <p:cond delay="0"/>
                                          </p:stCondLst>
                                        </p:cTn>
                                        <p:tgtEl>
                                          <p:spTgt spid="25"/>
                                        </p:tgtEl>
                                        <p:attrNameLst>
                                          <p:attrName>style.visibility</p:attrName>
                                        </p:attrNameLst>
                                      </p:cBhvr>
                                      <p:to>
                                        <p:strVal val="visible"/>
                                      </p:to>
                                    </p:set>
                                    <p:animEffect transition="in" filter="blinds(horizontal)">
                                      <p:cBhvr>
                                        <p:cTn id="187" dur="3000"/>
                                        <p:tgtEl>
                                          <p:spTgt spid="25"/>
                                        </p:tgtEl>
                                      </p:cBhvr>
                                    </p:animEffect>
                                  </p:childTnLst>
                                </p:cTn>
                              </p:par>
                            </p:childTnLst>
                          </p:cTn>
                        </p:par>
                        <p:par>
                          <p:cTn id="188" fill="hold">
                            <p:stCondLst>
                              <p:cond delay="3000"/>
                            </p:stCondLst>
                            <p:childTnLst>
                              <p:par>
                                <p:cTn id="189" presetID="2" presetClass="exit" presetSubtype="6" fill="hold" nodeType="after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1+ppt_w/2"/>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6" fill="hold"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1+ppt_w/2"/>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6" fill="hold"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6" fill="hold"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6" fill="hold"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1+ppt_w/2"/>
                                          </p:val>
                                        </p:tav>
                                      </p:tavLst>
                                    </p:anim>
                                    <p:anim calcmode="lin" valueType="num">
                                      <p:cBhvr additive="base">
                                        <p:cTn id="207" dur="3000"/>
                                        <p:tgtEl>
                                          <p:spTgt spid="10"/>
                                        </p:tgtEl>
                                        <p:attrNameLst>
                                          <p:attrName>ppt_y</p:attrName>
                                        </p:attrNameLst>
                                      </p:cBhvr>
                                      <p:tavLst>
                                        <p:tav tm="0">
                                          <p:val>
                                            <p:strVal val="ppt_y"/>
                                          </p:val>
                                        </p:tav>
                                        <p:tav tm="100000">
                                          <p:val>
                                            <p:strVal val="1+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6"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1+ppt_w/2"/>
                                          </p:val>
                                        </p:tav>
                                      </p:tavLst>
                                    </p:anim>
                                    <p:anim calcmode="lin" valueType="num">
                                      <p:cBhvr additive="base">
                                        <p:cTn id="211" dur="3000"/>
                                        <p:tgtEl>
                                          <p:spTgt spid="16"/>
                                        </p:tgtEl>
                                        <p:attrNameLst>
                                          <p:attrName>ppt_y</p:attrName>
                                        </p:attrNameLst>
                                      </p:cBhvr>
                                      <p:tavLst>
                                        <p:tav tm="0">
                                          <p:val>
                                            <p:strVal val="ppt_y"/>
                                          </p:val>
                                        </p:tav>
                                        <p:tav tm="100000">
                                          <p:val>
                                            <p:strVal val="1+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6"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1+ppt_w/2"/>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6"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1+ppt_w/2"/>
                                          </p:val>
                                        </p:tav>
                                      </p:tavLst>
                                    </p:anim>
                                    <p:anim calcmode="lin" valueType="num">
                                      <p:cBhvr additive="base">
                                        <p:cTn id="219" dur="3000"/>
                                        <p:tgtEl>
                                          <p:spTgt spid="18"/>
                                        </p:tgtEl>
                                        <p:attrNameLst>
                                          <p:attrName>ppt_y</p:attrName>
                                        </p:attrNameLst>
                                      </p:cBhvr>
                                      <p:tavLst>
                                        <p:tav tm="0">
                                          <p:val>
                                            <p:strVal val="ppt_y"/>
                                          </p:val>
                                        </p:tav>
                                        <p:tav tm="100000">
                                          <p:val>
                                            <p:strVal val="1+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6"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1+ppt_w/2"/>
                                          </p:val>
                                        </p:tav>
                                      </p:tavLst>
                                    </p:anim>
                                    <p:anim calcmode="lin" valueType="num">
                                      <p:cBhvr additive="base">
                                        <p:cTn id="223" dur="3000"/>
                                        <p:tgtEl>
                                          <p:spTgt spid="19"/>
                                        </p:tgtEl>
                                        <p:attrNameLst>
                                          <p:attrName>ppt_y</p:attrName>
                                        </p:attrNameLst>
                                      </p:cBhvr>
                                      <p:tavLst>
                                        <p:tav tm="0">
                                          <p:val>
                                            <p:strVal val="ppt_y"/>
                                          </p:val>
                                        </p:tav>
                                        <p:tav tm="100000">
                                          <p:val>
                                            <p:strVal val="1+ppt_h/2"/>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6"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1+ppt_w/2"/>
                                          </p:val>
                                        </p:tav>
                                      </p:tavLst>
                                    </p:anim>
                                    <p:anim calcmode="lin" valueType="num">
                                      <p:cBhvr additive="base">
                                        <p:cTn id="227" dur="3000"/>
                                        <p:tgtEl>
                                          <p:spTgt spid="20"/>
                                        </p:tgtEl>
                                        <p:attrNameLst>
                                          <p:attrName>ppt_y</p:attrName>
                                        </p:attrNameLst>
                                      </p:cBhvr>
                                      <p:tavLst>
                                        <p:tav tm="0">
                                          <p:val>
                                            <p:strVal val="ppt_y"/>
                                          </p:val>
                                        </p:tav>
                                        <p:tav tm="100000">
                                          <p:val>
                                            <p:strVal val="1+ppt_h/2"/>
                                          </p:val>
                                        </p:tav>
                                      </p:tavLst>
                                    </p:anim>
                                    <p:set>
                                      <p:cBhvr>
                                        <p:cTn id="228" dur="1" fill="hold">
                                          <p:stCondLst>
                                            <p:cond delay="2999"/>
                                          </p:stCondLst>
                                        </p:cTn>
                                        <p:tgtEl>
                                          <p:spTgt spid="20"/>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7"/>
                                        </p:tgtEl>
                                        <p:attrNameLst>
                                          <p:attrName>r</p:attrName>
                                        </p:attrNameLst>
                                      </p:cBhvr>
                                    </p:animRot>
                                  </p:childTnLst>
                                </p:cTn>
                              </p:par>
                              <p:par>
                                <p:cTn id="233" presetID="8" presetClass="emph" presetSubtype="0" fill="hold" nodeType="withEffect">
                                  <p:stCondLst>
                                    <p:cond delay="0"/>
                                  </p:stCondLst>
                                  <p:childTnLst>
                                    <p:animRot by="21600000">
                                      <p:cBhvr>
                                        <p:cTn id="234" dur="3000" fill="hold"/>
                                        <p:tgtEl>
                                          <p:spTgt spid="8"/>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10"/>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16"/>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17"/>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8"/>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20"/>
                                        </p:tgtEl>
                                        <p:attrNameLst>
                                          <p:attrName>r</p:attrName>
                                        </p:attrNameLst>
                                      </p:cBhvr>
                                    </p:animRot>
                                  </p:childTnLst>
                                </p:cTn>
                              </p:par>
                              <p:par>
                                <p:cTn id="249" presetID="2" presetClass="exit" presetSubtype="12" fill="hold" nodeType="withEffect">
                                  <p:stCondLst>
                                    <p:cond delay="0"/>
                                  </p:stCondLst>
                                  <p:childTnLst>
                                    <p:anim calcmode="lin" valueType="num">
                                      <p:cBhvr additive="base">
                                        <p:cTn id="250" dur="3000"/>
                                        <p:tgtEl>
                                          <p:spTgt spid="11"/>
                                        </p:tgtEl>
                                        <p:attrNameLst>
                                          <p:attrName>ppt_x</p:attrName>
                                        </p:attrNameLst>
                                      </p:cBhvr>
                                      <p:tavLst>
                                        <p:tav tm="0">
                                          <p:val>
                                            <p:strVal val="ppt_x"/>
                                          </p:val>
                                        </p:tav>
                                        <p:tav tm="100000">
                                          <p:val>
                                            <p:strVal val="0-ppt_w/2"/>
                                          </p:val>
                                        </p:tav>
                                      </p:tavLst>
                                    </p:anim>
                                    <p:anim calcmode="lin" valueType="num">
                                      <p:cBhvr additive="base">
                                        <p:cTn id="251" dur="3000"/>
                                        <p:tgtEl>
                                          <p:spTgt spid="11"/>
                                        </p:tgtEl>
                                        <p:attrNameLst>
                                          <p:attrName>ppt_y</p:attrName>
                                        </p:attrNameLst>
                                      </p:cBhvr>
                                      <p:tavLst>
                                        <p:tav tm="0">
                                          <p:val>
                                            <p:strVal val="ppt_y"/>
                                          </p:val>
                                        </p:tav>
                                        <p:tav tm="100000">
                                          <p:val>
                                            <p:strVal val="1+ppt_h/2"/>
                                          </p:val>
                                        </p:tav>
                                      </p:tavLst>
                                    </p:anim>
                                    <p:set>
                                      <p:cBhvr>
                                        <p:cTn id="252" dur="1" fill="hold">
                                          <p:stCondLst>
                                            <p:cond delay="2999"/>
                                          </p:stCondLst>
                                        </p:cTn>
                                        <p:tgtEl>
                                          <p:spTgt spid="11"/>
                                        </p:tgtEl>
                                        <p:attrNameLst>
                                          <p:attrName>style.visibility</p:attrName>
                                        </p:attrNameLst>
                                      </p:cBhvr>
                                      <p:to>
                                        <p:strVal val="hidden"/>
                                      </p:to>
                                    </p:set>
                                  </p:childTnLst>
                                </p:cTn>
                              </p:par>
                              <p:par>
                                <p:cTn id="253" presetID="2" presetClass="exit" presetSubtype="12" fill="hold" nodeType="withEffect">
                                  <p:stCondLst>
                                    <p:cond delay="0"/>
                                  </p:stCondLst>
                                  <p:childTnLst>
                                    <p:anim calcmode="lin" valueType="num">
                                      <p:cBhvr additive="base">
                                        <p:cTn id="254" dur="3000"/>
                                        <p:tgtEl>
                                          <p:spTgt spid="12"/>
                                        </p:tgtEl>
                                        <p:attrNameLst>
                                          <p:attrName>ppt_x</p:attrName>
                                        </p:attrNameLst>
                                      </p:cBhvr>
                                      <p:tavLst>
                                        <p:tav tm="0">
                                          <p:val>
                                            <p:strVal val="ppt_x"/>
                                          </p:val>
                                        </p:tav>
                                        <p:tav tm="100000">
                                          <p:val>
                                            <p:strVal val="0-ppt_w/2"/>
                                          </p:val>
                                        </p:tav>
                                      </p:tavLst>
                                    </p:anim>
                                    <p:anim calcmode="lin" valueType="num">
                                      <p:cBhvr additive="base">
                                        <p:cTn id="255" dur="3000"/>
                                        <p:tgtEl>
                                          <p:spTgt spid="12"/>
                                        </p:tgtEl>
                                        <p:attrNameLst>
                                          <p:attrName>ppt_y</p:attrName>
                                        </p:attrNameLst>
                                      </p:cBhvr>
                                      <p:tavLst>
                                        <p:tav tm="0">
                                          <p:val>
                                            <p:strVal val="ppt_y"/>
                                          </p:val>
                                        </p:tav>
                                        <p:tav tm="100000">
                                          <p:val>
                                            <p:strVal val="1+ppt_h/2"/>
                                          </p:val>
                                        </p:tav>
                                      </p:tavLst>
                                    </p:anim>
                                    <p:set>
                                      <p:cBhvr>
                                        <p:cTn id="256" dur="1" fill="hold">
                                          <p:stCondLst>
                                            <p:cond delay="2999"/>
                                          </p:stCondLst>
                                        </p:cTn>
                                        <p:tgtEl>
                                          <p:spTgt spid="12"/>
                                        </p:tgtEl>
                                        <p:attrNameLst>
                                          <p:attrName>style.visibility</p:attrName>
                                        </p:attrNameLst>
                                      </p:cBhvr>
                                      <p:to>
                                        <p:strVal val="hidden"/>
                                      </p:to>
                                    </p:set>
                                  </p:childTnLst>
                                </p:cTn>
                              </p:par>
                              <p:par>
                                <p:cTn id="257" presetID="2" presetClass="exit" presetSubtype="12" fill="hold" nodeType="withEffect">
                                  <p:stCondLst>
                                    <p:cond delay="0"/>
                                  </p:stCondLst>
                                  <p:childTnLst>
                                    <p:anim calcmode="lin" valueType="num">
                                      <p:cBhvr additive="base">
                                        <p:cTn id="258" dur="3000"/>
                                        <p:tgtEl>
                                          <p:spTgt spid="13"/>
                                        </p:tgtEl>
                                        <p:attrNameLst>
                                          <p:attrName>ppt_x</p:attrName>
                                        </p:attrNameLst>
                                      </p:cBhvr>
                                      <p:tavLst>
                                        <p:tav tm="0">
                                          <p:val>
                                            <p:strVal val="ppt_x"/>
                                          </p:val>
                                        </p:tav>
                                        <p:tav tm="100000">
                                          <p:val>
                                            <p:strVal val="0-ppt_w/2"/>
                                          </p:val>
                                        </p:tav>
                                      </p:tavLst>
                                    </p:anim>
                                    <p:anim calcmode="lin" valueType="num">
                                      <p:cBhvr additive="base">
                                        <p:cTn id="259" dur="3000"/>
                                        <p:tgtEl>
                                          <p:spTgt spid="13"/>
                                        </p:tgtEl>
                                        <p:attrNameLst>
                                          <p:attrName>ppt_y</p:attrName>
                                        </p:attrNameLst>
                                      </p:cBhvr>
                                      <p:tavLst>
                                        <p:tav tm="0">
                                          <p:val>
                                            <p:strVal val="ppt_y"/>
                                          </p:val>
                                        </p:tav>
                                        <p:tav tm="100000">
                                          <p:val>
                                            <p:strVal val="1+ppt_h/2"/>
                                          </p:val>
                                        </p:tav>
                                      </p:tavLst>
                                    </p:anim>
                                    <p:set>
                                      <p:cBhvr>
                                        <p:cTn id="260" dur="1" fill="hold">
                                          <p:stCondLst>
                                            <p:cond delay="2999"/>
                                          </p:stCondLst>
                                        </p:cTn>
                                        <p:tgtEl>
                                          <p:spTgt spid="13"/>
                                        </p:tgtEl>
                                        <p:attrNameLst>
                                          <p:attrName>style.visibility</p:attrName>
                                        </p:attrNameLst>
                                      </p:cBhvr>
                                      <p:to>
                                        <p:strVal val="hidden"/>
                                      </p:to>
                                    </p:set>
                                  </p:childTnLst>
                                </p:cTn>
                              </p:par>
                              <p:par>
                                <p:cTn id="261" presetID="2" presetClass="exit" presetSubtype="12" fill="hold" nodeType="withEffect">
                                  <p:stCondLst>
                                    <p:cond delay="0"/>
                                  </p:stCondLst>
                                  <p:childTnLst>
                                    <p:anim calcmode="lin" valueType="num">
                                      <p:cBhvr additive="base">
                                        <p:cTn id="262" dur="3000"/>
                                        <p:tgtEl>
                                          <p:spTgt spid="14"/>
                                        </p:tgtEl>
                                        <p:attrNameLst>
                                          <p:attrName>ppt_x</p:attrName>
                                        </p:attrNameLst>
                                      </p:cBhvr>
                                      <p:tavLst>
                                        <p:tav tm="0">
                                          <p:val>
                                            <p:strVal val="ppt_x"/>
                                          </p:val>
                                        </p:tav>
                                        <p:tav tm="100000">
                                          <p:val>
                                            <p:strVal val="0-ppt_w/2"/>
                                          </p:val>
                                        </p:tav>
                                      </p:tavLst>
                                    </p:anim>
                                    <p:anim calcmode="lin" valueType="num">
                                      <p:cBhvr additive="base">
                                        <p:cTn id="263" dur="3000"/>
                                        <p:tgtEl>
                                          <p:spTgt spid="14"/>
                                        </p:tgtEl>
                                        <p:attrNameLst>
                                          <p:attrName>ppt_y</p:attrName>
                                        </p:attrNameLst>
                                      </p:cBhvr>
                                      <p:tavLst>
                                        <p:tav tm="0">
                                          <p:val>
                                            <p:strVal val="ppt_y"/>
                                          </p:val>
                                        </p:tav>
                                        <p:tav tm="100000">
                                          <p:val>
                                            <p:strVal val="1+ppt_h/2"/>
                                          </p:val>
                                        </p:tav>
                                      </p:tavLst>
                                    </p:anim>
                                    <p:set>
                                      <p:cBhvr>
                                        <p:cTn id="264" dur="1" fill="hold">
                                          <p:stCondLst>
                                            <p:cond delay="2999"/>
                                          </p:stCondLst>
                                        </p:cTn>
                                        <p:tgtEl>
                                          <p:spTgt spid="14"/>
                                        </p:tgtEl>
                                        <p:attrNameLst>
                                          <p:attrName>style.visibility</p:attrName>
                                        </p:attrNameLst>
                                      </p:cBhvr>
                                      <p:to>
                                        <p:strVal val="hidden"/>
                                      </p:to>
                                    </p:set>
                                  </p:childTnLst>
                                </p:cTn>
                              </p:par>
                              <p:par>
                                <p:cTn id="265" presetID="2" presetClass="exit" presetSubtype="12" fill="hold" nodeType="withEffect">
                                  <p:stCondLst>
                                    <p:cond delay="0"/>
                                  </p:stCondLst>
                                  <p:childTnLst>
                                    <p:anim calcmode="lin" valueType="num">
                                      <p:cBhvr additive="base">
                                        <p:cTn id="266" dur="3000"/>
                                        <p:tgtEl>
                                          <p:spTgt spid="15"/>
                                        </p:tgtEl>
                                        <p:attrNameLst>
                                          <p:attrName>ppt_x</p:attrName>
                                        </p:attrNameLst>
                                      </p:cBhvr>
                                      <p:tavLst>
                                        <p:tav tm="0">
                                          <p:val>
                                            <p:strVal val="ppt_x"/>
                                          </p:val>
                                        </p:tav>
                                        <p:tav tm="100000">
                                          <p:val>
                                            <p:strVal val="0-ppt_w/2"/>
                                          </p:val>
                                        </p:tav>
                                      </p:tavLst>
                                    </p:anim>
                                    <p:anim calcmode="lin" valueType="num">
                                      <p:cBhvr additive="base">
                                        <p:cTn id="267" dur="3000"/>
                                        <p:tgtEl>
                                          <p:spTgt spid="15"/>
                                        </p:tgtEl>
                                        <p:attrNameLst>
                                          <p:attrName>ppt_y</p:attrName>
                                        </p:attrNameLst>
                                      </p:cBhvr>
                                      <p:tavLst>
                                        <p:tav tm="0">
                                          <p:val>
                                            <p:strVal val="ppt_y"/>
                                          </p:val>
                                        </p:tav>
                                        <p:tav tm="100000">
                                          <p:val>
                                            <p:strVal val="1+ppt_h/2"/>
                                          </p:val>
                                        </p:tav>
                                      </p:tavLst>
                                    </p:anim>
                                    <p:set>
                                      <p:cBhvr>
                                        <p:cTn id="268" dur="1" fill="hold">
                                          <p:stCondLst>
                                            <p:cond delay="2999"/>
                                          </p:stCondLst>
                                        </p:cTn>
                                        <p:tgtEl>
                                          <p:spTgt spid="15"/>
                                        </p:tgtEl>
                                        <p:attrNameLst>
                                          <p:attrName>style.visibility</p:attrName>
                                        </p:attrNameLst>
                                      </p:cBhvr>
                                      <p:to>
                                        <p:strVal val="hidden"/>
                                      </p:to>
                                    </p:set>
                                  </p:childTnLst>
                                </p:cTn>
                              </p:par>
                              <p:par>
                                <p:cTn id="269" presetID="2" presetClass="exit" presetSubtype="12" fill="hold"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0-ppt_w/2"/>
                                          </p:val>
                                        </p:tav>
                                      </p:tavLst>
                                    </p:anim>
                                    <p:anim calcmode="lin" valueType="num">
                                      <p:cBhvr additive="base">
                                        <p:cTn id="271" dur="3000"/>
                                        <p:tgtEl>
                                          <p:spTgt spid="21"/>
                                        </p:tgtEl>
                                        <p:attrNameLst>
                                          <p:attrName>ppt_y</p:attrName>
                                        </p:attrNameLst>
                                      </p:cBhvr>
                                      <p:tavLst>
                                        <p:tav tm="0">
                                          <p:val>
                                            <p:strVal val="ppt_y"/>
                                          </p:val>
                                        </p:tav>
                                        <p:tav tm="100000">
                                          <p:val>
                                            <p:strVal val="1+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2" fill="hold"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0-ppt_w/2"/>
                                          </p:val>
                                        </p:tav>
                                      </p:tavLst>
                                    </p:anim>
                                    <p:anim calcmode="lin" valueType="num">
                                      <p:cBhvr additive="base">
                                        <p:cTn id="275" dur="3000"/>
                                        <p:tgtEl>
                                          <p:spTgt spid="22"/>
                                        </p:tgtEl>
                                        <p:attrNameLst>
                                          <p:attrName>ppt_y</p:attrName>
                                        </p:attrNameLst>
                                      </p:cBhvr>
                                      <p:tavLst>
                                        <p:tav tm="0">
                                          <p:val>
                                            <p:strVal val="ppt_y"/>
                                          </p:val>
                                        </p:tav>
                                        <p:tav tm="100000">
                                          <p:val>
                                            <p:strVal val="1+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2" fill="hold"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0-ppt_w/2"/>
                                          </p:val>
                                        </p:tav>
                                      </p:tavLst>
                                    </p:anim>
                                    <p:anim calcmode="lin" valueType="num">
                                      <p:cBhvr additive="base">
                                        <p:cTn id="279" dur="3000"/>
                                        <p:tgtEl>
                                          <p:spTgt spid="23"/>
                                        </p:tgtEl>
                                        <p:attrNameLst>
                                          <p:attrName>ppt_y</p:attrName>
                                        </p:attrNameLst>
                                      </p:cBhvr>
                                      <p:tavLst>
                                        <p:tav tm="0">
                                          <p:val>
                                            <p:strVal val="ppt_y"/>
                                          </p:val>
                                        </p:tav>
                                        <p:tav tm="100000">
                                          <p:val>
                                            <p:strVal val="1+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2"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0-ppt_w/2"/>
                                          </p:val>
                                        </p:tav>
                                      </p:tavLst>
                                    </p:anim>
                                    <p:anim calcmode="lin" valueType="num">
                                      <p:cBhvr additive="base">
                                        <p:cTn id="283" dur="3000"/>
                                        <p:tgtEl>
                                          <p:spTgt spid="24"/>
                                        </p:tgtEl>
                                        <p:attrNameLst>
                                          <p:attrName>ppt_y</p:attrName>
                                        </p:attrNameLst>
                                      </p:cBhvr>
                                      <p:tavLst>
                                        <p:tav tm="0">
                                          <p:val>
                                            <p:strVal val="ppt_y"/>
                                          </p:val>
                                        </p:tav>
                                        <p:tav tm="100000">
                                          <p:val>
                                            <p:strVal val="1+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2"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0-ppt_w/2"/>
                                          </p:val>
                                        </p:tav>
                                      </p:tavLst>
                                    </p:anim>
                                    <p:anim calcmode="lin" valueType="num">
                                      <p:cBhvr additive="base">
                                        <p:cTn id="287" dur="3000"/>
                                        <p:tgtEl>
                                          <p:spTgt spid="25"/>
                                        </p:tgtEl>
                                        <p:attrNameLst>
                                          <p:attrName>ppt_y</p:attrName>
                                        </p:attrNameLst>
                                      </p:cBhvr>
                                      <p:tavLst>
                                        <p:tav tm="0">
                                          <p:val>
                                            <p:strVal val="ppt_y"/>
                                          </p:val>
                                        </p:tav>
                                        <p:tav tm="100000">
                                          <p:val>
                                            <p:strVal val="1+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11"/>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2"/>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3"/>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14"/>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15"/>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21"/>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22"/>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23"/>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24"/>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25"/>
                                        </p:tgtEl>
                                        <p:attrNameLst>
                                          <p:attrName>r</p:attrName>
                                        </p:attrNameLst>
                                      </p:cBhvr>
                                    </p:animRot>
                                  </p:childTnLst>
                                </p:cTn>
                              </p:par>
                              <p:par>
                                <p:cTn id="309" presetID="3" presetClass="exit" presetSubtype="10" fill="hold" nodeType="withEffect">
                                  <p:stCondLst>
                                    <p:cond delay="0"/>
                                  </p:stCondLst>
                                  <p:childTnLst>
                                    <p:animEffect transition="out" filter="blinds(horizontal)">
                                      <p:cBhvr>
                                        <p:cTn id="310" dur="3000"/>
                                        <p:tgtEl>
                                          <p:spTgt spid="6"/>
                                        </p:tgtEl>
                                      </p:cBhvr>
                                    </p:animEffect>
                                    <p:set>
                                      <p:cBhvr>
                                        <p:cTn id="311" dur="1" fill="hold">
                                          <p:stCondLst>
                                            <p:cond delay="2999"/>
                                          </p:stCondLst>
                                        </p:cTn>
                                        <p:tgtEl>
                                          <p:spTgt spid="6"/>
                                        </p:tgtEl>
                                        <p:attrNameLst>
                                          <p:attrName>style.visibility</p:attrName>
                                        </p:attrNameLst>
                                      </p:cBhvr>
                                      <p:to>
                                        <p:strVal val="hidden"/>
                                      </p:to>
                                    </p:set>
                                  </p:childTnLst>
                                </p:cTn>
                              </p:par>
                              <p:par>
                                <p:cTn id="312" presetID="3" presetClass="exit" presetSubtype="10" fill="hold" nodeType="withEffect">
                                  <p:stCondLst>
                                    <p:cond delay="0"/>
                                  </p:stCondLst>
                                  <p:childTnLst>
                                    <p:animEffect transition="out" filter="blinds(horizontal)">
                                      <p:cBhvr>
                                        <p:cTn id="313" dur="3000"/>
                                        <p:tgtEl>
                                          <p:spTgt spid="7"/>
                                        </p:tgtEl>
                                      </p:cBhvr>
                                    </p:animEffect>
                                    <p:set>
                                      <p:cBhvr>
                                        <p:cTn id="314" dur="1" fill="hold">
                                          <p:stCondLst>
                                            <p:cond delay="2999"/>
                                          </p:stCondLst>
                                        </p:cTn>
                                        <p:tgtEl>
                                          <p:spTgt spid="7"/>
                                        </p:tgtEl>
                                        <p:attrNameLst>
                                          <p:attrName>style.visibility</p:attrName>
                                        </p:attrNameLst>
                                      </p:cBhvr>
                                      <p:to>
                                        <p:strVal val="hidden"/>
                                      </p:to>
                                    </p:set>
                                  </p:childTnLst>
                                </p:cTn>
                              </p:par>
                              <p:par>
                                <p:cTn id="315" presetID="3" presetClass="exit" presetSubtype="10" fill="hold" nodeType="withEffect">
                                  <p:stCondLst>
                                    <p:cond delay="0"/>
                                  </p:stCondLst>
                                  <p:childTnLst>
                                    <p:animEffect transition="out" filter="blinds(horizontal)">
                                      <p:cBhvr>
                                        <p:cTn id="316" dur="3000"/>
                                        <p:tgtEl>
                                          <p:spTgt spid="8"/>
                                        </p:tgtEl>
                                      </p:cBhvr>
                                    </p:animEffect>
                                    <p:set>
                                      <p:cBhvr>
                                        <p:cTn id="317" dur="1" fill="hold">
                                          <p:stCondLst>
                                            <p:cond delay="2999"/>
                                          </p:stCondLst>
                                        </p:cTn>
                                        <p:tgtEl>
                                          <p:spTgt spid="8"/>
                                        </p:tgtEl>
                                        <p:attrNameLst>
                                          <p:attrName>style.visibility</p:attrName>
                                        </p:attrNameLst>
                                      </p:cBhvr>
                                      <p:to>
                                        <p:strVal val="hidden"/>
                                      </p:to>
                                    </p:set>
                                  </p:childTnLst>
                                </p:cTn>
                              </p:par>
                              <p:par>
                                <p:cTn id="318" presetID="3" presetClass="exit" presetSubtype="10" fill="hold" nodeType="withEffect">
                                  <p:stCondLst>
                                    <p:cond delay="0"/>
                                  </p:stCondLst>
                                  <p:childTnLst>
                                    <p:animEffect transition="out" filter="blinds(horizontal)">
                                      <p:cBhvr>
                                        <p:cTn id="319" dur="3000"/>
                                        <p:tgtEl>
                                          <p:spTgt spid="9"/>
                                        </p:tgtEl>
                                      </p:cBhvr>
                                    </p:animEffect>
                                    <p:set>
                                      <p:cBhvr>
                                        <p:cTn id="320" dur="1" fill="hold">
                                          <p:stCondLst>
                                            <p:cond delay="2999"/>
                                          </p:stCondLst>
                                        </p:cTn>
                                        <p:tgtEl>
                                          <p:spTgt spid="9"/>
                                        </p:tgtEl>
                                        <p:attrNameLst>
                                          <p:attrName>style.visibility</p:attrName>
                                        </p:attrNameLst>
                                      </p:cBhvr>
                                      <p:to>
                                        <p:strVal val="hidden"/>
                                      </p:to>
                                    </p:set>
                                  </p:childTnLst>
                                </p:cTn>
                              </p:par>
                              <p:par>
                                <p:cTn id="321" presetID="3" presetClass="exit" presetSubtype="10" fill="hold" nodeType="withEffect">
                                  <p:stCondLst>
                                    <p:cond delay="0"/>
                                  </p:stCondLst>
                                  <p:childTnLst>
                                    <p:animEffect transition="out" filter="blinds(horizontal)">
                                      <p:cBhvr>
                                        <p:cTn id="322" dur="3000"/>
                                        <p:tgtEl>
                                          <p:spTgt spid="10"/>
                                        </p:tgtEl>
                                      </p:cBhvr>
                                    </p:animEffect>
                                    <p:set>
                                      <p:cBhvr>
                                        <p:cTn id="323" dur="1" fill="hold">
                                          <p:stCondLst>
                                            <p:cond delay="2999"/>
                                          </p:stCondLst>
                                        </p:cTn>
                                        <p:tgtEl>
                                          <p:spTgt spid="10"/>
                                        </p:tgtEl>
                                        <p:attrNameLst>
                                          <p:attrName>style.visibility</p:attrName>
                                        </p:attrNameLst>
                                      </p:cBhvr>
                                      <p:to>
                                        <p:strVal val="hidden"/>
                                      </p:to>
                                    </p:set>
                                  </p:childTnLst>
                                </p:cTn>
                              </p:par>
                              <p:par>
                                <p:cTn id="324" presetID="3" presetClass="exit" presetSubtype="10" fill="hold" nodeType="withEffect">
                                  <p:stCondLst>
                                    <p:cond delay="0"/>
                                  </p:stCondLst>
                                  <p:childTnLst>
                                    <p:animEffect transition="out" filter="blinds(horizontal)">
                                      <p:cBhvr>
                                        <p:cTn id="325" dur="3000"/>
                                        <p:tgtEl>
                                          <p:spTgt spid="11"/>
                                        </p:tgtEl>
                                      </p:cBhvr>
                                    </p:animEffect>
                                    <p:set>
                                      <p:cBhvr>
                                        <p:cTn id="326" dur="1" fill="hold">
                                          <p:stCondLst>
                                            <p:cond delay="2999"/>
                                          </p:stCondLst>
                                        </p:cTn>
                                        <p:tgtEl>
                                          <p:spTgt spid="11"/>
                                        </p:tgtEl>
                                        <p:attrNameLst>
                                          <p:attrName>style.visibility</p:attrName>
                                        </p:attrNameLst>
                                      </p:cBhvr>
                                      <p:to>
                                        <p:strVal val="hidden"/>
                                      </p:to>
                                    </p:set>
                                  </p:childTnLst>
                                </p:cTn>
                              </p:par>
                              <p:par>
                                <p:cTn id="327" presetID="3" presetClass="exit" presetSubtype="10" fill="hold" nodeType="withEffect">
                                  <p:stCondLst>
                                    <p:cond delay="0"/>
                                  </p:stCondLst>
                                  <p:childTnLst>
                                    <p:animEffect transition="out" filter="blinds(horizontal)">
                                      <p:cBhvr>
                                        <p:cTn id="328" dur="3000"/>
                                        <p:tgtEl>
                                          <p:spTgt spid="12"/>
                                        </p:tgtEl>
                                      </p:cBhvr>
                                    </p:animEffect>
                                    <p:set>
                                      <p:cBhvr>
                                        <p:cTn id="329" dur="1" fill="hold">
                                          <p:stCondLst>
                                            <p:cond delay="2999"/>
                                          </p:stCondLst>
                                        </p:cTn>
                                        <p:tgtEl>
                                          <p:spTgt spid="12"/>
                                        </p:tgtEl>
                                        <p:attrNameLst>
                                          <p:attrName>style.visibility</p:attrName>
                                        </p:attrNameLst>
                                      </p:cBhvr>
                                      <p:to>
                                        <p:strVal val="hidden"/>
                                      </p:to>
                                    </p:set>
                                  </p:childTnLst>
                                </p:cTn>
                              </p:par>
                              <p:par>
                                <p:cTn id="330" presetID="3" presetClass="exit" presetSubtype="10" fill="hold" nodeType="withEffect">
                                  <p:stCondLst>
                                    <p:cond delay="0"/>
                                  </p:stCondLst>
                                  <p:childTnLst>
                                    <p:animEffect transition="out" filter="blinds(horizontal)">
                                      <p:cBhvr>
                                        <p:cTn id="331" dur="3000"/>
                                        <p:tgtEl>
                                          <p:spTgt spid="13"/>
                                        </p:tgtEl>
                                      </p:cBhvr>
                                    </p:animEffect>
                                    <p:set>
                                      <p:cBhvr>
                                        <p:cTn id="332" dur="1" fill="hold">
                                          <p:stCondLst>
                                            <p:cond delay="2999"/>
                                          </p:stCondLst>
                                        </p:cTn>
                                        <p:tgtEl>
                                          <p:spTgt spid="13"/>
                                        </p:tgtEl>
                                        <p:attrNameLst>
                                          <p:attrName>style.visibility</p:attrName>
                                        </p:attrNameLst>
                                      </p:cBhvr>
                                      <p:to>
                                        <p:strVal val="hidden"/>
                                      </p:to>
                                    </p:set>
                                  </p:childTnLst>
                                </p:cTn>
                              </p:par>
                              <p:par>
                                <p:cTn id="333" presetID="3" presetClass="exit" presetSubtype="10" fill="hold" nodeType="withEffect">
                                  <p:stCondLst>
                                    <p:cond delay="0"/>
                                  </p:stCondLst>
                                  <p:childTnLst>
                                    <p:animEffect transition="out" filter="blinds(horizontal)">
                                      <p:cBhvr>
                                        <p:cTn id="334" dur="3000"/>
                                        <p:tgtEl>
                                          <p:spTgt spid="14"/>
                                        </p:tgtEl>
                                      </p:cBhvr>
                                    </p:animEffect>
                                    <p:set>
                                      <p:cBhvr>
                                        <p:cTn id="335" dur="1" fill="hold">
                                          <p:stCondLst>
                                            <p:cond delay="2999"/>
                                          </p:stCondLst>
                                        </p:cTn>
                                        <p:tgtEl>
                                          <p:spTgt spid="14"/>
                                        </p:tgtEl>
                                        <p:attrNameLst>
                                          <p:attrName>style.visibility</p:attrName>
                                        </p:attrNameLst>
                                      </p:cBhvr>
                                      <p:to>
                                        <p:strVal val="hidden"/>
                                      </p:to>
                                    </p:set>
                                  </p:childTnLst>
                                </p:cTn>
                              </p:par>
                              <p:par>
                                <p:cTn id="336" presetID="3" presetClass="exit" presetSubtype="10" fill="hold" nodeType="withEffect">
                                  <p:stCondLst>
                                    <p:cond delay="0"/>
                                  </p:stCondLst>
                                  <p:childTnLst>
                                    <p:animEffect transition="out" filter="blinds(horizontal)">
                                      <p:cBhvr>
                                        <p:cTn id="337" dur="3000"/>
                                        <p:tgtEl>
                                          <p:spTgt spid="15"/>
                                        </p:tgtEl>
                                      </p:cBhvr>
                                    </p:animEffect>
                                    <p:set>
                                      <p:cBhvr>
                                        <p:cTn id="338" dur="1" fill="hold">
                                          <p:stCondLst>
                                            <p:cond delay="2999"/>
                                          </p:stCondLst>
                                        </p:cTn>
                                        <p:tgtEl>
                                          <p:spTgt spid="15"/>
                                        </p:tgtEl>
                                        <p:attrNameLst>
                                          <p:attrName>style.visibility</p:attrName>
                                        </p:attrNameLst>
                                      </p:cBhvr>
                                      <p:to>
                                        <p:strVal val="hidden"/>
                                      </p:to>
                                    </p:set>
                                  </p:childTnLst>
                                </p:cTn>
                              </p:par>
                              <p:par>
                                <p:cTn id="339" presetID="3" presetClass="exit" presetSubtype="10" fill="hold" nodeType="withEffect">
                                  <p:stCondLst>
                                    <p:cond delay="0"/>
                                  </p:stCondLst>
                                  <p:childTnLst>
                                    <p:animEffect transition="out" filter="blinds(horizontal)">
                                      <p:cBhvr>
                                        <p:cTn id="340" dur="3000"/>
                                        <p:tgtEl>
                                          <p:spTgt spid="16"/>
                                        </p:tgtEl>
                                      </p:cBhvr>
                                    </p:animEffect>
                                    <p:set>
                                      <p:cBhvr>
                                        <p:cTn id="341" dur="1" fill="hold">
                                          <p:stCondLst>
                                            <p:cond delay="2999"/>
                                          </p:stCondLst>
                                        </p:cTn>
                                        <p:tgtEl>
                                          <p:spTgt spid="16"/>
                                        </p:tgtEl>
                                        <p:attrNameLst>
                                          <p:attrName>style.visibility</p:attrName>
                                        </p:attrNameLst>
                                      </p:cBhvr>
                                      <p:to>
                                        <p:strVal val="hidden"/>
                                      </p:to>
                                    </p:set>
                                  </p:childTnLst>
                                </p:cTn>
                              </p:par>
                              <p:par>
                                <p:cTn id="342" presetID="3" presetClass="exit" presetSubtype="10" fill="hold" nodeType="withEffect">
                                  <p:stCondLst>
                                    <p:cond delay="0"/>
                                  </p:stCondLst>
                                  <p:childTnLst>
                                    <p:animEffect transition="out" filter="blinds(horizontal)">
                                      <p:cBhvr>
                                        <p:cTn id="343" dur="3000"/>
                                        <p:tgtEl>
                                          <p:spTgt spid="17"/>
                                        </p:tgtEl>
                                      </p:cBhvr>
                                    </p:animEffect>
                                    <p:set>
                                      <p:cBhvr>
                                        <p:cTn id="344" dur="1" fill="hold">
                                          <p:stCondLst>
                                            <p:cond delay="2999"/>
                                          </p:stCondLst>
                                        </p:cTn>
                                        <p:tgtEl>
                                          <p:spTgt spid="17"/>
                                        </p:tgtEl>
                                        <p:attrNameLst>
                                          <p:attrName>style.visibility</p:attrName>
                                        </p:attrNameLst>
                                      </p:cBhvr>
                                      <p:to>
                                        <p:strVal val="hidden"/>
                                      </p:to>
                                    </p:set>
                                  </p:childTnLst>
                                </p:cTn>
                              </p:par>
                              <p:par>
                                <p:cTn id="345" presetID="3" presetClass="exit" presetSubtype="10" fill="hold" nodeType="withEffect">
                                  <p:stCondLst>
                                    <p:cond delay="0"/>
                                  </p:stCondLst>
                                  <p:childTnLst>
                                    <p:animEffect transition="out" filter="blinds(horizontal)">
                                      <p:cBhvr>
                                        <p:cTn id="346" dur="3000"/>
                                        <p:tgtEl>
                                          <p:spTgt spid="18"/>
                                        </p:tgtEl>
                                      </p:cBhvr>
                                    </p:animEffect>
                                    <p:set>
                                      <p:cBhvr>
                                        <p:cTn id="347" dur="1" fill="hold">
                                          <p:stCondLst>
                                            <p:cond delay="2999"/>
                                          </p:stCondLst>
                                        </p:cTn>
                                        <p:tgtEl>
                                          <p:spTgt spid="18"/>
                                        </p:tgtEl>
                                        <p:attrNameLst>
                                          <p:attrName>style.visibility</p:attrName>
                                        </p:attrNameLst>
                                      </p:cBhvr>
                                      <p:to>
                                        <p:strVal val="hidden"/>
                                      </p:to>
                                    </p:set>
                                  </p:childTnLst>
                                </p:cTn>
                              </p:par>
                              <p:par>
                                <p:cTn id="348" presetID="3" presetClass="exit" presetSubtype="10" fill="hold" nodeType="withEffect">
                                  <p:stCondLst>
                                    <p:cond delay="0"/>
                                  </p:stCondLst>
                                  <p:childTnLst>
                                    <p:animEffect transition="out" filter="blinds(horizontal)">
                                      <p:cBhvr>
                                        <p:cTn id="349" dur="3000"/>
                                        <p:tgtEl>
                                          <p:spTgt spid="19"/>
                                        </p:tgtEl>
                                      </p:cBhvr>
                                    </p:animEffect>
                                    <p:set>
                                      <p:cBhvr>
                                        <p:cTn id="350" dur="1" fill="hold">
                                          <p:stCondLst>
                                            <p:cond delay="2999"/>
                                          </p:stCondLst>
                                        </p:cTn>
                                        <p:tgtEl>
                                          <p:spTgt spid="19"/>
                                        </p:tgtEl>
                                        <p:attrNameLst>
                                          <p:attrName>style.visibility</p:attrName>
                                        </p:attrNameLst>
                                      </p:cBhvr>
                                      <p:to>
                                        <p:strVal val="hidden"/>
                                      </p:to>
                                    </p:set>
                                  </p:childTnLst>
                                </p:cTn>
                              </p:par>
                              <p:par>
                                <p:cTn id="351" presetID="3" presetClass="exit" presetSubtype="10" fill="hold" nodeType="withEffect">
                                  <p:stCondLst>
                                    <p:cond delay="0"/>
                                  </p:stCondLst>
                                  <p:childTnLst>
                                    <p:animEffect transition="out" filter="blinds(horizontal)">
                                      <p:cBhvr>
                                        <p:cTn id="352" dur="3000"/>
                                        <p:tgtEl>
                                          <p:spTgt spid="20"/>
                                        </p:tgtEl>
                                      </p:cBhvr>
                                    </p:animEffect>
                                    <p:set>
                                      <p:cBhvr>
                                        <p:cTn id="353" dur="1" fill="hold">
                                          <p:stCondLst>
                                            <p:cond delay="2999"/>
                                          </p:stCondLst>
                                        </p:cTn>
                                        <p:tgtEl>
                                          <p:spTgt spid="20"/>
                                        </p:tgtEl>
                                        <p:attrNameLst>
                                          <p:attrName>style.visibility</p:attrName>
                                        </p:attrNameLst>
                                      </p:cBhvr>
                                      <p:to>
                                        <p:strVal val="hidden"/>
                                      </p:to>
                                    </p:set>
                                  </p:childTnLst>
                                </p:cTn>
                              </p:par>
                              <p:par>
                                <p:cTn id="354" presetID="3" presetClass="exit" presetSubtype="10" fill="hold" nodeType="withEffect">
                                  <p:stCondLst>
                                    <p:cond delay="0"/>
                                  </p:stCondLst>
                                  <p:childTnLst>
                                    <p:animEffect transition="out" filter="blinds(horizontal)">
                                      <p:cBhvr>
                                        <p:cTn id="355" dur="3000"/>
                                        <p:tgtEl>
                                          <p:spTgt spid="21"/>
                                        </p:tgtEl>
                                      </p:cBhvr>
                                    </p:animEffect>
                                    <p:set>
                                      <p:cBhvr>
                                        <p:cTn id="356" dur="1" fill="hold">
                                          <p:stCondLst>
                                            <p:cond delay="2999"/>
                                          </p:stCondLst>
                                        </p:cTn>
                                        <p:tgtEl>
                                          <p:spTgt spid="21"/>
                                        </p:tgtEl>
                                        <p:attrNameLst>
                                          <p:attrName>style.visibility</p:attrName>
                                        </p:attrNameLst>
                                      </p:cBhvr>
                                      <p:to>
                                        <p:strVal val="hidden"/>
                                      </p:to>
                                    </p:set>
                                  </p:childTnLst>
                                </p:cTn>
                              </p:par>
                              <p:par>
                                <p:cTn id="357" presetID="3" presetClass="exit" presetSubtype="10" fill="hold" nodeType="withEffect">
                                  <p:stCondLst>
                                    <p:cond delay="0"/>
                                  </p:stCondLst>
                                  <p:childTnLst>
                                    <p:animEffect transition="out" filter="blinds(horizontal)">
                                      <p:cBhvr>
                                        <p:cTn id="358" dur="3000"/>
                                        <p:tgtEl>
                                          <p:spTgt spid="22"/>
                                        </p:tgtEl>
                                      </p:cBhvr>
                                    </p:animEffect>
                                    <p:set>
                                      <p:cBhvr>
                                        <p:cTn id="359" dur="1" fill="hold">
                                          <p:stCondLst>
                                            <p:cond delay="2999"/>
                                          </p:stCondLst>
                                        </p:cTn>
                                        <p:tgtEl>
                                          <p:spTgt spid="22"/>
                                        </p:tgtEl>
                                        <p:attrNameLst>
                                          <p:attrName>style.visibility</p:attrName>
                                        </p:attrNameLst>
                                      </p:cBhvr>
                                      <p:to>
                                        <p:strVal val="hidden"/>
                                      </p:to>
                                    </p:set>
                                  </p:childTnLst>
                                </p:cTn>
                              </p:par>
                              <p:par>
                                <p:cTn id="360" presetID="3" presetClass="exit" presetSubtype="10" fill="hold" nodeType="withEffect">
                                  <p:stCondLst>
                                    <p:cond delay="0"/>
                                  </p:stCondLst>
                                  <p:childTnLst>
                                    <p:animEffect transition="out" filter="blinds(horizontal)">
                                      <p:cBhvr>
                                        <p:cTn id="361" dur="3000"/>
                                        <p:tgtEl>
                                          <p:spTgt spid="23"/>
                                        </p:tgtEl>
                                      </p:cBhvr>
                                    </p:animEffect>
                                    <p:set>
                                      <p:cBhvr>
                                        <p:cTn id="362" dur="1" fill="hold">
                                          <p:stCondLst>
                                            <p:cond delay="2999"/>
                                          </p:stCondLst>
                                        </p:cTn>
                                        <p:tgtEl>
                                          <p:spTgt spid="23"/>
                                        </p:tgtEl>
                                        <p:attrNameLst>
                                          <p:attrName>style.visibility</p:attrName>
                                        </p:attrNameLst>
                                      </p:cBhvr>
                                      <p:to>
                                        <p:strVal val="hidden"/>
                                      </p:to>
                                    </p:set>
                                  </p:childTnLst>
                                </p:cTn>
                              </p:par>
                              <p:par>
                                <p:cTn id="363" presetID="3" presetClass="exit" presetSubtype="10" fill="hold" nodeType="withEffect">
                                  <p:stCondLst>
                                    <p:cond delay="0"/>
                                  </p:stCondLst>
                                  <p:childTnLst>
                                    <p:animEffect transition="out" filter="blinds(horizontal)">
                                      <p:cBhvr>
                                        <p:cTn id="364" dur="3000"/>
                                        <p:tgtEl>
                                          <p:spTgt spid="24"/>
                                        </p:tgtEl>
                                      </p:cBhvr>
                                    </p:animEffect>
                                    <p:set>
                                      <p:cBhvr>
                                        <p:cTn id="365" dur="1" fill="hold">
                                          <p:stCondLst>
                                            <p:cond delay="2999"/>
                                          </p:stCondLst>
                                        </p:cTn>
                                        <p:tgtEl>
                                          <p:spTgt spid="24"/>
                                        </p:tgtEl>
                                        <p:attrNameLst>
                                          <p:attrName>style.visibility</p:attrName>
                                        </p:attrNameLst>
                                      </p:cBhvr>
                                      <p:to>
                                        <p:strVal val="hidden"/>
                                      </p:to>
                                    </p:set>
                                  </p:childTnLst>
                                </p:cTn>
                              </p:par>
                              <p:par>
                                <p:cTn id="366" presetID="3" presetClass="exit" presetSubtype="10" fill="hold" nodeType="withEffect">
                                  <p:stCondLst>
                                    <p:cond delay="0"/>
                                  </p:stCondLst>
                                  <p:childTnLst>
                                    <p:animEffect transition="out" filter="blinds(horizontal)">
                                      <p:cBhvr>
                                        <p:cTn id="367" dur="3000"/>
                                        <p:tgtEl>
                                          <p:spTgt spid="25"/>
                                        </p:tgtEl>
                                      </p:cBhvr>
                                    </p:animEffect>
                                    <p:set>
                                      <p:cBhvr>
                                        <p:cTn id="368" dur="1" fill="hold">
                                          <p:stCondLst>
                                            <p:cond delay="2999"/>
                                          </p:stCondLst>
                                        </p:cTn>
                                        <p:tgtEl>
                                          <p:spTgt spid="25"/>
                                        </p:tgtEl>
                                        <p:attrNameLst>
                                          <p:attrName>style.visibility</p:attrName>
                                        </p:attrNameLst>
                                      </p:cBhvr>
                                      <p:to>
                                        <p:strVal val="hidden"/>
                                      </p:to>
                                    </p:set>
                                  </p:childTnLst>
                                </p:cTn>
                              </p:par>
                              <p:par>
                                <p:cTn id="369" presetID="2" presetClass="entr" presetSubtype="1"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additive="base">
                                        <p:cTn id="371" dur="3000" fill="hold"/>
                                        <p:tgtEl>
                                          <p:spTgt spid="4"/>
                                        </p:tgtEl>
                                        <p:attrNameLst>
                                          <p:attrName>ppt_x</p:attrName>
                                        </p:attrNameLst>
                                      </p:cBhvr>
                                      <p:tavLst>
                                        <p:tav tm="0">
                                          <p:val>
                                            <p:strVal val="#ppt_x"/>
                                          </p:val>
                                        </p:tav>
                                        <p:tav tm="100000">
                                          <p:val>
                                            <p:strVal val="#ppt_x"/>
                                          </p:val>
                                        </p:tav>
                                      </p:tavLst>
                                    </p:anim>
                                    <p:anim calcmode="lin" valueType="num">
                                      <p:cBhvr additive="base">
                                        <p:cTn id="37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FFFFFF"/>
              </a:gs>
              <a:gs pos="7001">
                <a:srgbClr val="E6E6E6"/>
              </a:gs>
              <a:gs pos="32001">
                <a:srgbClr val="7D8496"/>
              </a:gs>
              <a:gs pos="47000">
                <a:srgbClr val="E6E6E6"/>
              </a:gs>
              <a:gs pos="85001">
                <a:srgbClr val="7D8496"/>
              </a:gs>
              <a:gs pos="100000">
                <a:srgbClr val="E6E6E6"/>
              </a:gs>
            </a:gsLst>
            <a:lin ang="16200000" scaled="0"/>
          </a:gradFill>
        </p:spPr>
        <p:txBody>
          <a:bodyPr/>
          <a:lstStyle/>
          <a:p>
            <a:endParaRPr lang="es-ES" dirty="0"/>
          </a:p>
        </p:txBody>
      </p:sp>
      <p:pic>
        <p:nvPicPr>
          <p:cNvPr id="4" name="3 Imagen" descr="0(28).jpg"/>
          <p:cNvPicPr>
            <a:picLocks noChangeAspect="1"/>
          </p:cNvPicPr>
          <p:nvPr/>
        </p:nvPicPr>
        <p:blipFill>
          <a:blip r:embed="rId2"/>
          <a:stretch>
            <a:fillRect/>
          </a:stretch>
        </p:blipFill>
        <p:spPr>
          <a:xfrm>
            <a:off x="0" y="0"/>
            <a:ext cx="9144000" cy="6858000"/>
          </a:xfrm>
          <a:prstGeom prst="rect">
            <a:avLst/>
          </a:prstGeom>
        </p:spPr>
      </p:pic>
      <p:pic>
        <p:nvPicPr>
          <p:cNvPr id="5" name="4 Imagen" descr="1194984816305628060card_figures_-_diamond_01.svg.hi.png"/>
          <p:cNvPicPr>
            <a:picLocks noChangeAspect="1"/>
          </p:cNvPicPr>
          <p:nvPr/>
        </p:nvPicPr>
        <p:blipFill>
          <a:blip r:embed="rId3" cstate="print">
            <a:grayscl/>
            <a:lum bright="20000" contrast="40000"/>
          </a:blip>
          <a:stretch>
            <a:fillRect/>
          </a:stretch>
        </p:blipFill>
        <p:spPr>
          <a:xfrm>
            <a:off x="3643306" y="0"/>
            <a:ext cx="860729" cy="829169"/>
          </a:xfrm>
          <a:prstGeom prst="rect">
            <a:avLst/>
          </a:prstGeom>
          <a:effectLst>
            <a:reflection blurRad="6350" stA="50000" endA="295" endPos="92000" dist="101600" dir="5400000" sy="-100000" algn="bl" rotWithShape="0"/>
          </a:effectLst>
        </p:spPr>
      </p:pic>
      <p:pic>
        <p:nvPicPr>
          <p:cNvPr id="6" name="5 Imagen" descr="1194984816305628060card_figures_-_diamond_01.svg.hi.png"/>
          <p:cNvPicPr>
            <a:picLocks noChangeAspect="1"/>
          </p:cNvPicPr>
          <p:nvPr/>
        </p:nvPicPr>
        <p:blipFill>
          <a:blip r:embed="rId3" cstate="print">
            <a:grayscl/>
            <a:lum bright="20000" contrast="40000"/>
          </a:blip>
          <a:stretch>
            <a:fillRect/>
          </a:stretch>
        </p:blipFill>
        <p:spPr>
          <a:xfrm>
            <a:off x="3643306" y="785794"/>
            <a:ext cx="860729" cy="829169"/>
          </a:xfrm>
          <a:prstGeom prst="rect">
            <a:avLst/>
          </a:prstGeom>
          <a:effectLst>
            <a:reflection blurRad="6350" stA="50000" endA="295" endPos="92000" dist="101600" dir="5400000" sy="-100000" algn="bl" rotWithShape="0"/>
          </a:effectLst>
        </p:spPr>
      </p:pic>
      <p:pic>
        <p:nvPicPr>
          <p:cNvPr id="7" name="6 Imagen" descr="1194984816305628060card_figures_-_diamond_01.svg.hi.png"/>
          <p:cNvPicPr>
            <a:picLocks noChangeAspect="1"/>
          </p:cNvPicPr>
          <p:nvPr/>
        </p:nvPicPr>
        <p:blipFill>
          <a:blip r:embed="rId3" cstate="print">
            <a:grayscl/>
            <a:lum bright="20000" contrast="40000"/>
          </a:blip>
          <a:stretch>
            <a:fillRect/>
          </a:stretch>
        </p:blipFill>
        <p:spPr>
          <a:xfrm>
            <a:off x="3643306" y="1643074"/>
            <a:ext cx="860729" cy="829169"/>
          </a:xfrm>
          <a:prstGeom prst="rect">
            <a:avLst/>
          </a:prstGeom>
          <a:effectLst>
            <a:reflection blurRad="6350" stA="50000" endA="295" endPos="92000" dist="101600" dir="5400000" sy="-100000" algn="bl" rotWithShape="0"/>
          </a:effectLst>
        </p:spPr>
      </p:pic>
      <p:pic>
        <p:nvPicPr>
          <p:cNvPr id="8" name="7 Imagen" descr="1194984816305628060card_figures_-_diamond_01.svg.hi.png"/>
          <p:cNvPicPr>
            <a:picLocks noChangeAspect="1"/>
          </p:cNvPicPr>
          <p:nvPr/>
        </p:nvPicPr>
        <p:blipFill>
          <a:blip r:embed="rId3" cstate="print">
            <a:grayscl/>
            <a:lum bright="20000" contrast="40000"/>
          </a:blip>
          <a:stretch>
            <a:fillRect/>
          </a:stretch>
        </p:blipFill>
        <p:spPr>
          <a:xfrm>
            <a:off x="3643306" y="2500306"/>
            <a:ext cx="860729" cy="829169"/>
          </a:xfrm>
          <a:prstGeom prst="rect">
            <a:avLst/>
          </a:prstGeom>
          <a:effectLst>
            <a:reflection blurRad="6350" stA="50000" endA="295" endPos="92000" dist="101600" dir="5400000" sy="-100000" algn="bl" rotWithShape="0"/>
          </a:effectLst>
        </p:spPr>
      </p:pic>
      <p:pic>
        <p:nvPicPr>
          <p:cNvPr id="9" name="8 Imagen" descr="1194984816305628060card_figures_-_diamond_01.svg.hi.png"/>
          <p:cNvPicPr>
            <a:picLocks noChangeAspect="1"/>
          </p:cNvPicPr>
          <p:nvPr/>
        </p:nvPicPr>
        <p:blipFill>
          <a:blip r:embed="rId3" cstate="print">
            <a:grayscl/>
            <a:lum bright="20000" contrast="40000"/>
          </a:blip>
          <a:stretch>
            <a:fillRect/>
          </a:stretch>
        </p:blipFill>
        <p:spPr>
          <a:xfrm>
            <a:off x="3643306" y="3357562"/>
            <a:ext cx="860729" cy="829169"/>
          </a:xfrm>
          <a:prstGeom prst="rect">
            <a:avLst/>
          </a:prstGeom>
          <a:effectLst>
            <a:reflection blurRad="6350" stA="50000" endA="295" endPos="92000" dist="101600" dir="5400000" sy="-100000" algn="bl" rotWithShape="0"/>
          </a:effectLst>
        </p:spPr>
      </p:pic>
      <p:pic>
        <p:nvPicPr>
          <p:cNvPr id="10" name="9 Imagen" descr="1194984816305628060card_figures_-_diamond_01.svg.hi.png"/>
          <p:cNvPicPr>
            <a:picLocks noChangeAspect="1"/>
          </p:cNvPicPr>
          <p:nvPr/>
        </p:nvPicPr>
        <p:blipFill>
          <a:blip r:embed="rId3" cstate="print">
            <a:grayscl/>
            <a:lum bright="20000" contrast="40000"/>
          </a:blip>
          <a:stretch>
            <a:fillRect/>
          </a:stretch>
        </p:blipFill>
        <p:spPr>
          <a:xfrm>
            <a:off x="3643306" y="4143380"/>
            <a:ext cx="860729" cy="829169"/>
          </a:xfrm>
          <a:prstGeom prst="rect">
            <a:avLst/>
          </a:prstGeom>
          <a:effectLst>
            <a:reflection blurRad="6350" stA="50000" endA="295" endPos="92000" dist="101600" dir="5400000" sy="-100000" algn="bl" rotWithShape="0"/>
          </a:effectLst>
        </p:spPr>
      </p:pic>
      <p:pic>
        <p:nvPicPr>
          <p:cNvPr id="11" name="10 Imagen" descr="1194984816305628060card_figures_-_diamond_01.svg.hi.png"/>
          <p:cNvPicPr>
            <a:picLocks noChangeAspect="1"/>
          </p:cNvPicPr>
          <p:nvPr/>
        </p:nvPicPr>
        <p:blipFill>
          <a:blip r:embed="rId3" cstate="print">
            <a:grayscl/>
            <a:lum bright="20000" contrast="40000"/>
          </a:blip>
          <a:stretch>
            <a:fillRect/>
          </a:stretch>
        </p:blipFill>
        <p:spPr>
          <a:xfrm>
            <a:off x="3643306" y="5000636"/>
            <a:ext cx="860729" cy="829169"/>
          </a:xfrm>
          <a:prstGeom prst="rect">
            <a:avLst/>
          </a:prstGeom>
          <a:effectLst>
            <a:reflection blurRad="6350" stA="50000" endA="295" endPos="92000" dist="101600" dir="5400000" sy="-100000" algn="bl" rotWithShape="0"/>
          </a:effectLst>
        </p:spPr>
      </p:pic>
      <p:pic>
        <p:nvPicPr>
          <p:cNvPr id="12" name="11 Imagen" descr="1194984816305628060card_figures_-_diamond_01.svg.hi.png"/>
          <p:cNvPicPr>
            <a:picLocks noChangeAspect="1"/>
          </p:cNvPicPr>
          <p:nvPr/>
        </p:nvPicPr>
        <p:blipFill>
          <a:blip r:embed="rId3" cstate="print">
            <a:grayscl/>
            <a:lum bright="20000" contrast="40000"/>
          </a:blip>
          <a:stretch>
            <a:fillRect/>
          </a:stretch>
        </p:blipFill>
        <p:spPr>
          <a:xfrm>
            <a:off x="3643306" y="5857892"/>
            <a:ext cx="860729" cy="829169"/>
          </a:xfrm>
          <a:prstGeom prst="rect">
            <a:avLst/>
          </a:prstGeom>
          <a:effectLst>
            <a:reflection blurRad="6350" stA="50000" endA="295" endPos="92000" dist="101600" dir="5400000" sy="-100000" algn="bl" rotWithShape="0"/>
          </a:effectLst>
        </p:spPr>
      </p:pic>
      <p:pic>
        <p:nvPicPr>
          <p:cNvPr id="13" name="12 Imagen" descr="1194984816305628060card_figures_-_diamond_01.svg.hi.png"/>
          <p:cNvPicPr>
            <a:picLocks noChangeAspect="1"/>
          </p:cNvPicPr>
          <p:nvPr/>
        </p:nvPicPr>
        <p:blipFill>
          <a:blip r:embed="rId3" cstate="print">
            <a:grayscl/>
            <a:lum bright="20000" contrast="40000"/>
          </a:blip>
          <a:stretch>
            <a:fillRect/>
          </a:stretch>
        </p:blipFill>
        <p:spPr>
          <a:xfrm>
            <a:off x="4500562" y="0"/>
            <a:ext cx="860729" cy="829169"/>
          </a:xfrm>
          <a:prstGeom prst="rect">
            <a:avLst/>
          </a:prstGeom>
          <a:effectLst>
            <a:reflection blurRad="6350" stA="50000" endA="295" endPos="92000" dist="101600" dir="5400000" sy="-100000" algn="bl" rotWithShape="0"/>
          </a:effectLst>
        </p:spPr>
      </p:pic>
      <p:pic>
        <p:nvPicPr>
          <p:cNvPr id="14" name="13 Imagen" descr="1194984816305628060card_figures_-_diamond_01.svg.hi.png"/>
          <p:cNvPicPr>
            <a:picLocks noChangeAspect="1"/>
          </p:cNvPicPr>
          <p:nvPr/>
        </p:nvPicPr>
        <p:blipFill>
          <a:blip r:embed="rId3" cstate="print">
            <a:grayscl/>
            <a:lum bright="20000" contrast="40000"/>
          </a:blip>
          <a:stretch>
            <a:fillRect/>
          </a:stretch>
        </p:blipFill>
        <p:spPr>
          <a:xfrm>
            <a:off x="4500562" y="785794"/>
            <a:ext cx="860729" cy="829169"/>
          </a:xfrm>
          <a:prstGeom prst="rect">
            <a:avLst/>
          </a:prstGeom>
          <a:effectLst>
            <a:reflection blurRad="6350" stA="50000" endA="295" endPos="92000" dist="101600" dir="5400000" sy="-100000" algn="bl" rotWithShape="0"/>
          </a:effectLst>
        </p:spPr>
      </p:pic>
      <p:pic>
        <p:nvPicPr>
          <p:cNvPr id="15" name="14 Imagen" descr="1194984816305628060card_figures_-_diamond_01.svg.hi.png"/>
          <p:cNvPicPr>
            <a:picLocks noChangeAspect="1"/>
          </p:cNvPicPr>
          <p:nvPr/>
        </p:nvPicPr>
        <p:blipFill>
          <a:blip r:embed="rId3" cstate="print">
            <a:grayscl/>
            <a:lum bright="20000" contrast="40000"/>
          </a:blip>
          <a:stretch>
            <a:fillRect/>
          </a:stretch>
        </p:blipFill>
        <p:spPr>
          <a:xfrm>
            <a:off x="4500562" y="1643074"/>
            <a:ext cx="860729" cy="829169"/>
          </a:xfrm>
          <a:prstGeom prst="rect">
            <a:avLst/>
          </a:prstGeom>
          <a:effectLst>
            <a:reflection blurRad="6350" stA="50000" endA="295" endPos="92000" dist="101600" dir="5400000" sy="-100000" algn="bl" rotWithShape="0"/>
          </a:effectLst>
        </p:spPr>
      </p:pic>
      <p:pic>
        <p:nvPicPr>
          <p:cNvPr id="16" name="15 Imagen" descr="1194984816305628060card_figures_-_diamond_01.svg.hi.png"/>
          <p:cNvPicPr>
            <a:picLocks noChangeAspect="1"/>
          </p:cNvPicPr>
          <p:nvPr/>
        </p:nvPicPr>
        <p:blipFill>
          <a:blip r:embed="rId3" cstate="print">
            <a:grayscl/>
            <a:lum bright="20000" contrast="40000"/>
          </a:blip>
          <a:stretch>
            <a:fillRect/>
          </a:stretch>
        </p:blipFill>
        <p:spPr>
          <a:xfrm>
            <a:off x="4500562" y="2500306"/>
            <a:ext cx="860729" cy="829169"/>
          </a:xfrm>
          <a:prstGeom prst="rect">
            <a:avLst/>
          </a:prstGeom>
          <a:effectLst>
            <a:reflection blurRad="6350" stA="50000" endA="295" endPos="92000" dist="101600" dir="5400000" sy="-100000" algn="bl" rotWithShape="0"/>
          </a:effectLst>
        </p:spPr>
      </p:pic>
      <p:pic>
        <p:nvPicPr>
          <p:cNvPr id="17" name="16 Imagen" descr="1194984816305628060card_figures_-_diamond_01.svg.hi.png"/>
          <p:cNvPicPr>
            <a:picLocks noChangeAspect="1"/>
          </p:cNvPicPr>
          <p:nvPr/>
        </p:nvPicPr>
        <p:blipFill>
          <a:blip r:embed="rId3" cstate="print">
            <a:grayscl/>
            <a:lum bright="20000" contrast="40000"/>
          </a:blip>
          <a:stretch>
            <a:fillRect/>
          </a:stretch>
        </p:blipFill>
        <p:spPr>
          <a:xfrm>
            <a:off x="4500562" y="3357562"/>
            <a:ext cx="860729" cy="829169"/>
          </a:xfrm>
          <a:prstGeom prst="rect">
            <a:avLst/>
          </a:prstGeom>
          <a:effectLst>
            <a:reflection blurRad="6350" stA="50000" endA="295" endPos="92000" dist="101600" dir="5400000" sy="-100000" algn="bl" rotWithShape="0"/>
          </a:effectLst>
        </p:spPr>
      </p:pic>
      <p:pic>
        <p:nvPicPr>
          <p:cNvPr id="18" name="17 Imagen" descr="1194984816305628060card_figures_-_diamond_01.svg.hi.png"/>
          <p:cNvPicPr>
            <a:picLocks noChangeAspect="1"/>
          </p:cNvPicPr>
          <p:nvPr/>
        </p:nvPicPr>
        <p:blipFill>
          <a:blip r:embed="rId3" cstate="print">
            <a:grayscl/>
            <a:lum bright="20000" contrast="40000"/>
          </a:blip>
          <a:stretch>
            <a:fillRect/>
          </a:stretch>
        </p:blipFill>
        <p:spPr>
          <a:xfrm>
            <a:off x="4500562" y="4143380"/>
            <a:ext cx="860729" cy="829169"/>
          </a:xfrm>
          <a:prstGeom prst="rect">
            <a:avLst/>
          </a:prstGeom>
          <a:effectLst>
            <a:reflection blurRad="6350" stA="50000" endA="295" endPos="92000" dist="101600" dir="5400000" sy="-100000" algn="bl" rotWithShape="0"/>
          </a:effectLst>
        </p:spPr>
      </p:pic>
      <p:pic>
        <p:nvPicPr>
          <p:cNvPr id="19" name="18 Imagen" descr="1194984816305628060card_figures_-_diamond_01.svg.hi.png"/>
          <p:cNvPicPr>
            <a:picLocks noChangeAspect="1"/>
          </p:cNvPicPr>
          <p:nvPr/>
        </p:nvPicPr>
        <p:blipFill>
          <a:blip r:embed="rId3" cstate="print">
            <a:grayscl/>
            <a:lum bright="20000" contrast="40000"/>
          </a:blip>
          <a:stretch>
            <a:fillRect/>
          </a:stretch>
        </p:blipFill>
        <p:spPr>
          <a:xfrm>
            <a:off x="4500562" y="5000636"/>
            <a:ext cx="860729" cy="829169"/>
          </a:xfrm>
          <a:prstGeom prst="rect">
            <a:avLst/>
          </a:prstGeom>
          <a:effectLst>
            <a:reflection blurRad="6350" stA="50000" endA="295" endPos="92000" dist="101600" dir="5400000" sy="-100000" algn="bl" rotWithShape="0"/>
          </a:effectLst>
        </p:spPr>
      </p:pic>
      <p:pic>
        <p:nvPicPr>
          <p:cNvPr id="20" name="19 Imagen" descr="1194984816305628060card_figures_-_diamond_01.svg.hi.png"/>
          <p:cNvPicPr>
            <a:picLocks noChangeAspect="1"/>
          </p:cNvPicPr>
          <p:nvPr/>
        </p:nvPicPr>
        <p:blipFill>
          <a:blip r:embed="rId3" cstate="print">
            <a:grayscl/>
            <a:lum bright="20000" contrast="40000"/>
          </a:blip>
          <a:stretch>
            <a:fillRect/>
          </a:stretch>
        </p:blipFill>
        <p:spPr>
          <a:xfrm>
            <a:off x="4500562" y="5857892"/>
            <a:ext cx="860729" cy="829169"/>
          </a:xfrm>
          <a:prstGeom prst="rect">
            <a:avLst/>
          </a:prstGeom>
          <a:effectLst>
            <a:reflection blurRad="6350" stA="50000" endA="295" endPos="92000" dist="101600" dir="5400000" sy="-100000" algn="bl" rotWithShape="0"/>
          </a:effectLst>
        </p:spPr>
      </p:pic>
      <p:pic>
        <p:nvPicPr>
          <p:cNvPr id="21" name="20 Imagen" descr="1194984816305628060card_figures_-_diamond_01.svg.hi.png"/>
          <p:cNvPicPr>
            <a:picLocks noChangeAspect="1"/>
          </p:cNvPicPr>
          <p:nvPr/>
        </p:nvPicPr>
        <p:blipFill>
          <a:blip r:embed="rId3" cstate="print">
            <a:grayscl/>
            <a:lum bright="20000" contrast="40000"/>
          </a:blip>
          <a:stretch>
            <a:fillRect/>
          </a:stretch>
        </p:blipFill>
        <p:spPr>
          <a:xfrm>
            <a:off x="2786050" y="0"/>
            <a:ext cx="860729" cy="829169"/>
          </a:xfrm>
          <a:prstGeom prst="rect">
            <a:avLst/>
          </a:prstGeom>
          <a:effectLst>
            <a:reflection blurRad="6350" stA="50000" endA="295" endPos="92000" dist="101600" dir="5400000" sy="-100000" algn="bl" rotWithShape="0"/>
          </a:effectLst>
        </p:spPr>
      </p:pic>
      <p:pic>
        <p:nvPicPr>
          <p:cNvPr id="22" name="21 Imagen" descr="1194984816305628060card_figures_-_diamond_01.svg.hi.png"/>
          <p:cNvPicPr>
            <a:picLocks noChangeAspect="1"/>
          </p:cNvPicPr>
          <p:nvPr/>
        </p:nvPicPr>
        <p:blipFill>
          <a:blip r:embed="rId3" cstate="print">
            <a:grayscl/>
            <a:lum bright="20000" contrast="40000"/>
          </a:blip>
          <a:stretch>
            <a:fillRect/>
          </a:stretch>
        </p:blipFill>
        <p:spPr>
          <a:xfrm>
            <a:off x="2786050" y="785794"/>
            <a:ext cx="860729" cy="829169"/>
          </a:xfrm>
          <a:prstGeom prst="rect">
            <a:avLst/>
          </a:prstGeom>
          <a:effectLst>
            <a:reflection blurRad="6350" stA="50000" endA="295" endPos="92000" dist="101600" dir="5400000" sy="-100000" algn="bl" rotWithShape="0"/>
          </a:effectLst>
        </p:spPr>
      </p:pic>
      <p:pic>
        <p:nvPicPr>
          <p:cNvPr id="23" name="22 Imagen" descr="1194984816305628060card_figures_-_diamond_01.svg.hi.png"/>
          <p:cNvPicPr>
            <a:picLocks noChangeAspect="1"/>
          </p:cNvPicPr>
          <p:nvPr/>
        </p:nvPicPr>
        <p:blipFill>
          <a:blip r:embed="rId3" cstate="print">
            <a:grayscl/>
            <a:lum bright="20000" contrast="40000"/>
          </a:blip>
          <a:stretch>
            <a:fillRect/>
          </a:stretch>
        </p:blipFill>
        <p:spPr>
          <a:xfrm>
            <a:off x="2786050" y="1643074"/>
            <a:ext cx="860729" cy="829169"/>
          </a:xfrm>
          <a:prstGeom prst="rect">
            <a:avLst/>
          </a:prstGeom>
          <a:effectLst>
            <a:reflection blurRad="6350" stA="50000" endA="295" endPos="92000" dist="101600" dir="5400000" sy="-100000" algn="bl" rotWithShape="0"/>
          </a:effectLst>
        </p:spPr>
      </p:pic>
      <p:pic>
        <p:nvPicPr>
          <p:cNvPr id="24" name="23 Imagen" descr="1194984816305628060card_figures_-_diamond_01.svg.hi.png"/>
          <p:cNvPicPr>
            <a:picLocks noChangeAspect="1"/>
          </p:cNvPicPr>
          <p:nvPr/>
        </p:nvPicPr>
        <p:blipFill>
          <a:blip r:embed="rId3" cstate="print">
            <a:grayscl/>
            <a:lum bright="20000" contrast="40000"/>
          </a:blip>
          <a:stretch>
            <a:fillRect/>
          </a:stretch>
        </p:blipFill>
        <p:spPr>
          <a:xfrm>
            <a:off x="2786050" y="2500306"/>
            <a:ext cx="860729" cy="829169"/>
          </a:xfrm>
          <a:prstGeom prst="rect">
            <a:avLst/>
          </a:prstGeom>
          <a:effectLst>
            <a:reflection blurRad="6350" stA="50000" endA="295" endPos="92000" dist="101600" dir="5400000" sy="-100000" algn="bl" rotWithShape="0"/>
          </a:effectLst>
        </p:spPr>
      </p:pic>
      <p:pic>
        <p:nvPicPr>
          <p:cNvPr id="25" name="24 Imagen" descr="1194984816305628060card_figures_-_diamond_01.svg.hi.png"/>
          <p:cNvPicPr>
            <a:picLocks noChangeAspect="1"/>
          </p:cNvPicPr>
          <p:nvPr/>
        </p:nvPicPr>
        <p:blipFill>
          <a:blip r:embed="rId3" cstate="print">
            <a:grayscl/>
            <a:lum bright="20000" contrast="40000"/>
          </a:blip>
          <a:stretch>
            <a:fillRect/>
          </a:stretch>
        </p:blipFill>
        <p:spPr>
          <a:xfrm>
            <a:off x="2786050" y="3357562"/>
            <a:ext cx="860729" cy="829169"/>
          </a:xfrm>
          <a:prstGeom prst="rect">
            <a:avLst/>
          </a:prstGeom>
          <a:effectLst>
            <a:reflection blurRad="6350" stA="50000" endA="295" endPos="92000" dist="101600" dir="5400000" sy="-100000" algn="bl" rotWithShape="0"/>
          </a:effectLst>
        </p:spPr>
      </p:pic>
      <p:pic>
        <p:nvPicPr>
          <p:cNvPr id="26" name="25 Imagen" descr="1194984816305628060card_figures_-_diamond_01.svg.hi.png"/>
          <p:cNvPicPr>
            <a:picLocks noChangeAspect="1"/>
          </p:cNvPicPr>
          <p:nvPr/>
        </p:nvPicPr>
        <p:blipFill>
          <a:blip r:embed="rId3" cstate="print">
            <a:grayscl/>
            <a:lum bright="20000" contrast="40000"/>
          </a:blip>
          <a:stretch>
            <a:fillRect/>
          </a:stretch>
        </p:blipFill>
        <p:spPr>
          <a:xfrm>
            <a:off x="2786050" y="4143380"/>
            <a:ext cx="860729" cy="829169"/>
          </a:xfrm>
          <a:prstGeom prst="rect">
            <a:avLst/>
          </a:prstGeom>
          <a:effectLst>
            <a:reflection blurRad="6350" stA="50000" endA="295" endPos="92000" dist="101600" dir="5400000" sy="-100000" algn="bl" rotWithShape="0"/>
          </a:effectLst>
        </p:spPr>
      </p:pic>
      <p:pic>
        <p:nvPicPr>
          <p:cNvPr id="27" name="26 Imagen" descr="1194984816305628060card_figures_-_diamond_01.svg.hi.png"/>
          <p:cNvPicPr>
            <a:picLocks noChangeAspect="1"/>
          </p:cNvPicPr>
          <p:nvPr/>
        </p:nvPicPr>
        <p:blipFill>
          <a:blip r:embed="rId3" cstate="print">
            <a:grayscl/>
            <a:lum bright="20000" contrast="40000"/>
          </a:blip>
          <a:stretch>
            <a:fillRect/>
          </a:stretch>
        </p:blipFill>
        <p:spPr>
          <a:xfrm>
            <a:off x="2786050" y="5000636"/>
            <a:ext cx="860729" cy="829169"/>
          </a:xfrm>
          <a:prstGeom prst="rect">
            <a:avLst/>
          </a:prstGeom>
          <a:effectLst>
            <a:reflection blurRad="6350" stA="50000" endA="295" endPos="92000" dist="101600" dir="5400000" sy="-100000" algn="bl" rotWithShape="0"/>
          </a:effectLst>
        </p:spPr>
      </p:pic>
      <p:pic>
        <p:nvPicPr>
          <p:cNvPr id="28" name="27 Imagen" descr="1194984816305628060card_figures_-_diamond_01.svg.hi.png"/>
          <p:cNvPicPr>
            <a:picLocks noChangeAspect="1"/>
          </p:cNvPicPr>
          <p:nvPr/>
        </p:nvPicPr>
        <p:blipFill>
          <a:blip r:embed="rId3" cstate="print">
            <a:grayscl/>
            <a:lum bright="20000" contrast="40000"/>
          </a:blip>
          <a:stretch>
            <a:fillRect/>
          </a:stretch>
        </p:blipFill>
        <p:spPr>
          <a:xfrm>
            <a:off x="2786050" y="5857892"/>
            <a:ext cx="860729" cy="829169"/>
          </a:xfrm>
          <a:prstGeom prst="rect">
            <a:avLst/>
          </a:prstGeom>
          <a:effectLst>
            <a:reflection blurRad="6350" stA="50000" endA="295" endPos="92000" dist="101600" dir="5400000" sy="-100000" algn="bl" rotWithShape="0"/>
          </a:effectLst>
        </p:spPr>
      </p:pic>
      <p:pic>
        <p:nvPicPr>
          <p:cNvPr id="29" name="28 Imagen" descr="1194984816305628060card_figures_-_diamond_01.svg.hi.png"/>
          <p:cNvPicPr>
            <a:picLocks noChangeAspect="1"/>
          </p:cNvPicPr>
          <p:nvPr/>
        </p:nvPicPr>
        <p:blipFill>
          <a:blip r:embed="rId3" cstate="print">
            <a:grayscl/>
            <a:lum bright="20000" contrast="40000"/>
          </a:blip>
          <a:stretch>
            <a:fillRect/>
          </a:stretch>
        </p:blipFill>
        <p:spPr>
          <a:xfrm>
            <a:off x="5357818" y="0"/>
            <a:ext cx="860729" cy="829169"/>
          </a:xfrm>
          <a:prstGeom prst="rect">
            <a:avLst/>
          </a:prstGeom>
          <a:effectLst>
            <a:reflection blurRad="6350" stA="50000" endA="295" endPos="92000" dist="101600" dir="5400000" sy="-100000" algn="bl" rotWithShape="0"/>
          </a:effectLst>
        </p:spPr>
      </p:pic>
      <p:pic>
        <p:nvPicPr>
          <p:cNvPr id="30" name="29 Imagen" descr="1194984816305628060card_figures_-_diamond_01.svg.hi.png"/>
          <p:cNvPicPr>
            <a:picLocks noChangeAspect="1"/>
          </p:cNvPicPr>
          <p:nvPr/>
        </p:nvPicPr>
        <p:blipFill>
          <a:blip r:embed="rId3" cstate="print">
            <a:grayscl/>
            <a:lum bright="20000" contrast="40000"/>
          </a:blip>
          <a:stretch>
            <a:fillRect/>
          </a:stretch>
        </p:blipFill>
        <p:spPr>
          <a:xfrm>
            <a:off x="5357818" y="785794"/>
            <a:ext cx="860729" cy="829169"/>
          </a:xfrm>
          <a:prstGeom prst="rect">
            <a:avLst/>
          </a:prstGeom>
          <a:effectLst>
            <a:reflection blurRad="6350" stA="50000" endA="295" endPos="92000" dist="101600" dir="5400000" sy="-100000" algn="bl" rotWithShape="0"/>
          </a:effectLst>
        </p:spPr>
      </p:pic>
      <p:pic>
        <p:nvPicPr>
          <p:cNvPr id="31" name="30 Imagen" descr="1194984816305628060card_figures_-_diamond_01.svg.hi.png"/>
          <p:cNvPicPr>
            <a:picLocks noChangeAspect="1"/>
          </p:cNvPicPr>
          <p:nvPr/>
        </p:nvPicPr>
        <p:blipFill>
          <a:blip r:embed="rId3" cstate="print">
            <a:grayscl/>
            <a:lum bright="20000" contrast="40000"/>
          </a:blip>
          <a:stretch>
            <a:fillRect/>
          </a:stretch>
        </p:blipFill>
        <p:spPr>
          <a:xfrm>
            <a:off x="5357818" y="1643074"/>
            <a:ext cx="860729" cy="829169"/>
          </a:xfrm>
          <a:prstGeom prst="rect">
            <a:avLst/>
          </a:prstGeom>
          <a:effectLst>
            <a:reflection blurRad="6350" stA="50000" endA="295" endPos="92000" dist="101600" dir="5400000" sy="-100000" algn="bl" rotWithShape="0"/>
          </a:effectLst>
        </p:spPr>
      </p:pic>
      <p:pic>
        <p:nvPicPr>
          <p:cNvPr id="32" name="31 Imagen" descr="1194984816305628060card_figures_-_diamond_01.svg.hi.png"/>
          <p:cNvPicPr>
            <a:picLocks noChangeAspect="1"/>
          </p:cNvPicPr>
          <p:nvPr/>
        </p:nvPicPr>
        <p:blipFill>
          <a:blip r:embed="rId3" cstate="print">
            <a:grayscl/>
            <a:lum bright="20000" contrast="40000"/>
          </a:blip>
          <a:stretch>
            <a:fillRect/>
          </a:stretch>
        </p:blipFill>
        <p:spPr>
          <a:xfrm>
            <a:off x="5357818" y="2500306"/>
            <a:ext cx="860729" cy="829169"/>
          </a:xfrm>
          <a:prstGeom prst="rect">
            <a:avLst/>
          </a:prstGeom>
          <a:effectLst>
            <a:reflection blurRad="6350" stA="50000" endA="295" endPos="92000" dist="101600" dir="5400000" sy="-100000" algn="bl" rotWithShape="0"/>
          </a:effectLst>
        </p:spPr>
      </p:pic>
      <p:pic>
        <p:nvPicPr>
          <p:cNvPr id="33" name="32 Imagen" descr="1194984816305628060card_figures_-_diamond_01.svg.hi.png"/>
          <p:cNvPicPr>
            <a:picLocks noChangeAspect="1"/>
          </p:cNvPicPr>
          <p:nvPr/>
        </p:nvPicPr>
        <p:blipFill>
          <a:blip r:embed="rId3" cstate="print">
            <a:grayscl/>
            <a:lum bright="20000" contrast="40000"/>
          </a:blip>
          <a:stretch>
            <a:fillRect/>
          </a:stretch>
        </p:blipFill>
        <p:spPr>
          <a:xfrm>
            <a:off x="5357818" y="3357562"/>
            <a:ext cx="860729" cy="829169"/>
          </a:xfrm>
          <a:prstGeom prst="rect">
            <a:avLst/>
          </a:prstGeom>
          <a:effectLst>
            <a:reflection blurRad="6350" stA="50000" endA="295" endPos="92000" dist="101600" dir="5400000" sy="-100000" algn="bl" rotWithShape="0"/>
          </a:effectLst>
        </p:spPr>
      </p:pic>
      <p:pic>
        <p:nvPicPr>
          <p:cNvPr id="34" name="33 Imagen" descr="1194984816305628060card_figures_-_diamond_01.svg.hi.png"/>
          <p:cNvPicPr>
            <a:picLocks noChangeAspect="1"/>
          </p:cNvPicPr>
          <p:nvPr/>
        </p:nvPicPr>
        <p:blipFill>
          <a:blip r:embed="rId3" cstate="print">
            <a:grayscl/>
            <a:lum bright="20000" contrast="40000"/>
          </a:blip>
          <a:stretch>
            <a:fillRect/>
          </a:stretch>
        </p:blipFill>
        <p:spPr>
          <a:xfrm>
            <a:off x="5357818" y="4143380"/>
            <a:ext cx="860729" cy="829169"/>
          </a:xfrm>
          <a:prstGeom prst="rect">
            <a:avLst/>
          </a:prstGeom>
          <a:effectLst>
            <a:reflection blurRad="6350" stA="50000" endA="295" endPos="92000" dist="101600" dir="5400000" sy="-100000" algn="bl" rotWithShape="0"/>
          </a:effectLst>
        </p:spPr>
      </p:pic>
      <p:pic>
        <p:nvPicPr>
          <p:cNvPr id="35" name="34 Imagen" descr="1194984816305628060card_figures_-_diamond_01.svg.hi.png"/>
          <p:cNvPicPr>
            <a:picLocks noChangeAspect="1"/>
          </p:cNvPicPr>
          <p:nvPr/>
        </p:nvPicPr>
        <p:blipFill>
          <a:blip r:embed="rId3" cstate="print">
            <a:grayscl/>
            <a:lum bright="20000" contrast="40000"/>
          </a:blip>
          <a:stretch>
            <a:fillRect/>
          </a:stretch>
        </p:blipFill>
        <p:spPr>
          <a:xfrm>
            <a:off x="5357818" y="5000636"/>
            <a:ext cx="860729" cy="829169"/>
          </a:xfrm>
          <a:prstGeom prst="rect">
            <a:avLst/>
          </a:prstGeom>
          <a:effectLst>
            <a:reflection blurRad="6350" stA="50000" endA="295" endPos="92000" dist="101600" dir="5400000" sy="-100000" algn="bl" rotWithShape="0"/>
          </a:effectLst>
        </p:spPr>
      </p:pic>
      <p:pic>
        <p:nvPicPr>
          <p:cNvPr id="36" name="35 Imagen" descr="1194984816305628060card_figures_-_diamond_01.svg.hi.png"/>
          <p:cNvPicPr>
            <a:picLocks noChangeAspect="1"/>
          </p:cNvPicPr>
          <p:nvPr/>
        </p:nvPicPr>
        <p:blipFill>
          <a:blip r:embed="rId3" cstate="print">
            <a:grayscl/>
            <a:lum bright="20000" contrast="40000"/>
          </a:blip>
          <a:stretch>
            <a:fillRect/>
          </a:stretch>
        </p:blipFill>
        <p:spPr>
          <a:xfrm>
            <a:off x="5357818" y="5857892"/>
            <a:ext cx="860729" cy="829169"/>
          </a:xfrm>
          <a:prstGeom prst="rect">
            <a:avLst/>
          </a:prstGeom>
          <a:effectLst>
            <a:reflection blurRad="6350" stA="50000" endA="295" endPos="92000" dist="101600" dir="5400000" sy="-100000" algn="bl" rotWithShape="0"/>
          </a:effectLst>
        </p:spPr>
      </p:pic>
      <p:sp>
        <p:nvSpPr>
          <p:cNvPr id="37" name="36 Rectángulo"/>
          <p:cNvSpPr/>
          <p:nvPr/>
        </p:nvSpPr>
        <p:spPr>
          <a:xfrm>
            <a:off x="0" y="0"/>
            <a:ext cx="9144000" cy="7786718"/>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ppt_x"/>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ppt_x"/>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ppt_x"/>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ppt_x"/>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ppt_x"/>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ppt_x"/>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3000" fill="hold"/>
                                        <p:tgtEl>
                                          <p:spTgt spid="28"/>
                                        </p:tgtEl>
                                        <p:attrNameLst>
                                          <p:attrName>ppt_x</p:attrName>
                                        </p:attrNameLst>
                                      </p:cBhvr>
                                      <p:tavLst>
                                        <p:tav tm="0">
                                          <p:val>
                                            <p:strVal val="#ppt_x"/>
                                          </p:val>
                                        </p:tav>
                                        <p:tav tm="100000">
                                          <p:val>
                                            <p:strVal val="#ppt_x"/>
                                          </p:val>
                                        </p:tav>
                                      </p:tavLst>
                                    </p:anim>
                                    <p:anim calcmode="lin" valueType="num">
                                      <p:cBhvr additive="base">
                                        <p:cTn id="71" dur="3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1"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ppt_x"/>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1"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ppt_x"/>
                                          </p:val>
                                        </p:tav>
                                        <p:tav tm="100000">
                                          <p:val>
                                            <p:strVal val="#ppt_x"/>
                                          </p:val>
                                        </p:tav>
                                      </p:tavLst>
                                    </p:anim>
                                    <p:anim calcmode="lin" valueType="num">
                                      <p:cBhvr additive="base">
                                        <p:cTn id="79" dur="3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1"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0" fill="hold"/>
                                        <p:tgtEl>
                                          <p:spTgt spid="15"/>
                                        </p:tgtEl>
                                        <p:attrNameLst>
                                          <p:attrName>ppt_x</p:attrName>
                                        </p:attrNameLst>
                                      </p:cBhvr>
                                      <p:tavLst>
                                        <p:tav tm="0">
                                          <p:val>
                                            <p:strVal val="#ppt_x"/>
                                          </p:val>
                                        </p:tav>
                                        <p:tav tm="100000">
                                          <p:val>
                                            <p:strVal val="#ppt_x"/>
                                          </p:val>
                                        </p:tav>
                                      </p:tavLst>
                                    </p:anim>
                                    <p:anim calcmode="lin" valueType="num">
                                      <p:cBhvr additive="base">
                                        <p:cTn id="83" dur="3000" fill="hold"/>
                                        <p:tgtEl>
                                          <p:spTgt spid="15"/>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ppt_x"/>
                                          </p:val>
                                        </p:tav>
                                        <p:tav tm="100000">
                                          <p:val>
                                            <p:strVal val="#ppt_x"/>
                                          </p:val>
                                        </p:tav>
                                      </p:tavLst>
                                    </p:anim>
                                    <p:anim calcmode="lin" valueType="num">
                                      <p:cBhvr additive="base">
                                        <p:cTn id="87" dur="3000" fill="hold"/>
                                        <p:tgtEl>
                                          <p:spTgt spid="16"/>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ppt_x"/>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3000" fill="hold"/>
                                        <p:tgtEl>
                                          <p:spTgt spid="18"/>
                                        </p:tgtEl>
                                        <p:attrNameLst>
                                          <p:attrName>ppt_x</p:attrName>
                                        </p:attrNameLst>
                                      </p:cBhvr>
                                      <p:tavLst>
                                        <p:tav tm="0">
                                          <p:val>
                                            <p:strVal val="#ppt_x"/>
                                          </p:val>
                                        </p:tav>
                                        <p:tav tm="100000">
                                          <p:val>
                                            <p:strVal val="#ppt_x"/>
                                          </p:val>
                                        </p:tav>
                                      </p:tavLst>
                                    </p:anim>
                                    <p:anim calcmode="lin" valueType="num">
                                      <p:cBhvr additive="base">
                                        <p:cTn id="95" dur="3000" fill="hold"/>
                                        <p:tgtEl>
                                          <p:spTgt spid="18"/>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3000" fill="hold"/>
                                        <p:tgtEl>
                                          <p:spTgt spid="19"/>
                                        </p:tgtEl>
                                        <p:attrNameLst>
                                          <p:attrName>ppt_x</p:attrName>
                                        </p:attrNameLst>
                                      </p:cBhvr>
                                      <p:tavLst>
                                        <p:tav tm="0">
                                          <p:val>
                                            <p:strVal val="#ppt_x"/>
                                          </p:val>
                                        </p:tav>
                                        <p:tav tm="100000">
                                          <p:val>
                                            <p:strVal val="#ppt_x"/>
                                          </p:val>
                                        </p:tav>
                                      </p:tavLst>
                                    </p:anim>
                                    <p:anim calcmode="lin" valueType="num">
                                      <p:cBhvr additive="base">
                                        <p:cTn id="99" dur="3000" fill="hold"/>
                                        <p:tgtEl>
                                          <p:spTgt spid="19"/>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3000" fill="hold"/>
                                        <p:tgtEl>
                                          <p:spTgt spid="20"/>
                                        </p:tgtEl>
                                        <p:attrNameLst>
                                          <p:attrName>ppt_x</p:attrName>
                                        </p:attrNameLst>
                                      </p:cBhvr>
                                      <p:tavLst>
                                        <p:tav tm="0">
                                          <p:val>
                                            <p:strVal val="#ppt_x"/>
                                          </p:val>
                                        </p:tav>
                                        <p:tav tm="100000">
                                          <p:val>
                                            <p:strVal val="#ppt_x"/>
                                          </p:val>
                                        </p:tav>
                                      </p:tavLst>
                                    </p:anim>
                                    <p:anim calcmode="lin" valueType="num">
                                      <p:cBhvr additive="base">
                                        <p:cTn id="103" dur="3000" fill="hold"/>
                                        <p:tgtEl>
                                          <p:spTgt spid="20"/>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1"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0-#ppt_h/2"/>
                                          </p:val>
                                        </p:tav>
                                        <p:tav tm="100000">
                                          <p:val>
                                            <p:strVal val="#ppt_y"/>
                                          </p:val>
                                        </p:tav>
                                      </p:tavLst>
                                    </p:anim>
                                  </p:childTnLst>
                                </p:cTn>
                              </p:par>
                              <p:par>
                                <p:cTn id="132" presetID="2" presetClass="entr" presetSubtype="1"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2"/>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8"/>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9"/>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9"/>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0"/>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31"/>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32"/>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33"/>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5"/>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6"/>
                                        </p:tgtEl>
                                        <p:attrNameLst>
                                          <p:attrName>r</p:attrName>
                                        </p:attrNameLst>
                                      </p:cBhvr>
                                    </p:animRot>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1+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1+ppt_w/2"/>
                                          </p:val>
                                        </p:tav>
                                      </p:tavLst>
                                    </p:anim>
                                    <p:anim calcmode="lin" valueType="num">
                                      <p:cBhvr additive="base">
                                        <p:cTn id="211" dur="3000"/>
                                        <p:tgtEl>
                                          <p:spTgt spid="7"/>
                                        </p:tgtEl>
                                        <p:attrNameLst>
                                          <p:attrName>ppt_y</p:attrName>
                                        </p:attrNameLst>
                                      </p:cBhvr>
                                      <p:tavLst>
                                        <p:tav tm="0">
                                          <p:val>
                                            <p:strVal val="ppt_y"/>
                                          </p:val>
                                        </p:tav>
                                        <p:tav tm="100000">
                                          <p:val>
                                            <p:strVal val="ppt_y"/>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9"/>
                                        </p:tgtEl>
                                        <p:attrNameLst>
                                          <p:attrName>ppt_x</p:attrName>
                                        </p:attrNameLst>
                                      </p:cBhvr>
                                      <p:tavLst>
                                        <p:tav tm="0">
                                          <p:val>
                                            <p:strVal val="ppt_x"/>
                                          </p:val>
                                        </p:tav>
                                        <p:tav tm="100000">
                                          <p:val>
                                            <p:strVal val="1+ppt_w/2"/>
                                          </p:val>
                                        </p:tav>
                                      </p:tavLst>
                                    </p:anim>
                                    <p:anim calcmode="lin" valueType="num">
                                      <p:cBhvr additive="base">
                                        <p:cTn id="219" dur="3000"/>
                                        <p:tgtEl>
                                          <p:spTgt spid="9"/>
                                        </p:tgtEl>
                                        <p:attrNameLst>
                                          <p:attrName>ppt_y</p:attrName>
                                        </p:attrNameLst>
                                      </p:cBhvr>
                                      <p:tavLst>
                                        <p:tav tm="0">
                                          <p:val>
                                            <p:strVal val="ppt_y"/>
                                          </p:val>
                                        </p:tav>
                                        <p:tav tm="100000">
                                          <p:val>
                                            <p:strVal val="ppt_y"/>
                                          </p:val>
                                        </p:tav>
                                      </p:tavLst>
                                    </p:anim>
                                    <p:set>
                                      <p:cBhvr>
                                        <p:cTn id="220" dur="1" fill="hold">
                                          <p:stCondLst>
                                            <p:cond delay="2999"/>
                                          </p:stCondLst>
                                        </p:cTn>
                                        <p:tgtEl>
                                          <p:spTgt spid="9"/>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1+ppt_w/2"/>
                                          </p:val>
                                        </p:tav>
                                      </p:tavLst>
                                    </p:anim>
                                    <p:anim calcmode="lin" valueType="num">
                                      <p:cBhvr additive="base">
                                        <p:cTn id="223" dur="3000"/>
                                        <p:tgtEl>
                                          <p:spTgt spid="10"/>
                                        </p:tgtEl>
                                        <p:attrNameLst>
                                          <p:attrName>ppt_y</p:attrName>
                                        </p:attrNameLst>
                                      </p:cBhvr>
                                      <p:tavLst>
                                        <p:tav tm="0">
                                          <p:val>
                                            <p:strVal val="ppt_y"/>
                                          </p:val>
                                        </p:tav>
                                        <p:tav tm="100000">
                                          <p:val>
                                            <p:strVal val="ppt_y"/>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11"/>
                                        </p:tgtEl>
                                        <p:attrNameLst>
                                          <p:attrName>ppt_x</p:attrName>
                                        </p:attrNameLst>
                                      </p:cBhvr>
                                      <p:tavLst>
                                        <p:tav tm="0">
                                          <p:val>
                                            <p:strVal val="ppt_x"/>
                                          </p:val>
                                        </p:tav>
                                        <p:tav tm="100000">
                                          <p:val>
                                            <p:strVal val="1+ppt_w/2"/>
                                          </p:val>
                                        </p:tav>
                                      </p:tavLst>
                                    </p:anim>
                                    <p:anim calcmode="lin" valueType="num">
                                      <p:cBhvr additive="base">
                                        <p:cTn id="227" dur="3000"/>
                                        <p:tgtEl>
                                          <p:spTgt spid="11"/>
                                        </p:tgtEl>
                                        <p:attrNameLst>
                                          <p:attrName>ppt_y</p:attrName>
                                        </p:attrNameLst>
                                      </p:cBhvr>
                                      <p:tavLst>
                                        <p:tav tm="0">
                                          <p:val>
                                            <p:strVal val="ppt_y"/>
                                          </p:val>
                                        </p:tav>
                                        <p:tav tm="100000">
                                          <p:val>
                                            <p:strVal val="ppt_y"/>
                                          </p:val>
                                        </p:tav>
                                      </p:tavLst>
                                    </p:anim>
                                    <p:set>
                                      <p:cBhvr>
                                        <p:cTn id="228" dur="1" fill="hold">
                                          <p:stCondLst>
                                            <p:cond delay="2999"/>
                                          </p:stCondLst>
                                        </p:cTn>
                                        <p:tgtEl>
                                          <p:spTgt spid="11"/>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12"/>
                                        </p:tgtEl>
                                        <p:attrNameLst>
                                          <p:attrName>ppt_x</p:attrName>
                                        </p:attrNameLst>
                                      </p:cBhvr>
                                      <p:tavLst>
                                        <p:tav tm="0">
                                          <p:val>
                                            <p:strVal val="ppt_x"/>
                                          </p:val>
                                        </p:tav>
                                        <p:tav tm="100000">
                                          <p:val>
                                            <p:strVal val="1+ppt_w/2"/>
                                          </p:val>
                                        </p:tav>
                                      </p:tavLst>
                                    </p:anim>
                                    <p:anim calcmode="lin" valueType="num">
                                      <p:cBhvr additive="base">
                                        <p:cTn id="231" dur="3000"/>
                                        <p:tgtEl>
                                          <p:spTgt spid="12"/>
                                        </p:tgtEl>
                                        <p:attrNameLst>
                                          <p:attrName>ppt_y</p:attrName>
                                        </p:attrNameLst>
                                      </p:cBhvr>
                                      <p:tavLst>
                                        <p:tav tm="0">
                                          <p:val>
                                            <p:strVal val="ppt_y"/>
                                          </p:val>
                                        </p:tav>
                                        <p:tav tm="100000">
                                          <p:val>
                                            <p:strVal val="ppt_y"/>
                                          </p:val>
                                        </p:tav>
                                      </p:tavLst>
                                    </p:anim>
                                    <p:set>
                                      <p:cBhvr>
                                        <p:cTn id="232" dur="1" fill="hold">
                                          <p:stCondLst>
                                            <p:cond delay="2999"/>
                                          </p:stCondLst>
                                        </p:cTn>
                                        <p:tgtEl>
                                          <p:spTgt spid="12"/>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1+ppt_w/2"/>
                                          </p:val>
                                        </p:tav>
                                      </p:tavLst>
                                    </p:anim>
                                    <p:anim calcmode="lin" valueType="num">
                                      <p:cBhvr additive="base">
                                        <p:cTn id="235" dur="3000"/>
                                        <p:tgtEl>
                                          <p:spTgt spid="21"/>
                                        </p:tgtEl>
                                        <p:attrNameLst>
                                          <p:attrName>ppt_y</p:attrName>
                                        </p:attrNameLst>
                                      </p:cBhvr>
                                      <p:tavLst>
                                        <p:tav tm="0">
                                          <p:val>
                                            <p:strVal val="ppt_y"/>
                                          </p:val>
                                        </p:tav>
                                        <p:tav tm="100000">
                                          <p:val>
                                            <p:strVal val="ppt_y"/>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1+ppt_w/2"/>
                                          </p:val>
                                        </p:tav>
                                      </p:tavLst>
                                    </p:anim>
                                    <p:anim calcmode="lin" valueType="num">
                                      <p:cBhvr additive="base">
                                        <p:cTn id="239" dur="3000"/>
                                        <p:tgtEl>
                                          <p:spTgt spid="22"/>
                                        </p:tgtEl>
                                        <p:attrNameLst>
                                          <p:attrName>ppt_y</p:attrName>
                                        </p:attrNameLst>
                                      </p:cBhvr>
                                      <p:tavLst>
                                        <p:tav tm="0">
                                          <p:val>
                                            <p:strVal val="ppt_y"/>
                                          </p:val>
                                        </p:tav>
                                        <p:tav tm="100000">
                                          <p:val>
                                            <p:strVal val="ppt_y"/>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1+ppt_w/2"/>
                                          </p:val>
                                        </p:tav>
                                      </p:tavLst>
                                    </p:anim>
                                    <p:anim calcmode="lin" valueType="num">
                                      <p:cBhvr additive="base">
                                        <p:cTn id="243" dur="3000"/>
                                        <p:tgtEl>
                                          <p:spTgt spid="23"/>
                                        </p:tgtEl>
                                        <p:attrNameLst>
                                          <p:attrName>ppt_y</p:attrName>
                                        </p:attrNameLst>
                                      </p:cBhvr>
                                      <p:tavLst>
                                        <p:tav tm="0">
                                          <p:val>
                                            <p:strVal val="ppt_y"/>
                                          </p:val>
                                        </p:tav>
                                        <p:tav tm="100000">
                                          <p:val>
                                            <p:strVal val="ppt_y"/>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1+ppt_w/2"/>
                                          </p:val>
                                        </p:tav>
                                      </p:tavLst>
                                    </p:anim>
                                    <p:anim calcmode="lin" valueType="num">
                                      <p:cBhvr additive="base">
                                        <p:cTn id="247" dur="3000"/>
                                        <p:tgtEl>
                                          <p:spTgt spid="24"/>
                                        </p:tgtEl>
                                        <p:attrNameLst>
                                          <p:attrName>ppt_y</p:attrName>
                                        </p:attrNameLst>
                                      </p:cBhvr>
                                      <p:tavLst>
                                        <p:tav tm="0">
                                          <p:val>
                                            <p:strVal val="ppt_y"/>
                                          </p:val>
                                        </p:tav>
                                        <p:tav tm="100000">
                                          <p:val>
                                            <p:strVal val="ppt_y"/>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2" fill="hold"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1+ppt_w/2"/>
                                          </p:val>
                                        </p:tav>
                                      </p:tavLst>
                                    </p:anim>
                                    <p:anim calcmode="lin" valueType="num">
                                      <p:cBhvr additive="base">
                                        <p:cTn id="251" dur="3000"/>
                                        <p:tgtEl>
                                          <p:spTgt spid="25"/>
                                        </p:tgtEl>
                                        <p:attrNameLst>
                                          <p:attrName>ppt_y</p:attrName>
                                        </p:attrNameLst>
                                      </p:cBhvr>
                                      <p:tavLst>
                                        <p:tav tm="0">
                                          <p:val>
                                            <p:strVal val="ppt_y"/>
                                          </p:val>
                                        </p:tav>
                                        <p:tav tm="100000">
                                          <p:val>
                                            <p:strVal val="ppt_y"/>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2" fill="hold"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1+ppt_w/2"/>
                                          </p:val>
                                        </p:tav>
                                      </p:tavLst>
                                    </p:anim>
                                    <p:anim calcmode="lin" valueType="num">
                                      <p:cBhvr additive="base">
                                        <p:cTn id="255" dur="3000"/>
                                        <p:tgtEl>
                                          <p:spTgt spid="26"/>
                                        </p:tgtEl>
                                        <p:attrNameLst>
                                          <p:attrName>ppt_y</p:attrName>
                                        </p:attrNameLst>
                                      </p:cBhvr>
                                      <p:tavLst>
                                        <p:tav tm="0">
                                          <p:val>
                                            <p:strVal val="ppt_y"/>
                                          </p:val>
                                        </p:tav>
                                        <p:tav tm="100000">
                                          <p:val>
                                            <p:strVal val="ppt_y"/>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2" fill="hold"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1+ppt_w/2"/>
                                          </p:val>
                                        </p:tav>
                                      </p:tavLst>
                                    </p:anim>
                                    <p:anim calcmode="lin" valueType="num">
                                      <p:cBhvr additive="base">
                                        <p:cTn id="259" dur="3000"/>
                                        <p:tgtEl>
                                          <p:spTgt spid="27"/>
                                        </p:tgtEl>
                                        <p:attrNameLst>
                                          <p:attrName>ppt_y</p:attrName>
                                        </p:attrNameLst>
                                      </p:cBhvr>
                                      <p:tavLst>
                                        <p:tav tm="0">
                                          <p:val>
                                            <p:strVal val="ppt_y"/>
                                          </p:val>
                                        </p:tav>
                                        <p:tav tm="100000">
                                          <p:val>
                                            <p:strVal val="ppt_y"/>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2" fill="hold"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1+ppt_w/2"/>
                                          </p:val>
                                        </p:tav>
                                      </p:tavLst>
                                    </p:anim>
                                    <p:anim calcmode="lin" valueType="num">
                                      <p:cBhvr additive="base">
                                        <p:cTn id="263" dur="3000"/>
                                        <p:tgtEl>
                                          <p:spTgt spid="28"/>
                                        </p:tgtEl>
                                        <p:attrNameLst>
                                          <p:attrName>ppt_y</p:attrName>
                                        </p:attrNameLst>
                                      </p:cBhvr>
                                      <p:tavLst>
                                        <p:tav tm="0">
                                          <p:val>
                                            <p:strVal val="ppt_y"/>
                                          </p:val>
                                        </p:tav>
                                        <p:tav tm="100000">
                                          <p:val>
                                            <p:strVal val="ppt_y"/>
                                          </p:val>
                                        </p:tav>
                                      </p:tavLst>
                                    </p:anim>
                                    <p:set>
                                      <p:cBhvr>
                                        <p:cTn id="264" dur="1" fill="hold">
                                          <p:stCondLst>
                                            <p:cond delay="2999"/>
                                          </p:stCondLst>
                                        </p:cTn>
                                        <p:tgtEl>
                                          <p:spTgt spid="28"/>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5"/>
                                        </p:tgtEl>
                                        <p:attrNameLst>
                                          <p:attrName>ppt_w</p:attrName>
                                        </p:attrNameLst>
                                      </p:cBhvr>
                                      <p:tavLst>
                                        <p:tav tm="0">
                                          <p:val>
                                            <p:strVal val="ppt_w"/>
                                          </p:val>
                                        </p:tav>
                                        <p:tav tm="100000">
                                          <p:val>
                                            <p:strVal val="ppt_w"/>
                                          </p:val>
                                        </p:tav>
                                      </p:tavLst>
                                    </p:anim>
                                    <p:anim calcmode="lin" valueType="num">
                                      <p:cBhvr>
                                        <p:cTn id="26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5"/>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6"/>
                                        </p:tgtEl>
                                        <p:attrNameLst>
                                          <p:attrName>ppt_w</p:attrName>
                                        </p:attrNameLst>
                                      </p:cBhvr>
                                      <p:tavLst>
                                        <p:tav tm="0">
                                          <p:val>
                                            <p:strVal val="ppt_w"/>
                                          </p:val>
                                        </p:tav>
                                        <p:tav tm="100000">
                                          <p:val>
                                            <p:strVal val="ppt_w"/>
                                          </p:val>
                                        </p:tav>
                                      </p:tavLst>
                                    </p:anim>
                                    <p:anim calcmode="lin" valueType="num">
                                      <p:cBhvr>
                                        <p:cTn id="27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6"/>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7"/>
                                        </p:tgtEl>
                                        <p:attrNameLst>
                                          <p:attrName>ppt_w</p:attrName>
                                        </p:attrNameLst>
                                      </p:cBhvr>
                                      <p:tavLst>
                                        <p:tav tm="0">
                                          <p:val>
                                            <p:strVal val="ppt_w"/>
                                          </p:val>
                                        </p:tav>
                                        <p:tav tm="100000">
                                          <p:val>
                                            <p:strVal val="ppt_w"/>
                                          </p:val>
                                        </p:tav>
                                      </p:tavLst>
                                    </p:anim>
                                    <p:anim calcmode="lin" valueType="num">
                                      <p:cBhvr>
                                        <p:cTn id="27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7"/>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8"/>
                                        </p:tgtEl>
                                        <p:attrNameLst>
                                          <p:attrName>ppt_w</p:attrName>
                                        </p:attrNameLst>
                                      </p:cBhvr>
                                      <p:tavLst>
                                        <p:tav tm="0">
                                          <p:val>
                                            <p:strVal val="ppt_w"/>
                                          </p:val>
                                        </p:tav>
                                        <p:tav tm="100000">
                                          <p:val>
                                            <p:strVal val="ppt_w"/>
                                          </p:val>
                                        </p:tav>
                                      </p:tavLst>
                                    </p:anim>
                                    <p:anim calcmode="lin" valueType="num">
                                      <p:cBhvr>
                                        <p:cTn id="27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8"/>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9"/>
                                        </p:tgtEl>
                                        <p:attrNameLst>
                                          <p:attrName>ppt_w</p:attrName>
                                        </p:attrNameLst>
                                      </p:cBhvr>
                                      <p:tavLst>
                                        <p:tav tm="0">
                                          <p:val>
                                            <p:strVal val="ppt_w"/>
                                          </p:val>
                                        </p:tav>
                                        <p:tav tm="100000">
                                          <p:val>
                                            <p:strVal val="ppt_w"/>
                                          </p:val>
                                        </p:tav>
                                      </p:tavLst>
                                    </p:anim>
                                    <p:anim calcmode="lin" valueType="num">
                                      <p:cBhvr>
                                        <p:cTn id="28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9"/>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10"/>
                                        </p:tgtEl>
                                        <p:attrNameLst>
                                          <p:attrName>ppt_w</p:attrName>
                                        </p:attrNameLst>
                                      </p:cBhvr>
                                      <p:tavLst>
                                        <p:tav tm="0">
                                          <p:val>
                                            <p:strVal val="ppt_w"/>
                                          </p:val>
                                        </p:tav>
                                        <p:tav tm="100000">
                                          <p:val>
                                            <p:strVal val="ppt_w"/>
                                          </p:val>
                                        </p:tav>
                                      </p:tavLst>
                                    </p:anim>
                                    <p:anim calcmode="lin" valueType="num">
                                      <p:cBhvr>
                                        <p:cTn id="28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10"/>
                                        </p:tgtEl>
                                        <p:attrNameLst>
                                          <p:attrName>style.visibility</p:attrName>
                                        </p:attrNameLst>
                                      </p:cBhvr>
                                      <p:to>
                                        <p:strVal val="hidden"/>
                                      </p:to>
                                    </p:set>
                                  </p:childTnLst>
                                </p:cTn>
                              </p:par>
                              <p:par>
                                <p:cTn id="289" presetID="19" presetClass="exit" presetSubtype="5" fill="hold" nodeType="withEffect">
                                  <p:stCondLst>
                                    <p:cond delay="0"/>
                                  </p:stCondLst>
                                  <p:childTnLst>
                                    <p:anim calcmode="lin" valueType="num">
                                      <p:cBhvr>
                                        <p:cTn id="290" dur="3000"/>
                                        <p:tgtEl>
                                          <p:spTgt spid="11"/>
                                        </p:tgtEl>
                                        <p:attrNameLst>
                                          <p:attrName>ppt_w</p:attrName>
                                        </p:attrNameLst>
                                      </p:cBhvr>
                                      <p:tavLst>
                                        <p:tav tm="0">
                                          <p:val>
                                            <p:strVal val="ppt_w"/>
                                          </p:val>
                                        </p:tav>
                                        <p:tav tm="100000">
                                          <p:val>
                                            <p:strVal val="ppt_w"/>
                                          </p:val>
                                        </p:tav>
                                      </p:tavLst>
                                    </p:anim>
                                    <p:anim calcmode="lin" valueType="num">
                                      <p:cBhvr>
                                        <p:cTn id="29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11"/>
                                        </p:tgtEl>
                                        <p:attrNameLst>
                                          <p:attrName>style.visibility</p:attrName>
                                        </p:attrNameLst>
                                      </p:cBhvr>
                                      <p:to>
                                        <p:strVal val="hidden"/>
                                      </p:to>
                                    </p:set>
                                  </p:childTnLst>
                                </p:cTn>
                              </p:par>
                              <p:par>
                                <p:cTn id="293" presetID="19" presetClass="exit" presetSubtype="5" fill="hold" nodeType="withEffect">
                                  <p:stCondLst>
                                    <p:cond delay="0"/>
                                  </p:stCondLst>
                                  <p:childTnLst>
                                    <p:anim calcmode="lin" valueType="num">
                                      <p:cBhvr>
                                        <p:cTn id="294" dur="3000"/>
                                        <p:tgtEl>
                                          <p:spTgt spid="12"/>
                                        </p:tgtEl>
                                        <p:attrNameLst>
                                          <p:attrName>ppt_w</p:attrName>
                                        </p:attrNameLst>
                                      </p:cBhvr>
                                      <p:tavLst>
                                        <p:tav tm="0">
                                          <p:val>
                                            <p:strVal val="ppt_w"/>
                                          </p:val>
                                        </p:tav>
                                        <p:tav tm="100000">
                                          <p:val>
                                            <p:strVal val="ppt_w"/>
                                          </p:val>
                                        </p:tav>
                                      </p:tavLst>
                                    </p:anim>
                                    <p:anim calcmode="lin" valueType="num">
                                      <p:cBhvr>
                                        <p:cTn id="2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12"/>
                                        </p:tgtEl>
                                        <p:attrNameLst>
                                          <p:attrName>style.visibility</p:attrName>
                                        </p:attrNameLst>
                                      </p:cBhvr>
                                      <p:to>
                                        <p:strVal val="hidden"/>
                                      </p:to>
                                    </p:set>
                                  </p:childTnLst>
                                </p:cTn>
                              </p:par>
                              <p:par>
                                <p:cTn id="297" presetID="19" presetClass="exit" presetSubtype="5" fill="hold" nodeType="withEffect">
                                  <p:stCondLst>
                                    <p:cond delay="0"/>
                                  </p:stCondLst>
                                  <p:childTnLst>
                                    <p:anim calcmode="lin" valueType="num">
                                      <p:cBhvr>
                                        <p:cTn id="298" dur="3000"/>
                                        <p:tgtEl>
                                          <p:spTgt spid="21"/>
                                        </p:tgtEl>
                                        <p:attrNameLst>
                                          <p:attrName>ppt_w</p:attrName>
                                        </p:attrNameLst>
                                      </p:cBhvr>
                                      <p:tavLst>
                                        <p:tav tm="0">
                                          <p:val>
                                            <p:strVal val="ppt_w"/>
                                          </p:val>
                                        </p:tav>
                                        <p:tav tm="100000">
                                          <p:val>
                                            <p:strVal val="ppt_w"/>
                                          </p:val>
                                        </p:tav>
                                      </p:tavLst>
                                    </p:anim>
                                    <p:anim calcmode="lin" valueType="num">
                                      <p:cBhvr>
                                        <p:cTn id="29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21"/>
                                        </p:tgtEl>
                                        <p:attrNameLst>
                                          <p:attrName>style.visibility</p:attrName>
                                        </p:attrNameLst>
                                      </p:cBhvr>
                                      <p:to>
                                        <p:strVal val="hidden"/>
                                      </p:to>
                                    </p:set>
                                  </p:childTnLst>
                                </p:cTn>
                              </p:par>
                              <p:par>
                                <p:cTn id="301" presetID="19" presetClass="exit" presetSubtype="5" fill="hold" nodeType="withEffect">
                                  <p:stCondLst>
                                    <p:cond delay="0"/>
                                  </p:stCondLst>
                                  <p:childTnLst>
                                    <p:anim calcmode="lin" valueType="num">
                                      <p:cBhvr>
                                        <p:cTn id="302" dur="3000"/>
                                        <p:tgtEl>
                                          <p:spTgt spid="22"/>
                                        </p:tgtEl>
                                        <p:attrNameLst>
                                          <p:attrName>ppt_w</p:attrName>
                                        </p:attrNameLst>
                                      </p:cBhvr>
                                      <p:tavLst>
                                        <p:tav tm="0">
                                          <p:val>
                                            <p:strVal val="ppt_w"/>
                                          </p:val>
                                        </p:tav>
                                        <p:tav tm="100000">
                                          <p:val>
                                            <p:strVal val="ppt_w"/>
                                          </p:val>
                                        </p:tav>
                                      </p:tavLst>
                                    </p:anim>
                                    <p:anim calcmode="lin" valueType="num">
                                      <p:cBhvr>
                                        <p:cTn id="30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22"/>
                                        </p:tgtEl>
                                        <p:attrNameLst>
                                          <p:attrName>style.visibility</p:attrName>
                                        </p:attrNameLst>
                                      </p:cBhvr>
                                      <p:to>
                                        <p:strVal val="hidden"/>
                                      </p:to>
                                    </p:set>
                                  </p:childTnLst>
                                </p:cTn>
                              </p:par>
                              <p:par>
                                <p:cTn id="305" presetID="19" presetClass="exit" presetSubtype="5" fill="hold" nodeType="withEffect">
                                  <p:stCondLst>
                                    <p:cond delay="0"/>
                                  </p:stCondLst>
                                  <p:childTnLst>
                                    <p:anim calcmode="lin" valueType="num">
                                      <p:cBhvr>
                                        <p:cTn id="306" dur="3000"/>
                                        <p:tgtEl>
                                          <p:spTgt spid="23"/>
                                        </p:tgtEl>
                                        <p:attrNameLst>
                                          <p:attrName>ppt_w</p:attrName>
                                        </p:attrNameLst>
                                      </p:cBhvr>
                                      <p:tavLst>
                                        <p:tav tm="0">
                                          <p:val>
                                            <p:strVal val="ppt_w"/>
                                          </p:val>
                                        </p:tav>
                                        <p:tav tm="100000">
                                          <p:val>
                                            <p:strVal val="ppt_w"/>
                                          </p:val>
                                        </p:tav>
                                      </p:tavLst>
                                    </p:anim>
                                    <p:anim calcmode="lin" valueType="num">
                                      <p:cBhvr>
                                        <p:cTn id="30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23"/>
                                        </p:tgtEl>
                                        <p:attrNameLst>
                                          <p:attrName>style.visibility</p:attrName>
                                        </p:attrNameLst>
                                      </p:cBhvr>
                                      <p:to>
                                        <p:strVal val="hidden"/>
                                      </p:to>
                                    </p:set>
                                  </p:childTnLst>
                                </p:cTn>
                              </p:par>
                              <p:par>
                                <p:cTn id="309" presetID="19" presetClass="exit" presetSubtype="5" fill="hold" nodeType="withEffect">
                                  <p:stCondLst>
                                    <p:cond delay="0"/>
                                  </p:stCondLst>
                                  <p:childTnLst>
                                    <p:anim calcmode="lin" valueType="num">
                                      <p:cBhvr>
                                        <p:cTn id="310" dur="3000"/>
                                        <p:tgtEl>
                                          <p:spTgt spid="24"/>
                                        </p:tgtEl>
                                        <p:attrNameLst>
                                          <p:attrName>ppt_w</p:attrName>
                                        </p:attrNameLst>
                                      </p:cBhvr>
                                      <p:tavLst>
                                        <p:tav tm="0">
                                          <p:val>
                                            <p:strVal val="ppt_w"/>
                                          </p:val>
                                        </p:tav>
                                        <p:tav tm="100000">
                                          <p:val>
                                            <p:strVal val="ppt_w"/>
                                          </p:val>
                                        </p:tav>
                                      </p:tavLst>
                                    </p:anim>
                                    <p:anim calcmode="lin" valueType="num">
                                      <p:cBhvr>
                                        <p:cTn id="311"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24"/>
                                        </p:tgtEl>
                                        <p:attrNameLst>
                                          <p:attrName>style.visibility</p:attrName>
                                        </p:attrNameLst>
                                      </p:cBhvr>
                                      <p:to>
                                        <p:strVal val="hidden"/>
                                      </p:to>
                                    </p:set>
                                  </p:childTnLst>
                                </p:cTn>
                              </p:par>
                              <p:par>
                                <p:cTn id="313" presetID="19" presetClass="exit" presetSubtype="5" fill="hold" nodeType="withEffect">
                                  <p:stCondLst>
                                    <p:cond delay="0"/>
                                  </p:stCondLst>
                                  <p:childTnLst>
                                    <p:anim calcmode="lin" valueType="num">
                                      <p:cBhvr>
                                        <p:cTn id="314" dur="3000"/>
                                        <p:tgtEl>
                                          <p:spTgt spid="25"/>
                                        </p:tgtEl>
                                        <p:attrNameLst>
                                          <p:attrName>ppt_w</p:attrName>
                                        </p:attrNameLst>
                                      </p:cBhvr>
                                      <p:tavLst>
                                        <p:tav tm="0">
                                          <p:val>
                                            <p:strVal val="ppt_w"/>
                                          </p:val>
                                        </p:tav>
                                        <p:tav tm="100000">
                                          <p:val>
                                            <p:strVal val="ppt_w"/>
                                          </p:val>
                                        </p:tav>
                                      </p:tavLst>
                                    </p:anim>
                                    <p:anim calcmode="lin" valueType="num">
                                      <p:cBhvr>
                                        <p:cTn id="315"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25"/>
                                        </p:tgtEl>
                                        <p:attrNameLst>
                                          <p:attrName>style.visibility</p:attrName>
                                        </p:attrNameLst>
                                      </p:cBhvr>
                                      <p:to>
                                        <p:strVal val="hidden"/>
                                      </p:to>
                                    </p:set>
                                  </p:childTnLst>
                                </p:cTn>
                              </p:par>
                              <p:par>
                                <p:cTn id="317" presetID="19" presetClass="exit" presetSubtype="5" fill="hold" nodeType="withEffect">
                                  <p:stCondLst>
                                    <p:cond delay="0"/>
                                  </p:stCondLst>
                                  <p:childTnLst>
                                    <p:anim calcmode="lin" valueType="num">
                                      <p:cBhvr>
                                        <p:cTn id="318" dur="3000"/>
                                        <p:tgtEl>
                                          <p:spTgt spid="26"/>
                                        </p:tgtEl>
                                        <p:attrNameLst>
                                          <p:attrName>ppt_w</p:attrName>
                                        </p:attrNameLst>
                                      </p:cBhvr>
                                      <p:tavLst>
                                        <p:tav tm="0">
                                          <p:val>
                                            <p:strVal val="ppt_w"/>
                                          </p:val>
                                        </p:tav>
                                        <p:tav tm="100000">
                                          <p:val>
                                            <p:strVal val="ppt_w"/>
                                          </p:val>
                                        </p:tav>
                                      </p:tavLst>
                                    </p:anim>
                                    <p:anim calcmode="lin" valueType="num">
                                      <p:cBhvr>
                                        <p:cTn id="319"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26"/>
                                        </p:tgtEl>
                                        <p:attrNameLst>
                                          <p:attrName>style.visibility</p:attrName>
                                        </p:attrNameLst>
                                      </p:cBhvr>
                                      <p:to>
                                        <p:strVal val="hidden"/>
                                      </p:to>
                                    </p:set>
                                  </p:childTnLst>
                                </p:cTn>
                              </p:par>
                              <p:par>
                                <p:cTn id="321" presetID="19" presetClass="exit" presetSubtype="5" fill="hold" nodeType="withEffect">
                                  <p:stCondLst>
                                    <p:cond delay="0"/>
                                  </p:stCondLst>
                                  <p:childTnLst>
                                    <p:anim calcmode="lin" valueType="num">
                                      <p:cBhvr>
                                        <p:cTn id="322" dur="3000"/>
                                        <p:tgtEl>
                                          <p:spTgt spid="27"/>
                                        </p:tgtEl>
                                        <p:attrNameLst>
                                          <p:attrName>ppt_w</p:attrName>
                                        </p:attrNameLst>
                                      </p:cBhvr>
                                      <p:tavLst>
                                        <p:tav tm="0">
                                          <p:val>
                                            <p:strVal val="ppt_w"/>
                                          </p:val>
                                        </p:tav>
                                        <p:tav tm="100000">
                                          <p:val>
                                            <p:strVal val="ppt_w"/>
                                          </p:val>
                                        </p:tav>
                                      </p:tavLst>
                                    </p:anim>
                                    <p:anim calcmode="lin" valueType="num">
                                      <p:cBhvr>
                                        <p:cTn id="323"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27"/>
                                        </p:tgtEl>
                                        <p:attrNameLst>
                                          <p:attrName>style.visibility</p:attrName>
                                        </p:attrNameLst>
                                      </p:cBhvr>
                                      <p:to>
                                        <p:strVal val="hidden"/>
                                      </p:to>
                                    </p:set>
                                  </p:childTnLst>
                                </p:cTn>
                              </p:par>
                              <p:par>
                                <p:cTn id="325" presetID="19" presetClass="exit" presetSubtype="5" fill="hold" nodeType="withEffect">
                                  <p:stCondLst>
                                    <p:cond delay="0"/>
                                  </p:stCondLst>
                                  <p:childTnLst>
                                    <p:anim calcmode="lin" valueType="num">
                                      <p:cBhvr>
                                        <p:cTn id="326" dur="3000"/>
                                        <p:tgtEl>
                                          <p:spTgt spid="28"/>
                                        </p:tgtEl>
                                        <p:attrNameLst>
                                          <p:attrName>ppt_w</p:attrName>
                                        </p:attrNameLst>
                                      </p:cBhvr>
                                      <p:tavLst>
                                        <p:tav tm="0">
                                          <p:val>
                                            <p:strVal val="ppt_w"/>
                                          </p:val>
                                        </p:tav>
                                        <p:tav tm="100000">
                                          <p:val>
                                            <p:strVal val="ppt_w"/>
                                          </p:val>
                                        </p:tav>
                                      </p:tavLst>
                                    </p:anim>
                                    <p:anim calcmode="lin" valueType="num">
                                      <p:cBhvr>
                                        <p:cTn id="327"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8" fill="hold"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8" fill="hold"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0-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8" fill="hold"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0-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8" fill="hold"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8" fill="hold"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0-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nodeType="withEffect">
                                  <p:stCondLst>
                                    <p:cond delay="0"/>
                                  </p:stCondLst>
                                  <p:childTnLst>
                                    <p:anim calcmode="lin" valueType="num">
                                      <p:cBhvr additive="base">
                                        <p:cTn id="362" dur="3000"/>
                                        <p:tgtEl>
                                          <p:spTgt spid="29"/>
                                        </p:tgtEl>
                                        <p:attrNameLst>
                                          <p:attrName>ppt_x</p:attrName>
                                        </p:attrNameLst>
                                      </p:cBhvr>
                                      <p:tavLst>
                                        <p:tav tm="0">
                                          <p:val>
                                            <p:strVal val="ppt_x"/>
                                          </p:val>
                                        </p:tav>
                                        <p:tav tm="100000">
                                          <p:val>
                                            <p:strVal val="0-ppt_w/2"/>
                                          </p:val>
                                        </p:tav>
                                      </p:tavLst>
                                    </p:anim>
                                    <p:anim calcmode="lin" valueType="num">
                                      <p:cBhvr additive="base">
                                        <p:cTn id="363" dur="3000"/>
                                        <p:tgtEl>
                                          <p:spTgt spid="29"/>
                                        </p:tgtEl>
                                        <p:attrNameLst>
                                          <p:attrName>ppt_y</p:attrName>
                                        </p:attrNameLst>
                                      </p:cBhvr>
                                      <p:tavLst>
                                        <p:tav tm="0">
                                          <p:val>
                                            <p:strVal val="ppt_y"/>
                                          </p:val>
                                        </p:tav>
                                        <p:tav tm="100000">
                                          <p:val>
                                            <p:strVal val="ppt_y"/>
                                          </p:val>
                                        </p:tav>
                                      </p:tavLst>
                                    </p:anim>
                                    <p:set>
                                      <p:cBhvr>
                                        <p:cTn id="364" dur="1" fill="hold">
                                          <p:stCondLst>
                                            <p:cond delay="2999"/>
                                          </p:stCondLst>
                                        </p:cTn>
                                        <p:tgtEl>
                                          <p:spTgt spid="29"/>
                                        </p:tgtEl>
                                        <p:attrNameLst>
                                          <p:attrName>style.visibility</p:attrName>
                                        </p:attrNameLst>
                                      </p:cBhvr>
                                      <p:to>
                                        <p:strVal val="hidden"/>
                                      </p:to>
                                    </p:set>
                                  </p:childTnLst>
                                </p:cTn>
                              </p:par>
                              <p:par>
                                <p:cTn id="365" presetID="2" presetClass="exit" presetSubtype="8" fill="hold" nodeType="withEffect">
                                  <p:stCondLst>
                                    <p:cond delay="0"/>
                                  </p:stCondLst>
                                  <p:childTnLst>
                                    <p:anim calcmode="lin" valueType="num">
                                      <p:cBhvr additive="base">
                                        <p:cTn id="366" dur="3000"/>
                                        <p:tgtEl>
                                          <p:spTgt spid="30"/>
                                        </p:tgtEl>
                                        <p:attrNameLst>
                                          <p:attrName>ppt_x</p:attrName>
                                        </p:attrNameLst>
                                      </p:cBhvr>
                                      <p:tavLst>
                                        <p:tav tm="0">
                                          <p:val>
                                            <p:strVal val="ppt_x"/>
                                          </p:val>
                                        </p:tav>
                                        <p:tav tm="100000">
                                          <p:val>
                                            <p:strVal val="0-ppt_w/2"/>
                                          </p:val>
                                        </p:tav>
                                      </p:tavLst>
                                    </p:anim>
                                    <p:anim calcmode="lin" valueType="num">
                                      <p:cBhvr additive="base">
                                        <p:cTn id="367" dur="3000"/>
                                        <p:tgtEl>
                                          <p:spTgt spid="30"/>
                                        </p:tgtEl>
                                        <p:attrNameLst>
                                          <p:attrName>ppt_y</p:attrName>
                                        </p:attrNameLst>
                                      </p:cBhvr>
                                      <p:tavLst>
                                        <p:tav tm="0">
                                          <p:val>
                                            <p:strVal val="ppt_y"/>
                                          </p:val>
                                        </p:tav>
                                        <p:tav tm="100000">
                                          <p:val>
                                            <p:strVal val="ppt_y"/>
                                          </p:val>
                                        </p:tav>
                                      </p:tavLst>
                                    </p:anim>
                                    <p:set>
                                      <p:cBhvr>
                                        <p:cTn id="368" dur="1" fill="hold">
                                          <p:stCondLst>
                                            <p:cond delay="2999"/>
                                          </p:stCondLst>
                                        </p:cTn>
                                        <p:tgtEl>
                                          <p:spTgt spid="30"/>
                                        </p:tgtEl>
                                        <p:attrNameLst>
                                          <p:attrName>style.visibility</p:attrName>
                                        </p:attrNameLst>
                                      </p:cBhvr>
                                      <p:to>
                                        <p:strVal val="hidden"/>
                                      </p:to>
                                    </p:set>
                                  </p:childTnLst>
                                </p:cTn>
                              </p:par>
                              <p:par>
                                <p:cTn id="369" presetID="2" presetClass="exit" presetSubtype="8" fill="hold" nodeType="withEffect">
                                  <p:stCondLst>
                                    <p:cond delay="0"/>
                                  </p:stCondLst>
                                  <p:childTnLst>
                                    <p:anim calcmode="lin" valueType="num">
                                      <p:cBhvr additive="base">
                                        <p:cTn id="370" dur="3000"/>
                                        <p:tgtEl>
                                          <p:spTgt spid="31"/>
                                        </p:tgtEl>
                                        <p:attrNameLst>
                                          <p:attrName>ppt_x</p:attrName>
                                        </p:attrNameLst>
                                      </p:cBhvr>
                                      <p:tavLst>
                                        <p:tav tm="0">
                                          <p:val>
                                            <p:strVal val="ppt_x"/>
                                          </p:val>
                                        </p:tav>
                                        <p:tav tm="100000">
                                          <p:val>
                                            <p:strVal val="0-ppt_w/2"/>
                                          </p:val>
                                        </p:tav>
                                      </p:tavLst>
                                    </p:anim>
                                    <p:anim calcmode="lin" valueType="num">
                                      <p:cBhvr additive="base">
                                        <p:cTn id="371" dur="3000"/>
                                        <p:tgtEl>
                                          <p:spTgt spid="31"/>
                                        </p:tgtEl>
                                        <p:attrNameLst>
                                          <p:attrName>ppt_y</p:attrName>
                                        </p:attrNameLst>
                                      </p:cBhvr>
                                      <p:tavLst>
                                        <p:tav tm="0">
                                          <p:val>
                                            <p:strVal val="ppt_y"/>
                                          </p:val>
                                        </p:tav>
                                        <p:tav tm="100000">
                                          <p:val>
                                            <p:strVal val="ppt_y"/>
                                          </p:val>
                                        </p:tav>
                                      </p:tavLst>
                                    </p:anim>
                                    <p:set>
                                      <p:cBhvr>
                                        <p:cTn id="372" dur="1" fill="hold">
                                          <p:stCondLst>
                                            <p:cond delay="2999"/>
                                          </p:stCondLst>
                                        </p:cTn>
                                        <p:tgtEl>
                                          <p:spTgt spid="31"/>
                                        </p:tgtEl>
                                        <p:attrNameLst>
                                          <p:attrName>style.visibility</p:attrName>
                                        </p:attrNameLst>
                                      </p:cBhvr>
                                      <p:to>
                                        <p:strVal val="hidden"/>
                                      </p:to>
                                    </p:set>
                                  </p:childTnLst>
                                </p:cTn>
                              </p:par>
                              <p:par>
                                <p:cTn id="373" presetID="2" presetClass="exit" presetSubtype="8" fill="hold" nodeType="withEffect">
                                  <p:stCondLst>
                                    <p:cond delay="0"/>
                                  </p:stCondLst>
                                  <p:childTnLst>
                                    <p:anim calcmode="lin" valueType="num">
                                      <p:cBhvr additive="base">
                                        <p:cTn id="374" dur="3000"/>
                                        <p:tgtEl>
                                          <p:spTgt spid="32"/>
                                        </p:tgtEl>
                                        <p:attrNameLst>
                                          <p:attrName>ppt_x</p:attrName>
                                        </p:attrNameLst>
                                      </p:cBhvr>
                                      <p:tavLst>
                                        <p:tav tm="0">
                                          <p:val>
                                            <p:strVal val="ppt_x"/>
                                          </p:val>
                                        </p:tav>
                                        <p:tav tm="100000">
                                          <p:val>
                                            <p:strVal val="0-ppt_w/2"/>
                                          </p:val>
                                        </p:tav>
                                      </p:tavLst>
                                    </p:anim>
                                    <p:anim calcmode="lin" valueType="num">
                                      <p:cBhvr additive="base">
                                        <p:cTn id="375" dur="3000"/>
                                        <p:tgtEl>
                                          <p:spTgt spid="32"/>
                                        </p:tgtEl>
                                        <p:attrNameLst>
                                          <p:attrName>ppt_y</p:attrName>
                                        </p:attrNameLst>
                                      </p:cBhvr>
                                      <p:tavLst>
                                        <p:tav tm="0">
                                          <p:val>
                                            <p:strVal val="ppt_y"/>
                                          </p:val>
                                        </p:tav>
                                        <p:tav tm="100000">
                                          <p:val>
                                            <p:strVal val="ppt_y"/>
                                          </p:val>
                                        </p:tav>
                                      </p:tavLst>
                                    </p:anim>
                                    <p:set>
                                      <p:cBhvr>
                                        <p:cTn id="376" dur="1" fill="hold">
                                          <p:stCondLst>
                                            <p:cond delay="2999"/>
                                          </p:stCondLst>
                                        </p:cTn>
                                        <p:tgtEl>
                                          <p:spTgt spid="32"/>
                                        </p:tgtEl>
                                        <p:attrNameLst>
                                          <p:attrName>style.visibility</p:attrName>
                                        </p:attrNameLst>
                                      </p:cBhvr>
                                      <p:to>
                                        <p:strVal val="hidden"/>
                                      </p:to>
                                    </p:set>
                                  </p:childTnLst>
                                </p:cTn>
                              </p:par>
                              <p:par>
                                <p:cTn id="377" presetID="2" presetClass="exit" presetSubtype="8" fill="hold" nodeType="withEffect">
                                  <p:stCondLst>
                                    <p:cond delay="0"/>
                                  </p:stCondLst>
                                  <p:childTnLst>
                                    <p:anim calcmode="lin" valueType="num">
                                      <p:cBhvr additive="base">
                                        <p:cTn id="378" dur="3000"/>
                                        <p:tgtEl>
                                          <p:spTgt spid="33"/>
                                        </p:tgtEl>
                                        <p:attrNameLst>
                                          <p:attrName>ppt_x</p:attrName>
                                        </p:attrNameLst>
                                      </p:cBhvr>
                                      <p:tavLst>
                                        <p:tav tm="0">
                                          <p:val>
                                            <p:strVal val="ppt_x"/>
                                          </p:val>
                                        </p:tav>
                                        <p:tav tm="100000">
                                          <p:val>
                                            <p:strVal val="0-ppt_w/2"/>
                                          </p:val>
                                        </p:tav>
                                      </p:tavLst>
                                    </p:anim>
                                    <p:anim calcmode="lin" valueType="num">
                                      <p:cBhvr additive="base">
                                        <p:cTn id="379" dur="3000"/>
                                        <p:tgtEl>
                                          <p:spTgt spid="33"/>
                                        </p:tgtEl>
                                        <p:attrNameLst>
                                          <p:attrName>ppt_y</p:attrName>
                                        </p:attrNameLst>
                                      </p:cBhvr>
                                      <p:tavLst>
                                        <p:tav tm="0">
                                          <p:val>
                                            <p:strVal val="ppt_y"/>
                                          </p:val>
                                        </p:tav>
                                        <p:tav tm="100000">
                                          <p:val>
                                            <p:strVal val="ppt_y"/>
                                          </p:val>
                                        </p:tav>
                                      </p:tavLst>
                                    </p:anim>
                                    <p:set>
                                      <p:cBhvr>
                                        <p:cTn id="380" dur="1" fill="hold">
                                          <p:stCondLst>
                                            <p:cond delay="2999"/>
                                          </p:stCondLst>
                                        </p:cTn>
                                        <p:tgtEl>
                                          <p:spTgt spid="33"/>
                                        </p:tgtEl>
                                        <p:attrNameLst>
                                          <p:attrName>style.visibility</p:attrName>
                                        </p:attrNameLst>
                                      </p:cBhvr>
                                      <p:to>
                                        <p:strVal val="hidden"/>
                                      </p:to>
                                    </p:set>
                                  </p:childTnLst>
                                </p:cTn>
                              </p:par>
                              <p:par>
                                <p:cTn id="381" presetID="2" presetClass="exit" presetSubtype="8" fill="hold" nodeType="withEffect">
                                  <p:stCondLst>
                                    <p:cond delay="0"/>
                                  </p:stCondLst>
                                  <p:childTnLst>
                                    <p:anim calcmode="lin" valueType="num">
                                      <p:cBhvr additive="base">
                                        <p:cTn id="382" dur="3000"/>
                                        <p:tgtEl>
                                          <p:spTgt spid="34"/>
                                        </p:tgtEl>
                                        <p:attrNameLst>
                                          <p:attrName>ppt_x</p:attrName>
                                        </p:attrNameLst>
                                      </p:cBhvr>
                                      <p:tavLst>
                                        <p:tav tm="0">
                                          <p:val>
                                            <p:strVal val="ppt_x"/>
                                          </p:val>
                                        </p:tav>
                                        <p:tav tm="100000">
                                          <p:val>
                                            <p:strVal val="0-ppt_w/2"/>
                                          </p:val>
                                        </p:tav>
                                      </p:tavLst>
                                    </p:anim>
                                    <p:anim calcmode="lin" valueType="num">
                                      <p:cBhvr additive="base">
                                        <p:cTn id="383" dur="3000"/>
                                        <p:tgtEl>
                                          <p:spTgt spid="34"/>
                                        </p:tgtEl>
                                        <p:attrNameLst>
                                          <p:attrName>ppt_y</p:attrName>
                                        </p:attrNameLst>
                                      </p:cBhvr>
                                      <p:tavLst>
                                        <p:tav tm="0">
                                          <p:val>
                                            <p:strVal val="ppt_y"/>
                                          </p:val>
                                        </p:tav>
                                        <p:tav tm="100000">
                                          <p:val>
                                            <p:strVal val="ppt_y"/>
                                          </p:val>
                                        </p:tav>
                                      </p:tavLst>
                                    </p:anim>
                                    <p:set>
                                      <p:cBhvr>
                                        <p:cTn id="384" dur="1" fill="hold">
                                          <p:stCondLst>
                                            <p:cond delay="2999"/>
                                          </p:stCondLst>
                                        </p:cTn>
                                        <p:tgtEl>
                                          <p:spTgt spid="34"/>
                                        </p:tgtEl>
                                        <p:attrNameLst>
                                          <p:attrName>style.visibility</p:attrName>
                                        </p:attrNameLst>
                                      </p:cBhvr>
                                      <p:to>
                                        <p:strVal val="hidden"/>
                                      </p:to>
                                    </p:set>
                                  </p:childTnLst>
                                </p:cTn>
                              </p:par>
                              <p:par>
                                <p:cTn id="385" presetID="2" presetClass="exit" presetSubtype="8" fill="hold" nodeType="withEffect">
                                  <p:stCondLst>
                                    <p:cond delay="0"/>
                                  </p:stCondLst>
                                  <p:childTnLst>
                                    <p:anim calcmode="lin" valueType="num">
                                      <p:cBhvr additive="base">
                                        <p:cTn id="386" dur="3000"/>
                                        <p:tgtEl>
                                          <p:spTgt spid="35"/>
                                        </p:tgtEl>
                                        <p:attrNameLst>
                                          <p:attrName>ppt_x</p:attrName>
                                        </p:attrNameLst>
                                      </p:cBhvr>
                                      <p:tavLst>
                                        <p:tav tm="0">
                                          <p:val>
                                            <p:strVal val="ppt_x"/>
                                          </p:val>
                                        </p:tav>
                                        <p:tav tm="100000">
                                          <p:val>
                                            <p:strVal val="0-ppt_w/2"/>
                                          </p:val>
                                        </p:tav>
                                      </p:tavLst>
                                    </p:anim>
                                    <p:anim calcmode="lin" valueType="num">
                                      <p:cBhvr additive="base">
                                        <p:cTn id="387" dur="3000"/>
                                        <p:tgtEl>
                                          <p:spTgt spid="35"/>
                                        </p:tgtEl>
                                        <p:attrNameLst>
                                          <p:attrName>ppt_y</p:attrName>
                                        </p:attrNameLst>
                                      </p:cBhvr>
                                      <p:tavLst>
                                        <p:tav tm="0">
                                          <p:val>
                                            <p:strVal val="ppt_y"/>
                                          </p:val>
                                        </p:tav>
                                        <p:tav tm="100000">
                                          <p:val>
                                            <p:strVal val="ppt_y"/>
                                          </p:val>
                                        </p:tav>
                                      </p:tavLst>
                                    </p:anim>
                                    <p:set>
                                      <p:cBhvr>
                                        <p:cTn id="388" dur="1" fill="hold">
                                          <p:stCondLst>
                                            <p:cond delay="2999"/>
                                          </p:stCondLst>
                                        </p:cTn>
                                        <p:tgtEl>
                                          <p:spTgt spid="35"/>
                                        </p:tgtEl>
                                        <p:attrNameLst>
                                          <p:attrName>style.visibility</p:attrName>
                                        </p:attrNameLst>
                                      </p:cBhvr>
                                      <p:to>
                                        <p:strVal val="hidden"/>
                                      </p:to>
                                    </p:set>
                                  </p:childTnLst>
                                </p:cTn>
                              </p:par>
                              <p:par>
                                <p:cTn id="389" presetID="2" presetClass="exit" presetSubtype="8" fill="hold" nodeType="withEffect">
                                  <p:stCondLst>
                                    <p:cond delay="0"/>
                                  </p:stCondLst>
                                  <p:childTnLst>
                                    <p:anim calcmode="lin" valueType="num">
                                      <p:cBhvr additive="base">
                                        <p:cTn id="390" dur="3000"/>
                                        <p:tgtEl>
                                          <p:spTgt spid="36"/>
                                        </p:tgtEl>
                                        <p:attrNameLst>
                                          <p:attrName>ppt_x</p:attrName>
                                        </p:attrNameLst>
                                      </p:cBhvr>
                                      <p:tavLst>
                                        <p:tav tm="0">
                                          <p:val>
                                            <p:strVal val="ppt_x"/>
                                          </p:val>
                                        </p:tav>
                                        <p:tav tm="100000">
                                          <p:val>
                                            <p:strVal val="0-ppt_w/2"/>
                                          </p:val>
                                        </p:tav>
                                      </p:tavLst>
                                    </p:anim>
                                    <p:anim calcmode="lin" valueType="num">
                                      <p:cBhvr additive="base">
                                        <p:cTn id="391" dur="3000"/>
                                        <p:tgtEl>
                                          <p:spTgt spid="36"/>
                                        </p:tgtEl>
                                        <p:attrNameLst>
                                          <p:attrName>ppt_y</p:attrName>
                                        </p:attrNameLst>
                                      </p:cBhvr>
                                      <p:tavLst>
                                        <p:tav tm="0">
                                          <p:val>
                                            <p:strVal val="ppt_y"/>
                                          </p:val>
                                        </p:tav>
                                        <p:tav tm="100000">
                                          <p:val>
                                            <p:strVal val="ppt_y"/>
                                          </p:val>
                                        </p:tav>
                                      </p:tavLst>
                                    </p:anim>
                                    <p:set>
                                      <p:cBhvr>
                                        <p:cTn id="392" dur="1" fill="hold">
                                          <p:stCondLst>
                                            <p:cond delay="2999"/>
                                          </p:stCondLst>
                                        </p:cTn>
                                        <p:tgtEl>
                                          <p:spTgt spid="36"/>
                                        </p:tgtEl>
                                        <p:attrNameLst>
                                          <p:attrName>style.visibility</p:attrName>
                                        </p:attrNameLst>
                                      </p:cBhvr>
                                      <p:to>
                                        <p:strVal val="hidden"/>
                                      </p:to>
                                    </p:set>
                                  </p:childTnLst>
                                </p:cTn>
                              </p:par>
                              <p:par>
                                <p:cTn id="393" presetID="19" presetClass="exit" presetSubtype="5" fill="hold" nodeType="withEffect">
                                  <p:stCondLst>
                                    <p:cond delay="0"/>
                                  </p:stCondLst>
                                  <p:childTnLst>
                                    <p:anim calcmode="lin" valueType="num">
                                      <p:cBhvr>
                                        <p:cTn id="394" dur="3000"/>
                                        <p:tgtEl>
                                          <p:spTgt spid="13"/>
                                        </p:tgtEl>
                                        <p:attrNameLst>
                                          <p:attrName>ppt_w</p:attrName>
                                        </p:attrNameLst>
                                      </p:cBhvr>
                                      <p:tavLst>
                                        <p:tav tm="0">
                                          <p:val>
                                            <p:strVal val="ppt_w"/>
                                          </p:val>
                                        </p:tav>
                                        <p:tav tm="100000">
                                          <p:val>
                                            <p:strVal val="ppt_w"/>
                                          </p:val>
                                        </p:tav>
                                      </p:tavLst>
                                    </p:anim>
                                    <p:anim calcmode="lin" valueType="num">
                                      <p:cBhvr>
                                        <p:cTn id="3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3"/>
                                        </p:tgtEl>
                                        <p:attrNameLst>
                                          <p:attrName>style.visibility</p:attrName>
                                        </p:attrNameLst>
                                      </p:cBhvr>
                                      <p:to>
                                        <p:strVal val="hidden"/>
                                      </p:to>
                                    </p:set>
                                  </p:childTnLst>
                                </p:cTn>
                              </p:par>
                              <p:par>
                                <p:cTn id="397" presetID="19" presetClass="exit" presetSubtype="5" fill="hold" nodeType="withEffect">
                                  <p:stCondLst>
                                    <p:cond delay="0"/>
                                  </p:stCondLst>
                                  <p:childTnLst>
                                    <p:anim calcmode="lin" valueType="num">
                                      <p:cBhvr>
                                        <p:cTn id="398" dur="3000"/>
                                        <p:tgtEl>
                                          <p:spTgt spid="14"/>
                                        </p:tgtEl>
                                        <p:attrNameLst>
                                          <p:attrName>ppt_w</p:attrName>
                                        </p:attrNameLst>
                                      </p:cBhvr>
                                      <p:tavLst>
                                        <p:tav tm="0">
                                          <p:val>
                                            <p:strVal val="ppt_w"/>
                                          </p:val>
                                        </p:tav>
                                        <p:tav tm="100000">
                                          <p:val>
                                            <p:strVal val="ppt_w"/>
                                          </p:val>
                                        </p:tav>
                                      </p:tavLst>
                                    </p:anim>
                                    <p:anim calcmode="lin" valueType="num">
                                      <p:cBhvr>
                                        <p:cTn id="39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4"/>
                                        </p:tgtEl>
                                        <p:attrNameLst>
                                          <p:attrName>style.visibility</p:attrName>
                                        </p:attrNameLst>
                                      </p:cBhvr>
                                      <p:to>
                                        <p:strVal val="hidden"/>
                                      </p:to>
                                    </p:set>
                                  </p:childTnLst>
                                </p:cTn>
                              </p:par>
                              <p:par>
                                <p:cTn id="401" presetID="19" presetClass="exit" presetSubtype="5" fill="hold" nodeType="withEffect">
                                  <p:stCondLst>
                                    <p:cond delay="0"/>
                                  </p:stCondLst>
                                  <p:childTnLst>
                                    <p:anim calcmode="lin" valueType="num">
                                      <p:cBhvr>
                                        <p:cTn id="402" dur="3000"/>
                                        <p:tgtEl>
                                          <p:spTgt spid="15"/>
                                        </p:tgtEl>
                                        <p:attrNameLst>
                                          <p:attrName>ppt_w</p:attrName>
                                        </p:attrNameLst>
                                      </p:cBhvr>
                                      <p:tavLst>
                                        <p:tav tm="0">
                                          <p:val>
                                            <p:strVal val="ppt_w"/>
                                          </p:val>
                                        </p:tav>
                                        <p:tav tm="100000">
                                          <p:val>
                                            <p:strVal val="ppt_w"/>
                                          </p:val>
                                        </p:tav>
                                      </p:tavLst>
                                    </p:anim>
                                    <p:anim calcmode="lin" valueType="num">
                                      <p:cBhvr>
                                        <p:cTn id="4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5"/>
                                        </p:tgtEl>
                                        <p:attrNameLst>
                                          <p:attrName>style.visibility</p:attrName>
                                        </p:attrNameLst>
                                      </p:cBhvr>
                                      <p:to>
                                        <p:strVal val="hidden"/>
                                      </p:to>
                                    </p:set>
                                  </p:childTnLst>
                                </p:cTn>
                              </p:par>
                              <p:par>
                                <p:cTn id="405" presetID="19" presetClass="exit" presetSubtype="5" fill="hold" nodeType="withEffect">
                                  <p:stCondLst>
                                    <p:cond delay="0"/>
                                  </p:stCondLst>
                                  <p:childTnLst>
                                    <p:anim calcmode="lin" valueType="num">
                                      <p:cBhvr>
                                        <p:cTn id="406" dur="3000"/>
                                        <p:tgtEl>
                                          <p:spTgt spid="16"/>
                                        </p:tgtEl>
                                        <p:attrNameLst>
                                          <p:attrName>ppt_w</p:attrName>
                                        </p:attrNameLst>
                                      </p:cBhvr>
                                      <p:tavLst>
                                        <p:tav tm="0">
                                          <p:val>
                                            <p:strVal val="ppt_w"/>
                                          </p:val>
                                        </p:tav>
                                        <p:tav tm="100000">
                                          <p:val>
                                            <p:strVal val="ppt_w"/>
                                          </p:val>
                                        </p:tav>
                                      </p:tavLst>
                                    </p:anim>
                                    <p:anim calcmode="lin" valueType="num">
                                      <p:cBhvr>
                                        <p:cTn id="40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6"/>
                                        </p:tgtEl>
                                        <p:attrNameLst>
                                          <p:attrName>style.visibility</p:attrName>
                                        </p:attrNameLst>
                                      </p:cBhvr>
                                      <p:to>
                                        <p:strVal val="hidden"/>
                                      </p:to>
                                    </p:set>
                                  </p:childTnLst>
                                </p:cTn>
                              </p:par>
                              <p:par>
                                <p:cTn id="409" presetID="19" presetClass="exit" presetSubtype="5" fill="hold" nodeType="withEffect">
                                  <p:stCondLst>
                                    <p:cond delay="0"/>
                                  </p:stCondLst>
                                  <p:childTnLst>
                                    <p:anim calcmode="lin" valueType="num">
                                      <p:cBhvr>
                                        <p:cTn id="410" dur="3000"/>
                                        <p:tgtEl>
                                          <p:spTgt spid="17"/>
                                        </p:tgtEl>
                                        <p:attrNameLst>
                                          <p:attrName>ppt_w</p:attrName>
                                        </p:attrNameLst>
                                      </p:cBhvr>
                                      <p:tavLst>
                                        <p:tav tm="0">
                                          <p:val>
                                            <p:strVal val="ppt_w"/>
                                          </p:val>
                                        </p:tav>
                                        <p:tav tm="100000">
                                          <p:val>
                                            <p:strVal val="ppt_w"/>
                                          </p:val>
                                        </p:tav>
                                      </p:tavLst>
                                    </p:anim>
                                    <p:anim calcmode="lin" valueType="num">
                                      <p:cBhvr>
                                        <p:cTn id="41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7"/>
                                        </p:tgtEl>
                                        <p:attrNameLst>
                                          <p:attrName>style.visibility</p:attrName>
                                        </p:attrNameLst>
                                      </p:cBhvr>
                                      <p:to>
                                        <p:strVal val="hidden"/>
                                      </p:to>
                                    </p:set>
                                  </p:childTnLst>
                                </p:cTn>
                              </p:par>
                              <p:par>
                                <p:cTn id="413" presetID="19" presetClass="exit" presetSubtype="5" fill="hold" nodeType="withEffect">
                                  <p:stCondLst>
                                    <p:cond delay="0"/>
                                  </p:stCondLst>
                                  <p:childTnLst>
                                    <p:anim calcmode="lin" valueType="num">
                                      <p:cBhvr>
                                        <p:cTn id="414" dur="3000"/>
                                        <p:tgtEl>
                                          <p:spTgt spid="18"/>
                                        </p:tgtEl>
                                        <p:attrNameLst>
                                          <p:attrName>ppt_w</p:attrName>
                                        </p:attrNameLst>
                                      </p:cBhvr>
                                      <p:tavLst>
                                        <p:tav tm="0">
                                          <p:val>
                                            <p:strVal val="ppt_w"/>
                                          </p:val>
                                        </p:tav>
                                        <p:tav tm="100000">
                                          <p:val>
                                            <p:strVal val="ppt_w"/>
                                          </p:val>
                                        </p:tav>
                                      </p:tavLst>
                                    </p:anim>
                                    <p:anim calcmode="lin" valueType="num">
                                      <p:cBhvr>
                                        <p:cTn id="41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8"/>
                                        </p:tgtEl>
                                        <p:attrNameLst>
                                          <p:attrName>style.visibility</p:attrName>
                                        </p:attrNameLst>
                                      </p:cBhvr>
                                      <p:to>
                                        <p:strVal val="hidden"/>
                                      </p:to>
                                    </p:set>
                                  </p:childTnLst>
                                </p:cTn>
                              </p:par>
                              <p:par>
                                <p:cTn id="417" presetID="19" presetClass="exit" presetSubtype="5" fill="hold" nodeType="withEffect">
                                  <p:stCondLst>
                                    <p:cond delay="0"/>
                                  </p:stCondLst>
                                  <p:childTnLst>
                                    <p:anim calcmode="lin" valueType="num">
                                      <p:cBhvr>
                                        <p:cTn id="418" dur="3000"/>
                                        <p:tgtEl>
                                          <p:spTgt spid="19"/>
                                        </p:tgtEl>
                                        <p:attrNameLst>
                                          <p:attrName>ppt_w</p:attrName>
                                        </p:attrNameLst>
                                      </p:cBhvr>
                                      <p:tavLst>
                                        <p:tav tm="0">
                                          <p:val>
                                            <p:strVal val="ppt_w"/>
                                          </p:val>
                                        </p:tav>
                                        <p:tav tm="100000">
                                          <p:val>
                                            <p:strVal val="ppt_w"/>
                                          </p:val>
                                        </p:tav>
                                      </p:tavLst>
                                    </p:anim>
                                    <p:anim calcmode="lin" valueType="num">
                                      <p:cBhvr>
                                        <p:cTn id="41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9"/>
                                        </p:tgtEl>
                                        <p:attrNameLst>
                                          <p:attrName>style.visibility</p:attrName>
                                        </p:attrNameLst>
                                      </p:cBhvr>
                                      <p:to>
                                        <p:strVal val="hidden"/>
                                      </p:to>
                                    </p:set>
                                  </p:childTnLst>
                                </p:cTn>
                              </p:par>
                              <p:par>
                                <p:cTn id="421" presetID="19" presetClass="exit" presetSubtype="5" fill="hold" nodeType="withEffect">
                                  <p:stCondLst>
                                    <p:cond delay="0"/>
                                  </p:stCondLst>
                                  <p:childTnLst>
                                    <p:anim calcmode="lin" valueType="num">
                                      <p:cBhvr>
                                        <p:cTn id="422" dur="3000"/>
                                        <p:tgtEl>
                                          <p:spTgt spid="20"/>
                                        </p:tgtEl>
                                        <p:attrNameLst>
                                          <p:attrName>ppt_w</p:attrName>
                                        </p:attrNameLst>
                                      </p:cBhvr>
                                      <p:tavLst>
                                        <p:tav tm="0">
                                          <p:val>
                                            <p:strVal val="ppt_w"/>
                                          </p:val>
                                        </p:tav>
                                        <p:tav tm="100000">
                                          <p:val>
                                            <p:strVal val="ppt_w"/>
                                          </p:val>
                                        </p:tav>
                                      </p:tavLst>
                                    </p:anim>
                                    <p:anim calcmode="lin" valueType="num">
                                      <p:cBhvr>
                                        <p:cTn id="423"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0"/>
                                        </p:tgtEl>
                                        <p:attrNameLst>
                                          <p:attrName>style.visibility</p:attrName>
                                        </p:attrNameLst>
                                      </p:cBhvr>
                                      <p:to>
                                        <p:strVal val="hidden"/>
                                      </p:to>
                                    </p:set>
                                  </p:childTnLst>
                                </p:cTn>
                              </p:par>
                              <p:par>
                                <p:cTn id="425" presetID="19" presetClass="exit" presetSubtype="5" fill="hold"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4/3*#ppt_w"/>
                                          </p:val>
                                        </p:tav>
                                        <p:tav tm="100000">
                                          <p:val>
                                            <p:strVal val="#ppt_w"/>
                                          </p:val>
                                        </p:tav>
                                      </p:tavLst>
                                    </p:anim>
                                    <p:anim calcmode="lin" valueType="num">
                                      <p:cBhvr>
                                        <p:cTn id="460" dur="3000" fill="hold"/>
                                        <p:tgtEl>
                                          <p:spTgt spid="4"/>
                                        </p:tgtEl>
                                        <p:attrNameLst>
                                          <p:attrName>ppt_h</p:attrName>
                                        </p:attrNameLst>
                                      </p:cBhvr>
                                      <p:tavLst>
                                        <p:tav tm="0">
                                          <p:val>
                                            <p:strVal val="4/3*#ppt_h"/>
                                          </p:val>
                                        </p:tav>
                                        <p:tav tm="100000">
                                          <p:val>
                                            <p:strVal val="#ppt_h"/>
                                          </p:val>
                                        </p:tav>
                                      </p:tavLst>
                                    </p:anim>
                                  </p:childTnLst>
                                </p:cTn>
                              </p:par>
                              <p:par>
                                <p:cTn id="461" presetID="16" presetClass="entr" presetSubtype="37"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barn(outVertical)">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0(38).jpg"/>
          <p:cNvPicPr>
            <a:picLocks noChangeAspect="1"/>
          </p:cNvPicPr>
          <p:nvPr/>
        </p:nvPicPr>
        <p:blipFill>
          <a:blip r:embed="rId2"/>
          <a:stretch>
            <a:fillRect/>
          </a:stretch>
        </p:blipFill>
        <p:spPr>
          <a:xfrm>
            <a:off x="-1" y="0"/>
            <a:ext cx="9144001" cy="6858002"/>
          </a:xfrm>
          <a:prstGeom prst="rect">
            <a:avLst/>
          </a:prstGeom>
        </p:spPr>
      </p:pic>
      <p:pic>
        <p:nvPicPr>
          <p:cNvPr id="5" name="4 Imagen" descr="destello18.png"/>
          <p:cNvPicPr>
            <a:picLocks noChangeAspect="1"/>
          </p:cNvPicPr>
          <p:nvPr/>
        </p:nvPicPr>
        <p:blipFill>
          <a:blip r:embed="rId3">
            <a:duotone>
              <a:prstClr val="black"/>
              <a:schemeClr val="accent5">
                <a:tint val="45000"/>
                <a:satMod val="400000"/>
              </a:schemeClr>
            </a:duotone>
            <a:lum contrast="40000"/>
          </a:blip>
          <a:stretch>
            <a:fillRect/>
          </a:stretch>
        </p:blipFill>
        <p:spPr>
          <a:xfrm>
            <a:off x="1285852" y="0"/>
            <a:ext cx="6643710" cy="6643710"/>
          </a:xfrm>
          <a:prstGeom prst="rect">
            <a:avLst/>
          </a:prstGeom>
        </p:spPr>
      </p:pic>
      <p:pic>
        <p:nvPicPr>
          <p:cNvPr id="6" name="5 Imagen" descr="destello18.png"/>
          <p:cNvPicPr>
            <a:picLocks noChangeAspect="1"/>
          </p:cNvPicPr>
          <p:nvPr/>
        </p:nvPicPr>
        <p:blipFill>
          <a:blip r:embed="rId3">
            <a:duotone>
              <a:prstClr val="black"/>
              <a:schemeClr val="accent5">
                <a:tint val="45000"/>
                <a:satMod val="400000"/>
              </a:schemeClr>
            </a:duotone>
            <a:lum contrast="40000"/>
          </a:blip>
          <a:stretch>
            <a:fillRect/>
          </a:stretch>
        </p:blipFill>
        <p:spPr>
          <a:xfrm>
            <a:off x="3286116" y="2071678"/>
            <a:ext cx="2581268" cy="2581268"/>
          </a:xfrm>
          <a:prstGeom prst="rect">
            <a:avLst/>
          </a:prstGeom>
        </p:spPr>
      </p:pic>
      <p:sp>
        <p:nvSpPr>
          <p:cNvPr id="7" name="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44000">
                <a:schemeClr val="bg1"/>
              </a:gs>
              <a:gs pos="12000">
                <a:srgbClr val="E6D78A"/>
              </a:gs>
              <a:gs pos="30000">
                <a:srgbClr val="C7AC4C"/>
              </a:gs>
              <a:gs pos="45000">
                <a:srgbClr val="E6D78A"/>
              </a:gs>
              <a:gs pos="77000">
                <a:srgbClr val="C7AC4C"/>
              </a:gs>
              <a:gs pos="100000">
                <a:srgbClr val="E6DCAC"/>
              </a:gs>
            </a:gsLst>
            <a:path path="circle">
              <a:fillToRect l="50000" t="50000" r="50000" b="50000"/>
            </a:path>
            <a:tileRect/>
          </a:gra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61859" cy="6858000"/>
          </a:xfrm>
          <a:prstGeom prst="rect">
            <a:avLst/>
          </a:prstGeom>
        </p:spPr>
      </p:pic>
      <p:pic>
        <p:nvPicPr>
          <p:cNvPr id="5" name="4 Imagen" descr="swirls-150539_640.png"/>
          <p:cNvPicPr>
            <a:picLocks noChangeAspect="1"/>
          </p:cNvPicPr>
          <p:nvPr/>
        </p:nvPicPr>
        <p:blipFill>
          <a:blip r:embed="rId3" cstate="print">
            <a:duotone>
              <a:prstClr val="black"/>
              <a:srgbClr val="D9C3A5">
                <a:tint val="50000"/>
                <a:satMod val="180000"/>
              </a:srgbClr>
            </a:duotone>
            <a:lum contrast="40000"/>
          </a:blip>
          <a:stretch>
            <a:fillRect/>
          </a:stretch>
        </p:blipFill>
        <p:spPr>
          <a:xfrm rot="13812497">
            <a:off x="3374832" y="354658"/>
            <a:ext cx="1784162" cy="1706105"/>
          </a:xfrm>
          <a:prstGeom prst="rect">
            <a:avLst/>
          </a:prstGeom>
        </p:spPr>
      </p:pic>
      <p:pic>
        <p:nvPicPr>
          <p:cNvPr id="6" name="5 Imagen" descr="swirls-150539_640.png"/>
          <p:cNvPicPr>
            <a:picLocks noChangeAspect="1"/>
          </p:cNvPicPr>
          <p:nvPr/>
        </p:nvPicPr>
        <p:blipFill>
          <a:blip r:embed="rId4" cstate="print">
            <a:duotone>
              <a:prstClr val="black"/>
              <a:srgbClr val="D9C3A5">
                <a:tint val="50000"/>
                <a:satMod val="180000"/>
              </a:srgbClr>
            </a:duotone>
            <a:lum contrast="40000"/>
          </a:blip>
          <a:stretch>
            <a:fillRect/>
          </a:stretch>
        </p:blipFill>
        <p:spPr>
          <a:xfrm rot="16737358">
            <a:off x="5032056" y="619643"/>
            <a:ext cx="1806853" cy="1727803"/>
          </a:xfrm>
          <a:prstGeom prst="rect">
            <a:avLst/>
          </a:prstGeom>
        </p:spPr>
      </p:pic>
      <p:pic>
        <p:nvPicPr>
          <p:cNvPr id="7" name="6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18992444">
            <a:off x="5896412" y="1645717"/>
            <a:ext cx="1690678" cy="1616711"/>
          </a:xfrm>
          <a:prstGeom prst="rect">
            <a:avLst/>
          </a:prstGeom>
        </p:spPr>
      </p:pic>
      <p:pic>
        <p:nvPicPr>
          <p:cNvPr id="8" name="7 Imagen" descr="swirls-150539_640.png"/>
          <p:cNvPicPr>
            <a:picLocks noChangeAspect="1"/>
          </p:cNvPicPr>
          <p:nvPr/>
        </p:nvPicPr>
        <p:blipFill>
          <a:blip r:embed="rId6" cstate="print">
            <a:duotone>
              <a:prstClr val="black"/>
              <a:srgbClr val="D9C3A5">
                <a:tint val="50000"/>
                <a:satMod val="180000"/>
              </a:srgbClr>
            </a:duotone>
            <a:lum contrast="40000"/>
          </a:blip>
          <a:stretch>
            <a:fillRect/>
          </a:stretch>
        </p:blipFill>
        <p:spPr>
          <a:xfrm rot="19607491">
            <a:off x="6010100" y="2863382"/>
            <a:ext cx="1807948" cy="1616711"/>
          </a:xfrm>
          <a:prstGeom prst="rect">
            <a:avLst/>
          </a:prstGeom>
        </p:spPr>
      </p:pic>
      <p:pic>
        <p:nvPicPr>
          <p:cNvPr id="9" name="8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1470318">
            <a:off x="5402645" y="4135442"/>
            <a:ext cx="1690678" cy="1616711"/>
          </a:xfrm>
          <a:prstGeom prst="rect">
            <a:avLst/>
          </a:prstGeom>
        </p:spPr>
      </p:pic>
      <p:pic>
        <p:nvPicPr>
          <p:cNvPr id="10" name="9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2553476">
            <a:off x="4253110" y="4882482"/>
            <a:ext cx="1690678" cy="1616711"/>
          </a:xfrm>
          <a:prstGeom prst="rect">
            <a:avLst/>
          </a:prstGeom>
        </p:spPr>
      </p:pic>
      <p:pic>
        <p:nvPicPr>
          <p:cNvPr id="11" name="10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5604214">
            <a:off x="2759440" y="4635508"/>
            <a:ext cx="1690678" cy="1616711"/>
          </a:xfrm>
          <a:prstGeom prst="rect">
            <a:avLst/>
          </a:prstGeom>
        </p:spPr>
      </p:pic>
      <p:pic>
        <p:nvPicPr>
          <p:cNvPr id="12" name="11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7736516">
            <a:off x="1797695" y="3869673"/>
            <a:ext cx="1690678" cy="1616711"/>
          </a:xfrm>
          <a:prstGeom prst="rect">
            <a:avLst/>
          </a:prstGeom>
        </p:spPr>
      </p:pic>
      <p:pic>
        <p:nvPicPr>
          <p:cNvPr id="13" name="12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9565379">
            <a:off x="1457685" y="2500328"/>
            <a:ext cx="1690678" cy="1616711"/>
          </a:xfrm>
          <a:prstGeom prst="rect">
            <a:avLst/>
          </a:prstGeom>
        </p:spPr>
      </p:pic>
      <p:pic>
        <p:nvPicPr>
          <p:cNvPr id="14" name="13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7736516">
            <a:off x="1950095" y="4022073"/>
            <a:ext cx="1690678" cy="1616711"/>
          </a:xfrm>
          <a:prstGeom prst="rect">
            <a:avLst/>
          </a:prstGeom>
        </p:spPr>
      </p:pic>
      <p:pic>
        <p:nvPicPr>
          <p:cNvPr id="15" name="14 Imagen" descr="swirls-150539_640.png"/>
          <p:cNvPicPr>
            <a:picLocks noChangeAspect="1"/>
          </p:cNvPicPr>
          <p:nvPr/>
        </p:nvPicPr>
        <p:blipFill>
          <a:blip r:embed="rId5" cstate="print">
            <a:duotone>
              <a:prstClr val="black"/>
              <a:srgbClr val="D9C3A5">
                <a:tint val="50000"/>
                <a:satMod val="180000"/>
              </a:srgbClr>
            </a:duotone>
            <a:lum contrast="40000"/>
          </a:blip>
          <a:stretch>
            <a:fillRect/>
          </a:stretch>
        </p:blipFill>
        <p:spPr>
          <a:xfrm rot="11038329">
            <a:off x="1839883" y="1128162"/>
            <a:ext cx="1690678" cy="1616711"/>
          </a:xfrm>
          <a:prstGeom prst="rect">
            <a:avLst/>
          </a:prstGeom>
        </p:spPr>
      </p:pic>
      <p:pic>
        <p:nvPicPr>
          <p:cNvPr id="16" name="15 Imagen" descr="blue-flower-design-md.png"/>
          <p:cNvPicPr>
            <a:picLocks noChangeAspect="1"/>
          </p:cNvPicPr>
          <p:nvPr/>
        </p:nvPicPr>
        <p:blipFill>
          <a:blip r:embed="rId7">
            <a:duotone>
              <a:prstClr val="black"/>
              <a:srgbClr val="D9C3A5">
                <a:tint val="50000"/>
                <a:satMod val="180000"/>
              </a:srgbClr>
            </a:duotone>
            <a:lum contrast="40000"/>
          </a:blip>
          <a:stretch>
            <a:fillRect/>
          </a:stretch>
        </p:blipFill>
        <p:spPr>
          <a:xfrm>
            <a:off x="3143250" y="2000250"/>
            <a:ext cx="2857500" cy="2857500"/>
          </a:xfrm>
          <a:prstGeom prst="rect">
            <a:avLst/>
          </a:prstGeom>
        </p:spPr>
      </p:pic>
      <p:sp>
        <p:nvSpPr>
          <p:cNvPr id="17" name="16 Rectángulo"/>
          <p:cNvSpPr/>
          <p:nvPr/>
        </p:nvSpPr>
        <p:spPr>
          <a:xfrm>
            <a:off x="0" y="0"/>
            <a:ext cx="9501222"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5"/>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ppt_w</p:attrName>
                                        </p:attrNameLst>
                                      </p:cBhvr>
                                      <p:tavLst>
                                        <p:tav tm="0">
                                          <p:val>
                                            <p:fltVal val="0"/>
                                          </p:val>
                                        </p:tav>
                                        <p:tav tm="100000">
                                          <p:val>
                                            <p:strVal val="#ppt_w"/>
                                          </p:val>
                                        </p:tav>
                                      </p:tavLst>
                                    </p:anim>
                                    <p:anim calcmode="lin" valueType="num">
                                      <p:cBhvr>
                                        <p:cTn id="99" dur="3000" fill="hold"/>
                                        <p:tgtEl>
                                          <p:spTgt spid="16"/>
                                        </p:tgtEl>
                                        <p:attrNameLst>
                                          <p:attrName>ppt_h</p:attrName>
                                        </p:attrNameLst>
                                      </p:cBhvr>
                                      <p:tavLst>
                                        <p:tav tm="0">
                                          <p:val>
                                            <p:fltVal val="0"/>
                                          </p:val>
                                        </p:tav>
                                        <p:tav tm="100000">
                                          <p:val>
                                            <p:strVal val="#ppt_h"/>
                                          </p:val>
                                        </p:tav>
                                      </p:tavLst>
                                    </p:anim>
                                    <p:anim calcmode="lin" valueType="num">
                                      <p:cBhvr>
                                        <p:cTn id="100" dur="3000" fill="hold"/>
                                        <p:tgtEl>
                                          <p:spTgt spid="16"/>
                                        </p:tgtEl>
                                        <p:attrNameLst>
                                          <p:attrName>ppt_x</p:attrName>
                                        </p:attrNameLst>
                                      </p:cBhvr>
                                      <p:tavLst>
                                        <p:tav tm="0">
                                          <p:val>
                                            <p:fltVal val="0.5"/>
                                          </p:val>
                                        </p:tav>
                                        <p:tav tm="100000">
                                          <p:val>
                                            <p:strVal val="#ppt_x"/>
                                          </p:val>
                                        </p:tav>
                                      </p:tavLst>
                                    </p:anim>
                                    <p:anim calcmode="lin" valueType="num">
                                      <p:cBhvr>
                                        <p:cTn id="101" dur="3000" fill="hold"/>
                                        <p:tgtEl>
                                          <p:spTgt spid="16"/>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95000"/>
                </a:schemeClr>
              </a:gs>
              <a:gs pos="50000">
                <a:srgbClr val="002776">
                  <a:shade val="67500"/>
                  <a:satMod val="115000"/>
                </a:srgbClr>
              </a:gs>
              <a:gs pos="100000">
                <a:srgbClr val="002776">
                  <a:shade val="100000"/>
                  <a:satMod val="115000"/>
                </a:srgbClr>
              </a:gs>
            </a:gsLst>
            <a:lin ang="5400000" scaled="1"/>
            <a:tileRect/>
          </a:gradFill>
        </p:spPr>
        <p:txBody>
          <a:bodyPr/>
          <a:lstStyle/>
          <a:p>
            <a:endParaRPr lang="es-ES" dirty="0"/>
          </a:p>
        </p:txBody>
      </p:sp>
      <p:pic>
        <p:nvPicPr>
          <p:cNvPr id="4" name="3 Imagen" descr="0(32).jpg"/>
          <p:cNvPicPr>
            <a:picLocks noChangeAspect="1"/>
          </p:cNvPicPr>
          <p:nvPr/>
        </p:nvPicPr>
        <p:blipFill>
          <a:blip r:embed="rId2"/>
          <a:stretch>
            <a:fillRect/>
          </a:stretch>
        </p:blipFill>
        <p:spPr>
          <a:xfrm>
            <a:off x="-35719" y="0"/>
            <a:ext cx="9179719" cy="6858000"/>
          </a:xfrm>
          <a:prstGeom prst="rect">
            <a:avLst/>
          </a:prstGeom>
        </p:spPr>
      </p:pic>
      <p:sp>
        <p:nvSpPr>
          <p:cNvPr id="5" name="4 Datos"/>
          <p:cNvSpPr/>
          <p:nvPr/>
        </p:nvSpPr>
        <p:spPr>
          <a:xfrm flipH="1">
            <a:off x="4357654" y="0"/>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a:off x="3500430" y="0"/>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flipH="1">
            <a:off x="4857720" y="642918"/>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a:off x="3000364" y="642918"/>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a:off x="2571736" y="1214422"/>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a:off x="2071670" y="1785926"/>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flipH="1">
            <a:off x="5357786" y="1285860"/>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flipH="1">
            <a:off x="5857852" y="1928802"/>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a:off x="1643042" y="2428868"/>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flipH="1">
            <a:off x="6357918" y="2571744"/>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flipH="1">
            <a:off x="6857984" y="3143248"/>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a:off x="1285852" y="3000372"/>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atos"/>
          <p:cNvSpPr/>
          <p:nvPr/>
        </p:nvSpPr>
        <p:spPr>
          <a:xfrm>
            <a:off x="785786" y="3571876"/>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atos"/>
          <p:cNvSpPr/>
          <p:nvPr/>
        </p:nvSpPr>
        <p:spPr>
          <a:xfrm flipH="1">
            <a:off x="7286612" y="3786190"/>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atos"/>
          <p:cNvSpPr/>
          <p:nvPr/>
        </p:nvSpPr>
        <p:spPr>
          <a:xfrm flipH="1">
            <a:off x="7715240" y="4429132"/>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atos"/>
          <p:cNvSpPr/>
          <p:nvPr/>
        </p:nvSpPr>
        <p:spPr>
          <a:xfrm>
            <a:off x="357158" y="4143380"/>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atos"/>
          <p:cNvSpPr/>
          <p:nvPr/>
        </p:nvSpPr>
        <p:spPr>
          <a:xfrm>
            <a:off x="0" y="4786322"/>
            <a:ext cx="928694"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atos"/>
          <p:cNvSpPr/>
          <p:nvPr/>
        </p:nvSpPr>
        <p:spPr>
          <a:xfrm flipH="1">
            <a:off x="8143868" y="5072074"/>
            <a:ext cx="1000132" cy="857232"/>
          </a:xfrm>
          <a:prstGeom prst="flowChartInputOutput">
            <a:avLst/>
          </a:prstGeom>
          <a:gradFill flip="none" rotWithShape="1">
            <a:gsLst>
              <a:gs pos="20000">
                <a:schemeClr val="bg2">
                  <a:lumMod val="75000"/>
                </a:schemeClr>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0"/>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1+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0-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ppt_y"/>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5"/>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7"/>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1"/>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4"/>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5"/>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8"/>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9"/>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2" presetClass="exit" presetSubtype="2" fill="hold" grpId="3"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1+ppt_w/2"/>
                                          </p:val>
                                        </p:tav>
                                      </p:tavLst>
                                    </p:anim>
                                    <p:anim calcmode="lin" valueType="num">
                                      <p:cBhvr additive="base">
                                        <p:cTn id="209" dur="3000"/>
                                        <p:tgtEl>
                                          <p:spTgt spid="6"/>
                                        </p:tgtEl>
                                        <p:attrNameLst>
                                          <p:attrName>ppt_y</p:attrName>
                                        </p:attrNameLst>
                                      </p:cBhvr>
                                      <p:tavLst>
                                        <p:tav tm="0">
                                          <p:val>
                                            <p:strVal val="ppt_y"/>
                                          </p:val>
                                        </p:tav>
                                        <p:tav tm="100000">
                                          <p:val>
                                            <p:strVal val="ppt_y"/>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2" fill="hold" grpId="3"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1+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2" fill="hold" grpId="3"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1+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1+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3"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1+ppt_w/2"/>
                                          </p:val>
                                        </p:tav>
                                      </p:tavLst>
                                    </p:anim>
                                    <p:anim calcmode="lin" valueType="num">
                                      <p:cBhvr additive="base">
                                        <p:cTn id="229" dur="3000"/>
                                        <p:tgtEl>
                                          <p:spTgt spid="16"/>
                                        </p:tgtEl>
                                        <p:attrNameLst>
                                          <p:attrName>ppt_y</p:attrName>
                                        </p:attrNameLst>
                                      </p:cBhvr>
                                      <p:tavLst>
                                        <p:tav tm="0">
                                          <p:val>
                                            <p:strVal val="ppt_y"/>
                                          </p:val>
                                        </p:tav>
                                        <p:tav tm="100000">
                                          <p:val>
                                            <p:strVal val="ppt_y"/>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17"/>
                                        </p:tgtEl>
                                        <p:attrNameLst>
                                          <p:attrName>ppt_x</p:attrName>
                                        </p:attrNameLst>
                                      </p:cBhvr>
                                      <p:tavLst>
                                        <p:tav tm="0">
                                          <p:val>
                                            <p:strVal val="ppt_x"/>
                                          </p:val>
                                        </p:tav>
                                        <p:tav tm="100000">
                                          <p:val>
                                            <p:strVal val="1+ppt_w/2"/>
                                          </p:val>
                                        </p:tav>
                                      </p:tavLst>
                                    </p:anim>
                                    <p:anim calcmode="lin" valueType="num">
                                      <p:cBhvr additive="base">
                                        <p:cTn id="233" dur="3000"/>
                                        <p:tgtEl>
                                          <p:spTgt spid="17"/>
                                        </p:tgtEl>
                                        <p:attrNameLst>
                                          <p:attrName>ppt_y</p:attrName>
                                        </p:attrNameLst>
                                      </p:cBhvr>
                                      <p:tavLst>
                                        <p:tav tm="0">
                                          <p:val>
                                            <p:strVal val="ppt_y"/>
                                          </p:val>
                                        </p:tav>
                                        <p:tav tm="100000">
                                          <p:val>
                                            <p:strVal val="ppt_y"/>
                                          </p:val>
                                        </p:tav>
                                      </p:tavLst>
                                    </p:anim>
                                    <p:set>
                                      <p:cBhvr>
                                        <p:cTn id="234" dur="1" fill="hold">
                                          <p:stCondLst>
                                            <p:cond delay="2999"/>
                                          </p:stCondLst>
                                        </p:cTn>
                                        <p:tgtEl>
                                          <p:spTgt spid="17"/>
                                        </p:tgtEl>
                                        <p:attrNameLst>
                                          <p:attrName>style.visibility</p:attrName>
                                        </p:attrNameLst>
                                      </p:cBhvr>
                                      <p:to>
                                        <p:strVal val="hidden"/>
                                      </p:to>
                                    </p:set>
                                  </p:childTnLst>
                                </p:cTn>
                              </p:par>
                              <p:par>
                                <p:cTn id="235" presetID="2" presetClass="exit" presetSubtype="2" fill="hold" grpId="3"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1+ppt_w/2"/>
                                          </p:val>
                                        </p:tav>
                                      </p:tavLst>
                                    </p:anim>
                                    <p:anim calcmode="lin" valueType="num">
                                      <p:cBhvr additive="base">
                                        <p:cTn id="237" dur="3000"/>
                                        <p:tgtEl>
                                          <p:spTgt spid="20"/>
                                        </p:tgtEl>
                                        <p:attrNameLst>
                                          <p:attrName>ppt_y</p:attrName>
                                        </p:attrNameLst>
                                      </p:cBhvr>
                                      <p:tavLst>
                                        <p:tav tm="0">
                                          <p:val>
                                            <p:strVal val="ppt_y"/>
                                          </p:val>
                                        </p:tav>
                                        <p:tav tm="100000">
                                          <p:val>
                                            <p:strVal val="ppt_y"/>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ppt_y"/>
                                          </p:val>
                                        </p:tav>
                                      </p:tavLst>
                                    </p:anim>
                                    <p:set>
                                      <p:cBhvr>
                                        <p:cTn id="242" dur="1" fill="hold">
                                          <p:stCondLst>
                                            <p:cond delay="2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3000" fill="hold"/>
                                        <p:tgtEl>
                                          <p:spTgt spid="6"/>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6"/>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7"/>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20"/>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21"/>
                                        </p:tgtEl>
                                        <p:attrNameLst>
                                          <p:attrName>r</p:attrName>
                                        </p:attrNameLst>
                                      </p:cBhvr>
                                    </p:animRo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6" grpId="4" animBg="1"/>
      <p:bldP spid="7" grpId="0" animBg="1"/>
      <p:bldP spid="7" grpId="1" animBg="1"/>
      <p:bldP spid="7" grpId="2" animBg="1"/>
      <p:bldP spid="7" grpId="3"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A4652"/>
          </a:soli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79719" cy="6858000"/>
          </a:xfrm>
          <a:prstGeom prst="rect">
            <a:avLst/>
          </a:prstGeom>
        </p:spPr>
      </p:pic>
      <p:pic>
        <p:nvPicPr>
          <p:cNvPr id="5" name="4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285784" y="1857364"/>
            <a:ext cx="1905000" cy="1676400"/>
          </a:xfrm>
          <a:prstGeom prst="rect">
            <a:avLst/>
          </a:prstGeom>
          <a:effectLst/>
        </p:spPr>
      </p:pic>
      <p:pic>
        <p:nvPicPr>
          <p:cNvPr id="6" name="5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314296" y="1828788"/>
            <a:ext cx="1905000" cy="1676400"/>
          </a:xfrm>
          <a:prstGeom prst="rect">
            <a:avLst/>
          </a:prstGeom>
          <a:effectLst/>
        </p:spPr>
      </p:pic>
      <p:pic>
        <p:nvPicPr>
          <p:cNvPr id="7" name="6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885800" y="1828788"/>
            <a:ext cx="1905000" cy="1676400"/>
          </a:xfrm>
          <a:prstGeom prst="rect">
            <a:avLst/>
          </a:prstGeom>
          <a:effectLst/>
        </p:spPr>
      </p:pic>
      <p:pic>
        <p:nvPicPr>
          <p:cNvPr id="8" name="7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1600180" y="1828788"/>
            <a:ext cx="1905000" cy="1676400"/>
          </a:xfrm>
          <a:prstGeom prst="rect">
            <a:avLst/>
          </a:prstGeom>
          <a:effectLst/>
        </p:spPr>
      </p:pic>
      <p:pic>
        <p:nvPicPr>
          <p:cNvPr id="9" name="8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2285984" y="1857364"/>
            <a:ext cx="1905000" cy="1676400"/>
          </a:xfrm>
          <a:prstGeom prst="rect">
            <a:avLst/>
          </a:prstGeom>
          <a:effectLst/>
        </p:spPr>
      </p:pic>
      <p:pic>
        <p:nvPicPr>
          <p:cNvPr id="10" name="9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2886064" y="1828788"/>
            <a:ext cx="1905000" cy="1676400"/>
          </a:xfrm>
          <a:prstGeom prst="rect">
            <a:avLst/>
          </a:prstGeom>
          <a:effectLst/>
        </p:spPr>
      </p:pic>
      <p:pic>
        <p:nvPicPr>
          <p:cNvPr id="11" name="10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3457568" y="1828788"/>
            <a:ext cx="1905000" cy="1676400"/>
          </a:xfrm>
          <a:prstGeom prst="rect">
            <a:avLst/>
          </a:prstGeom>
          <a:effectLst/>
        </p:spPr>
      </p:pic>
      <p:pic>
        <p:nvPicPr>
          <p:cNvPr id="12" name="11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4171948" y="1828788"/>
            <a:ext cx="1905000" cy="1676400"/>
          </a:xfrm>
          <a:prstGeom prst="rect">
            <a:avLst/>
          </a:prstGeom>
          <a:effectLst/>
        </p:spPr>
      </p:pic>
      <p:pic>
        <p:nvPicPr>
          <p:cNvPr id="13" name="12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4786314" y="1785926"/>
            <a:ext cx="1905000" cy="1676400"/>
          </a:xfrm>
          <a:prstGeom prst="rect">
            <a:avLst/>
          </a:prstGeom>
          <a:effectLst/>
        </p:spPr>
      </p:pic>
      <p:pic>
        <p:nvPicPr>
          <p:cNvPr id="14" name="13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5386394" y="1757350"/>
            <a:ext cx="1905000" cy="1676400"/>
          </a:xfrm>
          <a:prstGeom prst="rect">
            <a:avLst/>
          </a:prstGeom>
          <a:effectLst/>
        </p:spPr>
      </p:pic>
      <p:pic>
        <p:nvPicPr>
          <p:cNvPr id="15" name="14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5957898" y="1757350"/>
            <a:ext cx="1905000" cy="1676400"/>
          </a:xfrm>
          <a:prstGeom prst="rect">
            <a:avLst/>
          </a:prstGeom>
          <a:effectLst/>
        </p:spPr>
      </p:pic>
      <p:pic>
        <p:nvPicPr>
          <p:cNvPr id="16" name="15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6672278" y="1757350"/>
            <a:ext cx="1905000" cy="1676400"/>
          </a:xfrm>
          <a:prstGeom prst="rect">
            <a:avLst/>
          </a:prstGeom>
          <a:effectLst/>
        </p:spPr>
      </p:pic>
      <p:pic>
        <p:nvPicPr>
          <p:cNvPr id="17" name="16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7353300" y="1757350"/>
            <a:ext cx="1905000" cy="1676400"/>
          </a:xfrm>
          <a:prstGeom prst="rect">
            <a:avLst/>
          </a:prstGeom>
          <a:effectLst/>
        </p:spPr>
      </p:pic>
      <p:pic>
        <p:nvPicPr>
          <p:cNvPr id="18" name="17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7886724" y="1757350"/>
            <a:ext cx="1905000" cy="1676400"/>
          </a:xfrm>
          <a:prstGeom prst="rect">
            <a:avLst/>
          </a:prstGeom>
          <a:effectLst/>
        </p:spPr>
      </p:pic>
      <p:pic>
        <p:nvPicPr>
          <p:cNvPr id="19" name="18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428660" y="3357562"/>
            <a:ext cx="1905000" cy="1676400"/>
          </a:xfrm>
          <a:prstGeom prst="rect">
            <a:avLst/>
          </a:prstGeom>
          <a:effectLst/>
        </p:spPr>
      </p:pic>
      <p:pic>
        <p:nvPicPr>
          <p:cNvPr id="20" name="19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171420" y="3328986"/>
            <a:ext cx="1905000" cy="1676400"/>
          </a:xfrm>
          <a:prstGeom prst="rect">
            <a:avLst/>
          </a:prstGeom>
          <a:effectLst/>
        </p:spPr>
      </p:pic>
      <p:pic>
        <p:nvPicPr>
          <p:cNvPr id="21" name="20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742924" y="3328986"/>
            <a:ext cx="1905000" cy="1676400"/>
          </a:xfrm>
          <a:prstGeom prst="rect">
            <a:avLst/>
          </a:prstGeom>
          <a:effectLst/>
        </p:spPr>
      </p:pic>
      <p:pic>
        <p:nvPicPr>
          <p:cNvPr id="22" name="21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1457304" y="3328986"/>
            <a:ext cx="1905000" cy="1676400"/>
          </a:xfrm>
          <a:prstGeom prst="rect">
            <a:avLst/>
          </a:prstGeom>
          <a:effectLst/>
        </p:spPr>
      </p:pic>
      <p:pic>
        <p:nvPicPr>
          <p:cNvPr id="23" name="22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2143108" y="3357562"/>
            <a:ext cx="1905000" cy="1676400"/>
          </a:xfrm>
          <a:prstGeom prst="rect">
            <a:avLst/>
          </a:prstGeom>
          <a:effectLst/>
        </p:spPr>
      </p:pic>
      <p:pic>
        <p:nvPicPr>
          <p:cNvPr id="24" name="23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2743188" y="3328986"/>
            <a:ext cx="1905000" cy="1676400"/>
          </a:xfrm>
          <a:prstGeom prst="rect">
            <a:avLst/>
          </a:prstGeom>
          <a:effectLst/>
        </p:spPr>
      </p:pic>
      <p:pic>
        <p:nvPicPr>
          <p:cNvPr id="25" name="24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3314692" y="3328986"/>
            <a:ext cx="1905000" cy="1676400"/>
          </a:xfrm>
          <a:prstGeom prst="rect">
            <a:avLst/>
          </a:prstGeom>
          <a:effectLst/>
        </p:spPr>
      </p:pic>
      <p:pic>
        <p:nvPicPr>
          <p:cNvPr id="26" name="25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4029072" y="3328986"/>
            <a:ext cx="1905000" cy="1676400"/>
          </a:xfrm>
          <a:prstGeom prst="rect">
            <a:avLst/>
          </a:prstGeom>
          <a:effectLst/>
        </p:spPr>
      </p:pic>
      <p:pic>
        <p:nvPicPr>
          <p:cNvPr id="27" name="26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4643438" y="3286124"/>
            <a:ext cx="1905000" cy="1676400"/>
          </a:xfrm>
          <a:prstGeom prst="rect">
            <a:avLst/>
          </a:prstGeom>
          <a:effectLst/>
        </p:spPr>
      </p:pic>
      <p:pic>
        <p:nvPicPr>
          <p:cNvPr id="28" name="27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5243518" y="3257548"/>
            <a:ext cx="1905000" cy="1676400"/>
          </a:xfrm>
          <a:prstGeom prst="rect">
            <a:avLst/>
          </a:prstGeom>
          <a:effectLst/>
        </p:spPr>
      </p:pic>
      <p:pic>
        <p:nvPicPr>
          <p:cNvPr id="29" name="28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5815022" y="3257548"/>
            <a:ext cx="1905000" cy="1676400"/>
          </a:xfrm>
          <a:prstGeom prst="rect">
            <a:avLst/>
          </a:prstGeom>
          <a:effectLst/>
        </p:spPr>
      </p:pic>
      <p:pic>
        <p:nvPicPr>
          <p:cNvPr id="30" name="29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6529402" y="3257548"/>
            <a:ext cx="1905000" cy="1676400"/>
          </a:xfrm>
          <a:prstGeom prst="rect">
            <a:avLst/>
          </a:prstGeom>
          <a:effectLst/>
        </p:spPr>
      </p:pic>
      <p:pic>
        <p:nvPicPr>
          <p:cNvPr id="31" name="30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7210424" y="3257548"/>
            <a:ext cx="1905000" cy="1676400"/>
          </a:xfrm>
          <a:prstGeom prst="rect">
            <a:avLst/>
          </a:prstGeom>
          <a:effectLst/>
        </p:spPr>
      </p:pic>
      <p:pic>
        <p:nvPicPr>
          <p:cNvPr id="32" name="31 Imagen" descr="shape.png"/>
          <p:cNvPicPr>
            <a:picLocks noChangeAspect="1"/>
          </p:cNvPicPr>
          <p:nvPr/>
        </p:nvPicPr>
        <p:blipFill>
          <a:blip r:embed="rId3">
            <a:duotone>
              <a:schemeClr val="accent5">
                <a:shade val="45000"/>
                <a:satMod val="135000"/>
              </a:schemeClr>
              <a:prstClr val="white"/>
            </a:duotone>
            <a:lum contrast="40000"/>
          </a:blip>
          <a:stretch>
            <a:fillRect/>
          </a:stretch>
        </p:blipFill>
        <p:spPr>
          <a:xfrm rot="5400000">
            <a:off x="7743848" y="3257548"/>
            <a:ext cx="1905000" cy="1676400"/>
          </a:xfrm>
          <a:prstGeom prst="rect">
            <a:avLst/>
          </a:prstGeom>
          <a:effectLst/>
        </p:spPr>
      </p:pic>
      <p:sp>
        <p:nvSpPr>
          <p:cNvPr id="33" name="32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par>
                                <p:cTn id="92" presetID="2" presetClass="entr" presetSubtype="1"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3000" fill="hold"/>
                                        <p:tgtEl>
                                          <p:spTgt spid="19"/>
                                        </p:tgtEl>
                                        <p:attrNameLst>
                                          <p:attrName>ppt_x</p:attrName>
                                        </p:attrNameLst>
                                      </p:cBhvr>
                                      <p:tavLst>
                                        <p:tav tm="0">
                                          <p:val>
                                            <p:strVal val="#ppt_x"/>
                                          </p:val>
                                        </p:tav>
                                        <p:tav tm="100000">
                                          <p:val>
                                            <p:strVal val="#ppt_x"/>
                                          </p:val>
                                        </p:tav>
                                      </p:tavLst>
                                    </p:anim>
                                    <p:anim calcmode="lin" valueType="num">
                                      <p:cBhvr additive="base">
                                        <p:cTn id="95" dur="3000" fill="hold"/>
                                        <p:tgtEl>
                                          <p:spTgt spid="19"/>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additive="base">
                                        <p:cTn id="98" dur="3000" fill="hold"/>
                                        <p:tgtEl>
                                          <p:spTgt spid="20"/>
                                        </p:tgtEl>
                                        <p:attrNameLst>
                                          <p:attrName>ppt_x</p:attrName>
                                        </p:attrNameLst>
                                      </p:cBhvr>
                                      <p:tavLst>
                                        <p:tav tm="0">
                                          <p:val>
                                            <p:strVal val="#ppt_x"/>
                                          </p:val>
                                        </p:tav>
                                        <p:tav tm="100000">
                                          <p:val>
                                            <p:strVal val="#ppt_x"/>
                                          </p:val>
                                        </p:tav>
                                      </p:tavLst>
                                    </p:anim>
                                    <p:anim calcmode="lin" valueType="num">
                                      <p:cBhvr additive="base">
                                        <p:cTn id="99" dur="3000" fill="hold"/>
                                        <p:tgtEl>
                                          <p:spTgt spid="20"/>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ppt_x"/>
                                          </p:val>
                                        </p:tav>
                                        <p:tav tm="100000">
                                          <p:val>
                                            <p:strVal val="#ppt_x"/>
                                          </p:val>
                                        </p:tav>
                                      </p:tavLst>
                                    </p:anim>
                                    <p:anim calcmode="lin" valueType="num">
                                      <p:cBhvr additive="base">
                                        <p:cTn id="103" dur="3000" fill="hold"/>
                                        <p:tgtEl>
                                          <p:spTgt spid="21"/>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ppt_x"/>
                                          </p:val>
                                        </p:tav>
                                        <p:tav tm="100000">
                                          <p:val>
                                            <p:strVal val="#ppt_x"/>
                                          </p:val>
                                        </p:tav>
                                      </p:tavLst>
                                    </p:anim>
                                    <p:anim calcmode="lin" valueType="num">
                                      <p:cBhvr additive="base">
                                        <p:cTn id="107" dur="3000" fill="hold"/>
                                        <p:tgtEl>
                                          <p:spTgt spid="22"/>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3000" fill="hold"/>
                                        <p:tgtEl>
                                          <p:spTgt spid="23"/>
                                        </p:tgtEl>
                                        <p:attrNameLst>
                                          <p:attrName>ppt_x</p:attrName>
                                        </p:attrNameLst>
                                      </p:cBhvr>
                                      <p:tavLst>
                                        <p:tav tm="0">
                                          <p:val>
                                            <p:strVal val="#ppt_x"/>
                                          </p:val>
                                        </p:tav>
                                        <p:tav tm="100000">
                                          <p:val>
                                            <p:strVal val="#ppt_x"/>
                                          </p:val>
                                        </p:tav>
                                      </p:tavLst>
                                    </p:anim>
                                    <p:anim calcmode="lin" valueType="num">
                                      <p:cBhvr additive="base">
                                        <p:cTn id="111" dur="3000" fill="hold"/>
                                        <p:tgtEl>
                                          <p:spTgt spid="23"/>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ppt_x"/>
                                          </p:val>
                                        </p:tav>
                                        <p:tav tm="100000">
                                          <p:val>
                                            <p:strVal val="#ppt_x"/>
                                          </p:val>
                                        </p:tav>
                                      </p:tavLst>
                                    </p:anim>
                                    <p:anim calcmode="lin" valueType="num">
                                      <p:cBhvr additive="base">
                                        <p:cTn id="115" dur="3000" fill="hold"/>
                                        <p:tgtEl>
                                          <p:spTgt spid="24"/>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ppt_x"/>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2" presetClass="entr" presetSubtype="1" fill="hold"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additive="base">
                                        <p:cTn id="130" dur="3000" fill="hold"/>
                                        <p:tgtEl>
                                          <p:spTgt spid="28"/>
                                        </p:tgtEl>
                                        <p:attrNameLst>
                                          <p:attrName>ppt_x</p:attrName>
                                        </p:attrNameLst>
                                      </p:cBhvr>
                                      <p:tavLst>
                                        <p:tav tm="0">
                                          <p:val>
                                            <p:strVal val="#ppt_x"/>
                                          </p:val>
                                        </p:tav>
                                        <p:tav tm="100000">
                                          <p:val>
                                            <p:strVal val="#ppt_x"/>
                                          </p:val>
                                        </p:tav>
                                      </p:tavLst>
                                    </p:anim>
                                    <p:anim calcmode="lin" valueType="num">
                                      <p:cBhvr additive="base">
                                        <p:cTn id="131" dur="3000" fill="hold"/>
                                        <p:tgtEl>
                                          <p:spTgt spid="28"/>
                                        </p:tgtEl>
                                        <p:attrNameLst>
                                          <p:attrName>ppt_y</p:attrName>
                                        </p:attrNameLst>
                                      </p:cBhvr>
                                      <p:tavLst>
                                        <p:tav tm="0">
                                          <p:val>
                                            <p:strVal val="0-#ppt_h/2"/>
                                          </p:val>
                                        </p:tav>
                                        <p:tav tm="100000">
                                          <p:val>
                                            <p:strVal val="#ppt_y"/>
                                          </p:val>
                                        </p:tav>
                                      </p:tavLst>
                                    </p:anim>
                                  </p:childTnLst>
                                </p:cTn>
                              </p:par>
                              <p:par>
                                <p:cTn id="132" presetID="2" presetClass="entr" presetSubtype="1" fill="hold" nodeType="withEffect">
                                  <p:stCondLst>
                                    <p:cond delay="0"/>
                                  </p:stCondLst>
                                  <p:childTnLst>
                                    <p:set>
                                      <p:cBhvr>
                                        <p:cTn id="133" dur="1" fill="hold">
                                          <p:stCondLst>
                                            <p:cond delay="0"/>
                                          </p:stCondLst>
                                        </p:cTn>
                                        <p:tgtEl>
                                          <p:spTgt spid="29"/>
                                        </p:tgtEl>
                                        <p:attrNameLst>
                                          <p:attrName>style.visibility</p:attrName>
                                        </p:attrNameLst>
                                      </p:cBhvr>
                                      <p:to>
                                        <p:strVal val="visible"/>
                                      </p:to>
                                    </p:set>
                                    <p:anim calcmode="lin" valueType="num">
                                      <p:cBhvr additive="base">
                                        <p:cTn id="134" dur="3000" fill="hold"/>
                                        <p:tgtEl>
                                          <p:spTgt spid="29"/>
                                        </p:tgtEl>
                                        <p:attrNameLst>
                                          <p:attrName>ppt_x</p:attrName>
                                        </p:attrNameLst>
                                      </p:cBhvr>
                                      <p:tavLst>
                                        <p:tav tm="0">
                                          <p:val>
                                            <p:strVal val="#ppt_x"/>
                                          </p:val>
                                        </p:tav>
                                        <p:tav tm="100000">
                                          <p:val>
                                            <p:strVal val="#ppt_x"/>
                                          </p:val>
                                        </p:tav>
                                      </p:tavLst>
                                    </p:anim>
                                    <p:anim calcmode="lin" valueType="num">
                                      <p:cBhvr additive="base">
                                        <p:cTn id="135" dur="3000" fill="hold"/>
                                        <p:tgtEl>
                                          <p:spTgt spid="29"/>
                                        </p:tgtEl>
                                        <p:attrNameLst>
                                          <p:attrName>ppt_y</p:attrName>
                                        </p:attrNameLst>
                                      </p:cBhvr>
                                      <p:tavLst>
                                        <p:tav tm="0">
                                          <p:val>
                                            <p:strVal val="0-#ppt_h/2"/>
                                          </p:val>
                                        </p:tav>
                                        <p:tav tm="100000">
                                          <p:val>
                                            <p:strVal val="#ppt_y"/>
                                          </p:val>
                                        </p:tav>
                                      </p:tavLst>
                                    </p:anim>
                                  </p:childTnLst>
                                </p:cTn>
                              </p:par>
                              <p:par>
                                <p:cTn id="136" presetID="2" presetClass="entr" presetSubtype="1" fill="hold" nodeType="withEffect">
                                  <p:stCondLst>
                                    <p:cond delay="0"/>
                                  </p:stCondLst>
                                  <p:childTnLst>
                                    <p:set>
                                      <p:cBhvr>
                                        <p:cTn id="137" dur="1" fill="hold">
                                          <p:stCondLst>
                                            <p:cond delay="0"/>
                                          </p:stCondLst>
                                        </p:cTn>
                                        <p:tgtEl>
                                          <p:spTgt spid="30"/>
                                        </p:tgtEl>
                                        <p:attrNameLst>
                                          <p:attrName>style.visibility</p:attrName>
                                        </p:attrNameLst>
                                      </p:cBhvr>
                                      <p:to>
                                        <p:strVal val="visible"/>
                                      </p:to>
                                    </p:set>
                                    <p:anim calcmode="lin" valueType="num">
                                      <p:cBhvr additive="base">
                                        <p:cTn id="138" dur="3000" fill="hold"/>
                                        <p:tgtEl>
                                          <p:spTgt spid="30"/>
                                        </p:tgtEl>
                                        <p:attrNameLst>
                                          <p:attrName>ppt_x</p:attrName>
                                        </p:attrNameLst>
                                      </p:cBhvr>
                                      <p:tavLst>
                                        <p:tav tm="0">
                                          <p:val>
                                            <p:strVal val="#ppt_x"/>
                                          </p:val>
                                        </p:tav>
                                        <p:tav tm="100000">
                                          <p:val>
                                            <p:strVal val="#ppt_x"/>
                                          </p:val>
                                        </p:tav>
                                      </p:tavLst>
                                    </p:anim>
                                    <p:anim calcmode="lin" valueType="num">
                                      <p:cBhvr additive="base">
                                        <p:cTn id="139" dur="3000" fill="hold"/>
                                        <p:tgtEl>
                                          <p:spTgt spid="30"/>
                                        </p:tgtEl>
                                        <p:attrNameLst>
                                          <p:attrName>ppt_y</p:attrName>
                                        </p:attrNameLst>
                                      </p:cBhvr>
                                      <p:tavLst>
                                        <p:tav tm="0">
                                          <p:val>
                                            <p:strVal val="0-#ppt_h/2"/>
                                          </p:val>
                                        </p:tav>
                                        <p:tav tm="100000">
                                          <p:val>
                                            <p:strVal val="#ppt_y"/>
                                          </p:val>
                                        </p:tav>
                                      </p:tavLst>
                                    </p:anim>
                                  </p:childTnLst>
                                </p:cTn>
                              </p:par>
                              <p:par>
                                <p:cTn id="140" presetID="2" presetClass="entr" presetSubtype="1" fill="hold" nodeType="with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additive="base">
                                        <p:cTn id="142" dur="3000" fill="hold"/>
                                        <p:tgtEl>
                                          <p:spTgt spid="31"/>
                                        </p:tgtEl>
                                        <p:attrNameLst>
                                          <p:attrName>ppt_x</p:attrName>
                                        </p:attrNameLst>
                                      </p:cBhvr>
                                      <p:tavLst>
                                        <p:tav tm="0">
                                          <p:val>
                                            <p:strVal val="#ppt_x"/>
                                          </p:val>
                                        </p:tav>
                                        <p:tav tm="100000">
                                          <p:val>
                                            <p:strVal val="#ppt_x"/>
                                          </p:val>
                                        </p:tav>
                                      </p:tavLst>
                                    </p:anim>
                                    <p:anim calcmode="lin" valueType="num">
                                      <p:cBhvr additive="base">
                                        <p:cTn id="143" dur="3000" fill="hold"/>
                                        <p:tgtEl>
                                          <p:spTgt spid="31"/>
                                        </p:tgtEl>
                                        <p:attrNameLst>
                                          <p:attrName>ppt_y</p:attrName>
                                        </p:attrNameLst>
                                      </p:cBhvr>
                                      <p:tavLst>
                                        <p:tav tm="0">
                                          <p:val>
                                            <p:strVal val="0-#ppt_h/2"/>
                                          </p:val>
                                        </p:tav>
                                        <p:tav tm="100000">
                                          <p:val>
                                            <p:strVal val="#ppt_y"/>
                                          </p:val>
                                        </p:tav>
                                      </p:tavLst>
                                    </p:anim>
                                  </p:childTnLst>
                                </p:cTn>
                              </p:par>
                              <p:par>
                                <p:cTn id="144" presetID="2" presetClass="entr" presetSubtype="1" fill="hold" nodeType="withEffect">
                                  <p:stCondLst>
                                    <p:cond delay="0"/>
                                  </p:stCondLst>
                                  <p:childTnLst>
                                    <p:set>
                                      <p:cBhvr>
                                        <p:cTn id="145" dur="1" fill="hold">
                                          <p:stCondLst>
                                            <p:cond delay="0"/>
                                          </p:stCondLst>
                                        </p:cTn>
                                        <p:tgtEl>
                                          <p:spTgt spid="32"/>
                                        </p:tgtEl>
                                        <p:attrNameLst>
                                          <p:attrName>style.visibility</p:attrName>
                                        </p:attrNameLst>
                                      </p:cBhvr>
                                      <p:to>
                                        <p:strVal val="visible"/>
                                      </p:to>
                                    </p:set>
                                    <p:anim calcmode="lin" valueType="num">
                                      <p:cBhvr additive="base">
                                        <p:cTn id="146" dur="3000" fill="hold"/>
                                        <p:tgtEl>
                                          <p:spTgt spid="32"/>
                                        </p:tgtEl>
                                        <p:attrNameLst>
                                          <p:attrName>ppt_x</p:attrName>
                                        </p:attrNameLst>
                                      </p:cBhvr>
                                      <p:tavLst>
                                        <p:tav tm="0">
                                          <p:val>
                                            <p:strVal val="#ppt_x"/>
                                          </p:val>
                                        </p:tav>
                                        <p:tav tm="100000">
                                          <p:val>
                                            <p:strVal val="#ppt_x"/>
                                          </p:val>
                                        </p:tav>
                                      </p:tavLst>
                                    </p:anim>
                                    <p:anim calcmode="lin" valueType="num">
                                      <p:cBhvr additive="base">
                                        <p:cTn id="147" dur="3000" fill="hold"/>
                                        <p:tgtEl>
                                          <p:spTgt spid="32"/>
                                        </p:tgtEl>
                                        <p:attrNameLst>
                                          <p:attrName>ppt_y</p:attrName>
                                        </p:attrNameLst>
                                      </p:cBhvr>
                                      <p:tavLst>
                                        <p:tav tm="0">
                                          <p:val>
                                            <p:strVal val="0-#ppt_h/2"/>
                                          </p:val>
                                        </p:tav>
                                        <p:tav tm="100000">
                                          <p:val>
                                            <p:strVal val="#ppt_y"/>
                                          </p:val>
                                        </p:tav>
                                      </p:tavLst>
                                    </p:anim>
                                  </p:childTnLst>
                                </p:cTn>
                              </p:par>
                              <p:par>
                                <p:cTn id="148" presetID="8" presetClass="emph" presetSubtype="0" fill="hold" nodeType="withEffect">
                                  <p:stCondLst>
                                    <p:cond delay="0"/>
                                  </p:stCondLst>
                                  <p:childTnLst>
                                    <p:animRot by="-21600000">
                                      <p:cBhvr>
                                        <p:cTn id="149" dur="3000" fill="hold"/>
                                        <p:tgtEl>
                                          <p:spTgt spid="1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9"/>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30"/>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31"/>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2"/>
                                        </p:tgtEl>
                                        <p:attrNameLst>
                                          <p:attrName>r</p:attrName>
                                        </p:attrNameLst>
                                      </p:cBhvr>
                                    </p:animRot>
                                  </p:childTnLst>
                                </p:cTn>
                              </p:par>
                            </p:childTnLst>
                          </p:cTn>
                        </p:par>
                        <p:par>
                          <p:cTn id="176" fill="hold">
                            <p:stCondLst>
                              <p:cond delay="3000"/>
                            </p:stCondLst>
                            <p:childTnLst>
                              <p:par>
                                <p:cTn id="177" presetID="2" presetClass="exit" presetSubtype="4" fill="hold"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ppt_x"/>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6"/>
                                        </p:tgtEl>
                                        <p:attrNameLst>
                                          <p:attrName>ppt_x</p:attrName>
                                        </p:attrNameLst>
                                      </p:cBhvr>
                                      <p:tavLst>
                                        <p:tav tm="0">
                                          <p:val>
                                            <p:strVal val="ppt_x"/>
                                          </p:val>
                                        </p:tav>
                                        <p:tav tm="100000">
                                          <p:val>
                                            <p:strVal val="ppt_x"/>
                                          </p:val>
                                        </p:tav>
                                      </p:tavLst>
                                    </p:anim>
                                    <p:anim calcmode="lin" valueType="num">
                                      <p:cBhvr additive="base">
                                        <p:cTn id="183" dur="3000"/>
                                        <p:tgtEl>
                                          <p:spTgt spid="6"/>
                                        </p:tgtEl>
                                        <p:attrNameLst>
                                          <p:attrName>ppt_y</p:attrName>
                                        </p:attrNameLst>
                                      </p:cBhvr>
                                      <p:tavLst>
                                        <p:tav tm="0">
                                          <p:val>
                                            <p:strVal val="ppt_y"/>
                                          </p:val>
                                        </p:tav>
                                        <p:tav tm="100000">
                                          <p:val>
                                            <p:strVal val="1+ppt_h/2"/>
                                          </p:val>
                                        </p:tav>
                                      </p:tavLst>
                                    </p:anim>
                                    <p:set>
                                      <p:cBhvr>
                                        <p:cTn id="184" dur="1" fill="hold">
                                          <p:stCondLst>
                                            <p:cond delay="2999"/>
                                          </p:stCondLst>
                                        </p:cTn>
                                        <p:tgtEl>
                                          <p:spTgt spid="6"/>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ppt_x"/>
                                          </p:val>
                                        </p:tav>
                                      </p:tavLst>
                                    </p:anim>
                                    <p:anim calcmode="lin" valueType="num">
                                      <p:cBhvr additive="base">
                                        <p:cTn id="187" dur="3000"/>
                                        <p:tgtEl>
                                          <p:spTgt spid="7"/>
                                        </p:tgtEl>
                                        <p:attrNameLst>
                                          <p:attrName>ppt_y</p:attrName>
                                        </p:attrNameLst>
                                      </p:cBhvr>
                                      <p:tavLst>
                                        <p:tav tm="0">
                                          <p:val>
                                            <p:strVal val="ppt_y"/>
                                          </p:val>
                                        </p:tav>
                                        <p:tav tm="100000">
                                          <p:val>
                                            <p:strVal val="1+ppt_h/2"/>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ppt_x"/>
                                          </p:val>
                                        </p:tav>
                                      </p:tavLst>
                                    </p:anim>
                                    <p:anim calcmode="lin" valueType="num">
                                      <p:cBhvr additive="base">
                                        <p:cTn id="191" dur="3000"/>
                                        <p:tgtEl>
                                          <p:spTgt spid="8"/>
                                        </p:tgtEl>
                                        <p:attrNameLst>
                                          <p:attrName>ppt_y</p:attrName>
                                        </p:attrNameLst>
                                      </p:cBhvr>
                                      <p:tavLst>
                                        <p:tav tm="0">
                                          <p:val>
                                            <p:strVal val="ppt_y"/>
                                          </p:val>
                                        </p:tav>
                                        <p:tav tm="100000">
                                          <p:val>
                                            <p:strVal val="1+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9"/>
                                        </p:tgtEl>
                                        <p:attrNameLst>
                                          <p:attrName>ppt_x</p:attrName>
                                        </p:attrNameLst>
                                      </p:cBhvr>
                                      <p:tavLst>
                                        <p:tav tm="0">
                                          <p:val>
                                            <p:strVal val="ppt_x"/>
                                          </p:val>
                                        </p:tav>
                                        <p:tav tm="100000">
                                          <p:val>
                                            <p:strVal val="ppt_x"/>
                                          </p:val>
                                        </p:tav>
                                      </p:tavLst>
                                    </p:anim>
                                    <p:anim calcmode="lin" valueType="num">
                                      <p:cBhvr additive="base">
                                        <p:cTn id="195" dur="3000"/>
                                        <p:tgtEl>
                                          <p:spTgt spid="9"/>
                                        </p:tgtEl>
                                        <p:attrNameLst>
                                          <p:attrName>ppt_y</p:attrName>
                                        </p:attrNameLst>
                                      </p:cBhvr>
                                      <p:tavLst>
                                        <p:tav tm="0">
                                          <p:val>
                                            <p:strVal val="ppt_y"/>
                                          </p:val>
                                        </p:tav>
                                        <p:tav tm="100000">
                                          <p:val>
                                            <p:strVal val="1+ppt_h/2"/>
                                          </p:val>
                                        </p:tav>
                                      </p:tavLst>
                                    </p:anim>
                                    <p:set>
                                      <p:cBhvr>
                                        <p:cTn id="196" dur="1" fill="hold">
                                          <p:stCondLst>
                                            <p:cond delay="2999"/>
                                          </p:stCondLst>
                                        </p:cTn>
                                        <p:tgtEl>
                                          <p:spTgt spid="9"/>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0"/>
                                        </p:tgtEl>
                                        <p:attrNameLst>
                                          <p:attrName>ppt_x</p:attrName>
                                        </p:attrNameLst>
                                      </p:cBhvr>
                                      <p:tavLst>
                                        <p:tav tm="0">
                                          <p:val>
                                            <p:strVal val="ppt_x"/>
                                          </p:val>
                                        </p:tav>
                                        <p:tav tm="100000">
                                          <p:val>
                                            <p:strVal val="ppt_x"/>
                                          </p:val>
                                        </p:tav>
                                      </p:tavLst>
                                    </p:anim>
                                    <p:anim calcmode="lin" valueType="num">
                                      <p:cBhvr additive="base">
                                        <p:cTn id="199" dur="3000"/>
                                        <p:tgtEl>
                                          <p:spTgt spid="10"/>
                                        </p:tgtEl>
                                        <p:attrNameLst>
                                          <p:attrName>ppt_y</p:attrName>
                                        </p:attrNameLst>
                                      </p:cBhvr>
                                      <p:tavLst>
                                        <p:tav tm="0">
                                          <p:val>
                                            <p:strVal val="ppt_y"/>
                                          </p:val>
                                        </p:tav>
                                        <p:tav tm="100000">
                                          <p:val>
                                            <p:strVal val="1+ppt_h/2"/>
                                          </p:val>
                                        </p:tav>
                                      </p:tavLst>
                                    </p:anim>
                                    <p:set>
                                      <p:cBhvr>
                                        <p:cTn id="200" dur="1" fill="hold">
                                          <p:stCondLst>
                                            <p:cond delay="2999"/>
                                          </p:stCondLst>
                                        </p:cTn>
                                        <p:tgtEl>
                                          <p:spTgt spid="10"/>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1"/>
                                        </p:tgtEl>
                                        <p:attrNameLst>
                                          <p:attrName>ppt_x</p:attrName>
                                        </p:attrNameLst>
                                      </p:cBhvr>
                                      <p:tavLst>
                                        <p:tav tm="0">
                                          <p:val>
                                            <p:strVal val="ppt_x"/>
                                          </p:val>
                                        </p:tav>
                                        <p:tav tm="100000">
                                          <p:val>
                                            <p:strVal val="ppt_x"/>
                                          </p:val>
                                        </p:tav>
                                      </p:tavLst>
                                    </p:anim>
                                    <p:anim calcmode="lin" valueType="num">
                                      <p:cBhvr additive="base">
                                        <p:cTn id="203" dur="3000"/>
                                        <p:tgtEl>
                                          <p:spTgt spid="11"/>
                                        </p:tgtEl>
                                        <p:attrNameLst>
                                          <p:attrName>ppt_y</p:attrName>
                                        </p:attrNameLst>
                                      </p:cBhvr>
                                      <p:tavLst>
                                        <p:tav tm="0">
                                          <p:val>
                                            <p:strVal val="ppt_y"/>
                                          </p:val>
                                        </p:tav>
                                        <p:tav tm="100000">
                                          <p:val>
                                            <p:strVal val="1+ppt_h/2"/>
                                          </p:val>
                                        </p:tav>
                                      </p:tavLst>
                                    </p:anim>
                                    <p:set>
                                      <p:cBhvr>
                                        <p:cTn id="204" dur="1" fill="hold">
                                          <p:stCondLst>
                                            <p:cond delay="2999"/>
                                          </p:stCondLst>
                                        </p:cTn>
                                        <p:tgtEl>
                                          <p:spTgt spid="11"/>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ppt_x"/>
                                          </p:val>
                                        </p:tav>
                                      </p:tavLst>
                                    </p:anim>
                                    <p:anim calcmode="lin" valueType="num">
                                      <p:cBhvr additive="base">
                                        <p:cTn id="207" dur="3000"/>
                                        <p:tgtEl>
                                          <p:spTgt spid="12"/>
                                        </p:tgtEl>
                                        <p:attrNameLst>
                                          <p:attrName>ppt_y</p:attrName>
                                        </p:attrNameLst>
                                      </p:cBhvr>
                                      <p:tavLst>
                                        <p:tav tm="0">
                                          <p:val>
                                            <p:strVal val="ppt_y"/>
                                          </p:val>
                                        </p:tav>
                                        <p:tav tm="100000">
                                          <p:val>
                                            <p:strVal val="1+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ppt_x"/>
                                          </p:val>
                                        </p:tav>
                                      </p:tavLst>
                                    </p:anim>
                                    <p:anim calcmode="lin" valueType="num">
                                      <p:cBhvr additive="base">
                                        <p:cTn id="211" dur="3000"/>
                                        <p:tgtEl>
                                          <p:spTgt spid="13"/>
                                        </p:tgtEl>
                                        <p:attrNameLst>
                                          <p:attrName>ppt_y</p:attrName>
                                        </p:attrNameLst>
                                      </p:cBhvr>
                                      <p:tavLst>
                                        <p:tav tm="0">
                                          <p:val>
                                            <p:strVal val="ppt_y"/>
                                          </p:val>
                                        </p:tav>
                                        <p:tav tm="100000">
                                          <p:val>
                                            <p:strVal val="1+ppt_h/2"/>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ppt_x"/>
                                          </p:val>
                                        </p:tav>
                                      </p:tavLst>
                                    </p:anim>
                                    <p:anim calcmode="lin" valueType="num">
                                      <p:cBhvr additive="base">
                                        <p:cTn id="215" dur="3000"/>
                                        <p:tgtEl>
                                          <p:spTgt spid="14"/>
                                        </p:tgtEl>
                                        <p:attrNameLst>
                                          <p:attrName>ppt_y</p:attrName>
                                        </p:attrNameLst>
                                      </p:cBhvr>
                                      <p:tavLst>
                                        <p:tav tm="0">
                                          <p:val>
                                            <p:strVal val="ppt_y"/>
                                          </p:val>
                                        </p:tav>
                                        <p:tav tm="100000">
                                          <p:val>
                                            <p:strVal val="1+ppt_h/2"/>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ppt_x"/>
                                          </p:val>
                                        </p:tav>
                                      </p:tavLst>
                                    </p:anim>
                                    <p:anim calcmode="lin" valueType="num">
                                      <p:cBhvr additive="base">
                                        <p:cTn id="219" dur="3000"/>
                                        <p:tgtEl>
                                          <p:spTgt spid="15"/>
                                        </p:tgtEl>
                                        <p:attrNameLst>
                                          <p:attrName>ppt_y</p:attrName>
                                        </p:attrNameLst>
                                      </p:cBhvr>
                                      <p:tavLst>
                                        <p:tav tm="0">
                                          <p:val>
                                            <p:strVal val="ppt_y"/>
                                          </p:val>
                                        </p:tav>
                                        <p:tav tm="100000">
                                          <p:val>
                                            <p:strVal val="1+ppt_h/2"/>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ppt_x"/>
                                          </p:val>
                                        </p:tav>
                                      </p:tavLst>
                                    </p:anim>
                                    <p:anim calcmode="lin" valueType="num">
                                      <p:cBhvr additive="base">
                                        <p:cTn id="223" dur="3000"/>
                                        <p:tgtEl>
                                          <p:spTgt spid="16"/>
                                        </p:tgtEl>
                                        <p:attrNameLst>
                                          <p:attrName>ppt_y</p:attrName>
                                        </p:attrNameLst>
                                      </p:cBhvr>
                                      <p:tavLst>
                                        <p:tav tm="0">
                                          <p:val>
                                            <p:strVal val="ppt_y"/>
                                          </p:val>
                                        </p:tav>
                                        <p:tav tm="100000">
                                          <p:val>
                                            <p:strVal val="1+ppt_h/2"/>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ppt_x"/>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8"/>
                                        </p:tgtEl>
                                        <p:attrNameLst>
                                          <p:attrName>ppt_x</p:attrName>
                                        </p:attrNameLst>
                                      </p:cBhvr>
                                      <p:tavLst>
                                        <p:tav tm="0">
                                          <p:val>
                                            <p:strVal val="ppt_x"/>
                                          </p:val>
                                        </p:tav>
                                        <p:tav tm="100000">
                                          <p:val>
                                            <p:strVal val="ppt_x"/>
                                          </p:val>
                                        </p:tav>
                                      </p:tavLst>
                                    </p:anim>
                                    <p:anim calcmode="lin" valueType="num">
                                      <p:cBhvr additive="base">
                                        <p:cTn id="231" dur="3000"/>
                                        <p:tgtEl>
                                          <p:spTgt spid="18"/>
                                        </p:tgtEl>
                                        <p:attrNameLst>
                                          <p:attrName>ppt_y</p:attrName>
                                        </p:attrNameLst>
                                      </p:cBhvr>
                                      <p:tavLst>
                                        <p:tav tm="0">
                                          <p:val>
                                            <p:strVal val="ppt_y"/>
                                          </p:val>
                                        </p:tav>
                                        <p:tav tm="100000">
                                          <p:val>
                                            <p:strVal val="1+ppt_h/2"/>
                                          </p:val>
                                        </p:tav>
                                      </p:tavLst>
                                    </p:anim>
                                    <p:set>
                                      <p:cBhvr>
                                        <p:cTn id="232" dur="1" fill="hold">
                                          <p:stCondLst>
                                            <p:cond delay="2999"/>
                                          </p:stCondLst>
                                        </p:cTn>
                                        <p:tgtEl>
                                          <p:spTgt spid="18"/>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2"/>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3"/>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5"/>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6"/>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7"/>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8"/>
                                        </p:tgtEl>
                                        <p:attrNameLst>
                                          <p:attrName>r</p:attrName>
                                        </p:attrNameLst>
                                      </p:cBhvr>
                                    </p:animRot>
                                  </p:childTnLst>
                                </p:cTn>
                              </p:par>
                              <p:par>
                                <p:cTn id="261" presetID="2" presetClass="exit" presetSubtype="1" fill="hold"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nodeType="withEffect">
                                  <p:stCondLst>
                                    <p:cond delay="0"/>
                                  </p:stCondLst>
                                  <p:childTnLst>
                                    <p:anim calcmode="lin" valueType="num">
                                      <p:cBhvr additive="base">
                                        <p:cTn id="290" dur="3000"/>
                                        <p:tgtEl>
                                          <p:spTgt spid="26"/>
                                        </p:tgtEl>
                                        <p:attrNameLst>
                                          <p:attrName>ppt_x</p:attrName>
                                        </p:attrNameLst>
                                      </p:cBhvr>
                                      <p:tavLst>
                                        <p:tav tm="0">
                                          <p:val>
                                            <p:strVal val="ppt_x"/>
                                          </p:val>
                                        </p:tav>
                                        <p:tav tm="100000">
                                          <p:val>
                                            <p:strVal val="ppt_x"/>
                                          </p:val>
                                        </p:tav>
                                      </p:tavLst>
                                    </p:anim>
                                    <p:anim calcmode="lin" valueType="num">
                                      <p:cBhvr additive="base">
                                        <p:cTn id="291" dur="3000"/>
                                        <p:tgtEl>
                                          <p:spTgt spid="26"/>
                                        </p:tgtEl>
                                        <p:attrNameLst>
                                          <p:attrName>ppt_y</p:attrName>
                                        </p:attrNameLst>
                                      </p:cBhvr>
                                      <p:tavLst>
                                        <p:tav tm="0">
                                          <p:val>
                                            <p:strVal val="ppt_y"/>
                                          </p:val>
                                        </p:tav>
                                        <p:tav tm="100000">
                                          <p:val>
                                            <p:strVal val="0-ppt_h/2"/>
                                          </p:val>
                                        </p:tav>
                                      </p:tavLst>
                                    </p:anim>
                                    <p:set>
                                      <p:cBhvr>
                                        <p:cTn id="292" dur="1" fill="hold">
                                          <p:stCondLst>
                                            <p:cond delay="2999"/>
                                          </p:stCondLst>
                                        </p:cTn>
                                        <p:tgtEl>
                                          <p:spTgt spid="26"/>
                                        </p:tgtEl>
                                        <p:attrNameLst>
                                          <p:attrName>style.visibility</p:attrName>
                                        </p:attrNameLst>
                                      </p:cBhvr>
                                      <p:to>
                                        <p:strVal val="hidden"/>
                                      </p:to>
                                    </p:set>
                                  </p:childTnLst>
                                </p:cTn>
                              </p:par>
                              <p:par>
                                <p:cTn id="293" presetID="2" presetClass="exit" presetSubtype="1" fill="hold" nodeType="withEffect">
                                  <p:stCondLst>
                                    <p:cond delay="0"/>
                                  </p:stCondLst>
                                  <p:childTnLst>
                                    <p:anim calcmode="lin" valueType="num">
                                      <p:cBhvr additive="base">
                                        <p:cTn id="294" dur="3000"/>
                                        <p:tgtEl>
                                          <p:spTgt spid="27"/>
                                        </p:tgtEl>
                                        <p:attrNameLst>
                                          <p:attrName>ppt_x</p:attrName>
                                        </p:attrNameLst>
                                      </p:cBhvr>
                                      <p:tavLst>
                                        <p:tav tm="0">
                                          <p:val>
                                            <p:strVal val="ppt_x"/>
                                          </p:val>
                                        </p:tav>
                                        <p:tav tm="100000">
                                          <p:val>
                                            <p:strVal val="ppt_x"/>
                                          </p:val>
                                        </p:tav>
                                      </p:tavLst>
                                    </p:anim>
                                    <p:anim calcmode="lin" valueType="num">
                                      <p:cBhvr additive="base">
                                        <p:cTn id="295" dur="3000"/>
                                        <p:tgtEl>
                                          <p:spTgt spid="27"/>
                                        </p:tgtEl>
                                        <p:attrNameLst>
                                          <p:attrName>ppt_y</p:attrName>
                                        </p:attrNameLst>
                                      </p:cBhvr>
                                      <p:tavLst>
                                        <p:tav tm="0">
                                          <p:val>
                                            <p:strVal val="ppt_y"/>
                                          </p:val>
                                        </p:tav>
                                        <p:tav tm="100000">
                                          <p:val>
                                            <p:strVal val="0-ppt_h/2"/>
                                          </p:val>
                                        </p:tav>
                                      </p:tavLst>
                                    </p:anim>
                                    <p:set>
                                      <p:cBhvr>
                                        <p:cTn id="296" dur="1" fill="hold">
                                          <p:stCondLst>
                                            <p:cond delay="2999"/>
                                          </p:stCondLst>
                                        </p:cTn>
                                        <p:tgtEl>
                                          <p:spTgt spid="27"/>
                                        </p:tgtEl>
                                        <p:attrNameLst>
                                          <p:attrName>style.visibility</p:attrName>
                                        </p:attrNameLst>
                                      </p:cBhvr>
                                      <p:to>
                                        <p:strVal val="hidden"/>
                                      </p:to>
                                    </p:set>
                                  </p:childTnLst>
                                </p:cTn>
                              </p:par>
                              <p:par>
                                <p:cTn id="297" presetID="2" presetClass="exit" presetSubtype="1" fill="hold" nodeType="withEffect">
                                  <p:stCondLst>
                                    <p:cond delay="0"/>
                                  </p:stCondLst>
                                  <p:childTnLst>
                                    <p:anim calcmode="lin" valueType="num">
                                      <p:cBhvr additive="base">
                                        <p:cTn id="298" dur="3000"/>
                                        <p:tgtEl>
                                          <p:spTgt spid="28"/>
                                        </p:tgtEl>
                                        <p:attrNameLst>
                                          <p:attrName>ppt_x</p:attrName>
                                        </p:attrNameLst>
                                      </p:cBhvr>
                                      <p:tavLst>
                                        <p:tav tm="0">
                                          <p:val>
                                            <p:strVal val="ppt_x"/>
                                          </p:val>
                                        </p:tav>
                                        <p:tav tm="100000">
                                          <p:val>
                                            <p:strVal val="ppt_x"/>
                                          </p:val>
                                        </p:tav>
                                      </p:tavLst>
                                    </p:anim>
                                    <p:anim calcmode="lin" valueType="num">
                                      <p:cBhvr additive="base">
                                        <p:cTn id="299" dur="3000"/>
                                        <p:tgtEl>
                                          <p:spTgt spid="28"/>
                                        </p:tgtEl>
                                        <p:attrNameLst>
                                          <p:attrName>ppt_y</p:attrName>
                                        </p:attrNameLst>
                                      </p:cBhvr>
                                      <p:tavLst>
                                        <p:tav tm="0">
                                          <p:val>
                                            <p:strVal val="ppt_y"/>
                                          </p:val>
                                        </p:tav>
                                        <p:tav tm="100000">
                                          <p:val>
                                            <p:strVal val="0-ppt_h/2"/>
                                          </p:val>
                                        </p:tav>
                                      </p:tavLst>
                                    </p:anim>
                                    <p:set>
                                      <p:cBhvr>
                                        <p:cTn id="300" dur="1" fill="hold">
                                          <p:stCondLst>
                                            <p:cond delay="2999"/>
                                          </p:stCondLst>
                                        </p:cTn>
                                        <p:tgtEl>
                                          <p:spTgt spid="28"/>
                                        </p:tgtEl>
                                        <p:attrNameLst>
                                          <p:attrName>style.visibility</p:attrName>
                                        </p:attrNameLst>
                                      </p:cBhvr>
                                      <p:to>
                                        <p:strVal val="hidden"/>
                                      </p:to>
                                    </p:set>
                                  </p:childTnLst>
                                </p:cTn>
                              </p:par>
                              <p:par>
                                <p:cTn id="301" presetID="2" presetClass="exit" presetSubtype="1" fill="hold" nodeType="withEffect">
                                  <p:stCondLst>
                                    <p:cond delay="0"/>
                                  </p:stCondLst>
                                  <p:childTnLst>
                                    <p:anim calcmode="lin" valueType="num">
                                      <p:cBhvr additive="base">
                                        <p:cTn id="302" dur="3000"/>
                                        <p:tgtEl>
                                          <p:spTgt spid="29"/>
                                        </p:tgtEl>
                                        <p:attrNameLst>
                                          <p:attrName>ppt_x</p:attrName>
                                        </p:attrNameLst>
                                      </p:cBhvr>
                                      <p:tavLst>
                                        <p:tav tm="0">
                                          <p:val>
                                            <p:strVal val="ppt_x"/>
                                          </p:val>
                                        </p:tav>
                                        <p:tav tm="100000">
                                          <p:val>
                                            <p:strVal val="ppt_x"/>
                                          </p:val>
                                        </p:tav>
                                      </p:tavLst>
                                    </p:anim>
                                    <p:anim calcmode="lin" valueType="num">
                                      <p:cBhvr additive="base">
                                        <p:cTn id="303" dur="3000"/>
                                        <p:tgtEl>
                                          <p:spTgt spid="29"/>
                                        </p:tgtEl>
                                        <p:attrNameLst>
                                          <p:attrName>ppt_y</p:attrName>
                                        </p:attrNameLst>
                                      </p:cBhvr>
                                      <p:tavLst>
                                        <p:tav tm="0">
                                          <p:val>
                                            <p:strVal val="ppt_y"/>
                                          </p:val>
                                        </p:tav>
                                        <p:tav tm="100000">
                                          <p:val>
                                            <p:strVal val="0-ppt_h/2"/>
                                          </p:val>
                                        </p:tav>
                                      </p:tavLst>
                                    </p:anim>
                                    <p:set>
                                      <p:cBhvr>
                                        <p:cTn id="304" dur="1" fill="hold">
                                          <p:stCondLst>
                                            <p:cond delay="2999"/>
                                          </p:stCondLst>
                                        </p:cTn>
                                        <p:tgtEl>
                                          <p:spTgt spid="29"/>
                                        </p:tgtEl>
                                        <p:attrNameLst>
                                          <p:attrName>style.visibility</p:attrName>
                                        </p:attrNameLst>
                                      </p:cBhvr>
                                      <p:to>
                                        <p:strVal val="hidden"/>
                                      </p:to>
                                    </p:set>
                                  </p:childTnLst>
                                </p:cTn>
                              </p:par>
                              <p:par>
                                <p:cTn id="305" presetID="2" presetClass="exit" presetSubtype="1" fill="hold" nodeType="withEffect">
                                  <p:stCondLst>
                                    <p:cond delay="0"/>
                                  </p:stCondLst>
                                  <p:childTnLst>
                                    <p:anim calcmode="lin" valueType="num">
                                      <p:cBhvr additive="base">
                                        <p:cTn id="306" dur="3000"/>
                                        <p:tgtEl>
                                          <p:spTgt spid="30"/>
                                        </p:tgtEl>
                                        <p:attrNameLst>
                                          <p:attrName>ppt_x</p:attrName>
                                        </p:attrNameLst>
                                      </p:cBhvr>
                                      <p:tavLst>
                                        <p:tav tm="0">
                                          <p:val>
                                            <p:strVal val="ppt_x"/>
                                          </p:val>
                                        </p:tav>
                                        <p:tav tm="100000">
                                          <p:val>
                                            <p:strVal val="ppt_x"/>
                                          </p:val>
                                        </p:tav>
                                      </p:tavLst>
                                    </p:anim>
                                    <p:anim calcmode="lin" valueType="num">
                                      <p:cBhvr additive="base">
                                        <p:cTn id="307" dur="3000"/>
                                        <p:tgtEl>
                                          <p:spTgt spid="30"/>
                                        </p:tgtEl>
                                        <p:attrNameLst>
                                          <p:attrName>ppt_y</p:attrName>
                                        </p:attrNameLst>
                                      </p:cBhvr>
                                      <p:tavLst>
                                        <p:tav tm="0">
                                          <p:val>
                                            <p:strVal val="ppt_y"/>
                                          </p:val>
                                        </p:tav>
                                        <p:tav tm="100000">
                                          <p:val>
                                            <p:strVal val="0-ppt_h/2"/>
                                          </p:val>
                                        </p:tav>
                                      </p:tavLst>
                                    </p:anim>
                                    <p:set>
                                      <p:cBhvr>
                                        <p:cTn id="308" dur="1" fill="hold">
                                          <p:stCondLst>
                                            <p:cond delay="2999"/>
                                          </p:stCondLst>
                                        </p:cTn>
                                        <p:tgtEl>
                                          <p:spTgt spid="30"/>
                                        </p:tgtEl>
                                        <p:attrNameLst>
                                          <p:attrName>style.visibility</p:attrName>
                                        </p:attrNameLst>
                                      </p:cBhvr>
                                      <p:to>
                                        <p:strVal val="hidden"/>
                                      </p:to>
                                    </p:set>
                                  </p:childTnLst>
                                </p:cTn>
                              </p:par>
                              <p:par>
                                <p:cTn id="309" presetID="2" presetClass="exit" presetSubtype="1" fill="hold" nodeType="withEffect">
                                  <p:stCondLst>
                                    <p:cond delay="0"/>
                                  </p:stCondLst>
                                  <p:childTnLst>
                                    <p:anim calcmode="lin" valueType="num">
                                      <p:cBhvr additive="base">
                                        <p:cTn id="310" dur="3000"/>
                                        <p:tgtEl>
                                          <p:spTgt spid="31"/>
                                        </p:tgtEl>
                                        <p:attrNameLst>
                                          <p:attrName>ppt_x</p:attrName>
                                        </p:attrNameLst>
                                      </p:cBhvr>
                                      <p:tavLst>
                                        <p:tav tm="0">
                                          <p:val>
                                            <p:strVal val="ppt_x"/>
                                          </p:val>
                                        </p:tav>
                                        <p:tav tm="100000">
                                          <p:val>
                                            <p:strVal val="ppt_x"/>
                                          </p:val>
                                        </p:tav>
                                      </p:tavLst>
                                    </p:anim>
                                    <p:anim calcmode="lin" valueType="num">
                                      <p:cBhvr additive="base">
                                        <p:cTn id="311" dur="3000"/>
                                        <p:tgtEl>
                                          <p:spTgt spid="31"/>
                                        </p:tgtEl>
                                        <p:attrNameLst>
                                          <p:attrName>ppt_y</p:attrName>
                                        </p:attrNameLst>
                                      </p:cBhvr>
                                      <p:tavLst>
                                        <p:tav tm="0">
                                          <p:val>
                                            <p:strVal val="ppt_y"/>
                                          </p:val>
                                        </p:tav>
                                        <p:tav tm="100000">
                                          <p:val>
                                            <p:strVal val="0-ppt_h/2"/>
                                          </p:val>
                                        </p:tav>
                                      </p:tavLst>
                                    </p:anim>
                                    <p:set>
                                      <p:cBhvr>
                                        <p:cTn id="312" dur="1" fill="hold">
                                          <p:stCondLst>
                                            <p:cond delay="2999"/>
                                          </p:stCondLst>
                                        </p:cTn>
                                        <p:tgtEl>
                                          <p:spTgt spid="31"/>
                                        </p:tgtEl>
                                        <p:attrNameLst>
                                          <p:attrName>style.visibility</p:attrName>
                                        </p:attrNameLst>
                                      </p:cBhvr>
                                      <p:to>
                                        <p:strVal val="hidden"/>
                                      </p:to>
                                    </p:set>
                                  </p:childTnLst>
                                </p:cTn>
                              </p:par>
                              <p:par>
                                <p:cTn id="313" presetID="2" presetClass="exit" presetSubtype="1" fill="hold"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ppt_x"/>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8" presetClass="emph" presetSubtype="0" fill="hold" nodeType="withEffect">
                                  <p:stCondLst>
                                    <p:cond delay="0"/>
                                  </p:stCondLst>
                                  <p:childTnLst>
                                    <p:animRot by="-21600000">
                                      <p:cBhvr>
                                        <p:cTn id="318" dur="3000" fill="hold"/>
                                        <p:tgtEl>
                                          <p:spTgt spid="19"/>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20"/>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21"/>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22"/>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3"/>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4"/>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25"/>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26"/>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7"/>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8"/>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9"/>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30"/>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31"/>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2"/>
                                        </p:tgtEl>
                                        <p:attrNameLst>
                                          <p:attrName>r</p:attrName>
                                        </p:attrNameLst>
                                      </p:cBhvr>
                                    </p:animRo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3000" fill="hold"/>
                                        <p:tgtEl>
                                          <p:spTgt spid="4"/>
                                        </p:tgtEl>
                                        <p:attrNameLst>
                                          <p:attrName>ppt_w</p:attrName>
                                        </p:attrNameLst>
                                      </p:cBhvr>
                                      <p:tavLst>
                                        <p:tav tm="0">
                                          <p:val>
                                            <p:strVal val="4/3*#ppt_w"/>
                                          </p:val>
                                        </p:tav>
                                        <p:tav tm="100000">
                                          <p:val>
                                            <p:strVal val="#ppt_w"/>
                                          </p:val>
                                        </p:tav>
                                      </p:tavLst>
                                    </p:anim>
                                    <p:anim calcmode="lin" valueType="num">
                                      <p:cBhvr>
                                        <p:cTn id="348" dur="3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42"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Horizontal)">
                                      <p:cBhvr>
                                        <p:cTn id="3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5400000" scaled="1"/>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52930" cy="6858000"/>
          </a:xfrm>
          <a:prstGeom prst="rect">
            <a:avLst/>
          </a:prstGeom>
        </p:spPr>
      </p:pic>
      <p:sp>
        <p:nvSpPr>
          <p:cNvPr id="13" name="12 Luna"/>
          <p:cNvSpPr/>
          <p:nvPr/>
        </p:nvSpPr>
        <p:spPr>
          <a:xfrm rot="16200000">
            <a:off x="2643186" y="-571516"/>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72078" y="-571516"/>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643186" y="-36"/>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72078" y="-36"/>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643186" y="57149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72078" y="57149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643186" y="114297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072078" y="114297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6200000">
            <a:off x="2571748" y="1714500"/>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6200000">
            <a:off x="5000640" y="1714500"/>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6200000">
            <a:off x="2571748" y="2285980"/>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6200000">
            <a:off x="5000640" y="2285980"/>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6200000">
            <a:off x="2571748" y="2857508"/>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6200000">
            <a:off x="5000640" y="2857508"/>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6200000">
            <a:off x="2571748" y="3428988"/>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6200000">
            <a:off x="5000640" y="3428988"/>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6200000">
            <a:off x="2571748" y="4071954"/>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6200000">
            <a:off x="5000640" y="4071954"/>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6200000">
            <a:off x="2571748" y="4643434"/>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6200000">
            <a:off x="5000640" y="4643434"/>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6200000">
            <a:off x="2571748" y="521496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6200000">
            <a:off x="5000640" y="521496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16200000">
            <a:off x="2571748" y="578644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16200000">
            <a:off x="5000640" y="5786442"/>
            <a:ext cx="1285860" cy="2428892"/>
          </a:xfrm>
          <a:prstGeom prst="moon">
            <a:avLst>
              <a:gd name="adj" fmla="val 31960"/>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7643842"/>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ppt_x"/>
                                          </p:val>
                                        </p:tav>
                                        <p:tav tm="100000">
                                          <p:val>
                                            <p:strVal val="#ppt_x"/>
                                          </p:val>
                                        </p:tav>
                                      </p:tavLst>
                                    </p:anim>
                                    <p:anim calcmode="lin" valueType="num">
                                      <p:cBhvr additive="base">
                                        <p:cTn id="11" dur="3000" fill="hold"/>
                                        <p:tgtEl>
                                          <p:spTgt spid="1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ppt_x"/>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ppt_x"/>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ppt_x"/>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ppt_x"/>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ppt_x"/>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ppt_x"/>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ppt_x"/>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ppt_x"/>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ppt_x"/>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ppt_x"/>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ppt_x"/>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ppt_x"/>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ppt_x"/>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3000" fill="hold"/>
                                        <p:tgtEl>
                                          <p:spTgt spid="28"/>
                                        </p:tgtEl>
                                        <p:attrNameLst>
                                          <p:attrName>ppt_x</p:attrName>
                                        </p:attrNameLst>
                                      </p:cBhvr>
                                      <p:tavLst>
                                        <p:tav tm="0">
                                          <p:val>
                                            <p:strVal val="#ppt_x"/>
                                          </p:val>
                                        </p:tav>
                                        <p:tav tm="100000">
                                          <p:val>
                                            <p:strVal val="#ppt_x"/>
                                          </p:val>
                                        </p:tav>
                                      </p:tavLst>
                                    </p:anim>
                                    <p:anim calcmode="lin" valueType="num">
                                      <p:cBhvr additive="base">
                                        <p:cTn id="71" dur="3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3000" fill="hold"/>
                                        <p:tgtEl>
                                          <p:spTgt spid="29"/>
                                        </p:tgtEl>
                                        <p:attrNameLst>
                                          <p:attrName>ppt_x</p:attrName>
                                        </p:attrNameLst>
                                      </p:cBhvr>
                                      <p:tavLst>
                                        <p:tav tm="0">
                                          <p:val>
                                            <p:strVal val="#ppt_x"/>
                                          </p:val>
                                        </p:tav>
                                        <p:tav tm="100000">
                                          <p:val>
                                            <p:strVal val="#ppt_x"/>
                                          </p:val>
                                        </p:tav>
                                      </p:tavLst>
                                    </p:anim>
                                    <p:anim calcmode="lin" valueType="num">
                                      <p:cBhvr additive="base">
                                        <p:cTn id="75" dur="3000" fill="hold"/>
                                        <p:tgtEl>
                                          <p:spTgt spid="2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3000" fill="hold"/>
                                        <p:tgtEl>
                                          <p:spTgt spid="30"/>
                                        </p:tgtEl>
                                        <p:attrNameLst>
                                          <p:attrName>ppt_x</p:attrName>
                                        </p:attrNameLst>
                                      </p:cBhvr>
                                      <p:tavLst>
                                        <p:tav tm="0">
                                          <p:val>
                                            <p:strVal val="#ppt_x"/>
                                          </p:val>
                                        </p:tav>
                                        <p:tav tm="100000">
                                          <p:val>
                                            <p:strVal val="#ppt_x"/>
                                          </p:val>
                                        </p:tav>
                                      </p:tavLst>
                                    </p:anim>
                                    <p:anim calcmode="lin" valueType="num">
                                      <p:cBhvr additive="base">
                                        <p:cTn id="79" dur="3000" fill="hold"/>
                                        <p:tgtEl>
                                          <p:spTgt spid="3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3000" fill="hold"/>
                                        <p:tgtEl>
                                          <p:spTgt spid="31"/>
                                        </p:tgtEl>
                                        <p:attrNameLst>
                                          <p:attrName>ppt_x</p:attrName>
                                        </p:attrNameLst>
                                      </p:cBhvr>
                                      <p:tavLst>
                                        <p:tav tm="0">
                                          <p:val>
                                            <p:strVal val="#ppt_x"/>
                                          </p:val>
                                        </p:tav>
                                        <p:tav tm="100000">
                                          <p:val>
                                            <p:strVal val="#ppt_x"/>
                                          </p:val>
                                        </p:tav>
                                      </p:tavLst>
                                    </p:anim>
                                    <p:anim calcmode="lin" valueType="num">
                                      <p:cBhvr additive="base">
                                        <p:cTn id="83" dur="3000" fill="hold"/>
                                        <p:tgtEl>
                                          <p:spTgt spid="3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3000" fill="hold"/>
                                        <p:tgtEl>
                                          <p:spTgt spid="32"/>
                                        </p:tgtEl>
                                        <p:attrNameLst>
                                          <p:attrName>ppt_x</p:attrName>
                                        </p:attrNameLst>
                                      </p:cBhvr>
                                      <p:tavLst>
                                        <p:tav tm="0">
                                          <p:val>
                                            <p:strVal val="#ppt_x"/>
                                          </p:val>
                                        </p:tav>
                                        <p:tav tm="100000">
                                          <p:val>
                                            <p:strVal val="#ppt_x"/>
                                          </p:val>
                                        </p:tav>
                                      </p:tavLst>
                                    </p:anim>
                                    <p:anim calcmode="lin" valueType="num">
                                      <p:cBhvr additive="base">
                                        <p:cTn id="87" dur="3000" fill="hold"/>
                                        <p:tgtEl>
                                          <p:spTgt spid="3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3000" fill="hold"/>
                                        <p:tgtEl>
                                          <p:spTgt spid="33"/>
                                        </p:tgtEl>
                                        <p:attrNameLst>
                                          <p:attrName>ppt_x</p:attrName>
                                        </p:attrNameLst>
                                      </p:cBhvr>
                                      <p:tavLst>
                                        <p:tav tm="0">
                                          <p:val>
                                            <p:strVal val="#ppt_x"/>
                                          </p:val>
                                        </p:tav>
                                        <p:tav tm="100000">
                                          <p:val>
                                            <p:strVal val="#ppt_x"/>
                                          </p:val>
                                        </p:tav>
                                      </p:tavLst>
                                    </p:anim>
                                    <p:anim calcmode="lin" valueType="num">
                                      <p:cBhvr additive="base">
                                        <p:cTn id="91" dur="3000" fill="hold"/>
                                        <p:tgtEl>
                                          <p:spTgt spid="3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additive="base">
                                        <p:cTn id="94" dur="3000" fill="hold"/>
                                        <p:tgtEl>
                                          <p:spTgt spid="34"/>
                                        </p:tgtEl>
                                        <p:attrNameLst>
                                          <p:attrName>ppt_x</p:attrName>
                                        </p:attrNameLst>
                                      </p:cBhvr>
                                      <p:tavLst>
                                        <p:tav tm="0">
                                          <p:val>
                                            <p:strVal val="#ppt_x"/>
                                          </p:val>
                                        </p:tav>
                                        <p:tav tm="100000">
                                          <p:val>
                                            <p:strVal val="#ppt_x"/>
                                          </p:val>
                                        </p:tav>
                                      </p:tavLst>
                                    </p:anim>
                                    <p:anim calcmode="lin" valueType="num">
                                      <p:cBhvr additive="base">
                                        <p:cTn id="95" dur="3000" fill="hold"/>
                                        <p:tgtEl>
                                          <p:spTgt spid="3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35"/>
                                        </p:tgtEl>
                                        <p:attrNameLst>
                                          <p:attrName>style.visibility</p:attrName>
                                        </p:attrNameLst>
                                      </p:cBhvr>
                                      <p:to>
                                        <p:strVal val="visible"/>
                                      </p:to>
                                    </p:set>
                                    <p:anim calcmode="lin" valueType="num">
                                      <p:cBhvr additive="base">
                                        <p:cTn id="98" dur="3000" fill="hold"/>
                                        <p:tgtEl>
                                          <p:spTgt spid="35"/>
                                        </p:tgtEl>
                                        <p:attrNameLst>
                                          <p:attrName>ppt_x</p:attrName>
                                        </p:attrNameLst>
                                      </p:cBhvr>
                                      <p:tavLst>
                                        <p:tav tm="0">
                                          <p:val>
                                            <p:strVal val="#ppt_x"/>
                                          </p:val>
                                        </p:tav>
                                        <p:tav tm="100000">
                                          <p:val>
                                            <p:strVal val="#ppt_x"/>
                                          </p:val>
                                        </p:tav>
                                      </p:tavLst>
                                    </p:anim>
                                    <p:anim calcmode="lin" valueType="num">
                                      <p:cBhvr additive="base">
                                        <p:cTn id="99" dur="3000" fill="hold"/>
                                        <p:tgtEl>
                                          <p:spTgt spid="3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3000" fill="hold"/>
                                        <p:tgtEl>
                                          <p:spTgt spid="36"/>
                                        </p:tgtEl>
                                        <p:attrNameLst>
                                          <p:attrName>ppt_x</p:attrName>
                                        </p:attrNameLst>
                                      </p:cBhvr>
                                      <p:tavLst>
                                        <p:tav tm="0">
                                          <p:val>
                                            <p:strVal val="#ppt_x"/>
                                          </p:val>
                                        </p:tav>
                                        <p:tav tm="100000">
                                          <p:val>
                                            <p:strVal val="#ppt_x"/>
                                          </p:val>
                                        </p:tav>
                                      </p:tavLst>
                                    </p:anim>
                                    <p:anim calcmode="lin" valueType="num">
                                      <p:cBhvr additive="base">
                                        <p:cTn id="103" dur="3000" fill="hold"/>
                                        <p:tgtEl>
                                          <p:spTgt spid="36"/>
                                        </p:tgtEl>
                                        <p:attrNameLst>
                                          <p:attrName>ppt_y</p:attrName>
                                        </p:attrNameLst>
                                      </p:cBhvr>
                                      <p:tavLst>
                                        <p:tav tm="0">
                                          <p:val>
                                            <p:strVal val="1+#ppt_h/2"/>
                                          </p:val>
                                        </p:tav>
                                        <p:tav tm="100000">
                                          <p:val>
                                            <p:strVal val="#ppt_y"/>
                                          </p:val>
                                        </p:tav>
                                      </p:tavLst>
                                    </p:anim>
                                  </p:childTnLst>
                                </p:cTn>
                              </p:par>
                              <p:par>
                                <p:cTn id="104" presetID="3" presetClass="entr" presetSubtype="5"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blinds(vertical)">
                                      <p:cBhvr>
                                        <p:cTn id="106" dur="3000"/>
                                        <p:tgtEl>
                                          <p:spTgt spid="13"/>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vertical)">
                                      <p:cBhvr>
                                        <p:cTn id="109" dur="3000"/>
                                        <p:tgtEl>
                                          <p:spTgt spid="14"/>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blinds(vertical)">
                                      <p:cBhvr>
                                        <p:cTn id="112" dur="3000"/>
                                        <p:tgtEl>
                                          <p:spTgt spid="15"/>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linds(vertical)">
                                      <p:cBhvr>
                                        <p:cTn id="115" dur="3000"/>
                                        <p:tgtEl>
                                          <p:spTgt spid="16"/>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blinds(vertical)">
                                      <p:cBhvr>
                                        <p:cTn id="118" dur="3000"/>
                                        <p:tgtEl>
                                          <p:spTgt spid="17"/>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blinds(vertical)">
                                      <p:cBhvr>
                                        <p:cTn id="121" dur="3000"/>
                                        <p:tgtEl>
                                          <p:spTgt spid="18"/>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blinds(vertical)">
                                      <p:cBhvr>
                                        <p:cTn id="124" dur="3000"/>
                                        <p:tgtEl>
                                          <p:spTgt spid="19"/>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blinds(vertical)">
                                      <p:cBhvr>
                                        <p:cTn id="127" dur="3000"/>
                                        <p:tgtEl>
                                          <p:spTgt spid="20"/>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blinds(vertical)">
                                      <p:cBhvr>
                                        <p:cTn id="130" dur="3000"/>
                                        <p:tgtEl>
                                          <p:spTgt spid="21"/>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blinds(vertical)">
                                      <p:cBhvr>
                                        <p:cTn id="133" dur="3000"/>
                                        <p:tgtEl>
                                          <p:spTgt spid="22"/>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blinds(vertical)">
                                      <p:cBhvr>
                                        <p:cTn id="136" dur="3000"/>
                                        <p:tgtEl>
                                          <p:spTgt spid="23"/>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Effect transition="in" filter="blinds(vertical)">
                                      <p:cBhvr>
                                        <p:cTn id="139" dur="3000"/>
                                        <p:tgtEl>
                                          <p:spTgt spid="24"/>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25"/>
                                        </p:tgtEl>
                                        <p:attrNameLst>
                                          <p:attrName>style.visibility</p:attrName>
                                        </p:attrNameLst>
                                      </p:cBhvr>
                                      <p:to>
                                        <p:strVal val="visible"/>
                                      </p:to>
                                    </p:set>
                                    <p:animEffect transition="in" filter="blinds(vertical)">
                                      <p:cBhvr>
                                        <p:cTn id="142" dur="3000"/>
                                        <p:tgtEl>
                                          <p:spTgt spid="2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blinds(vertical)">
                                      <p:cBhvr>
                                        <p:cTn id="145" dur="3000"/>
                                        <p:tgtEl>
                                          <p:spTgt spid="2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27"/>
                                        </p:tgtEl>
                                        <p:attrNameLst>
                                          <p:attrName>style.visibility</p:attrName>
                                        </p:attrNameLst>
                                      </p:cBhvr>
                                      <p:to>
                                        <p:strVal val="visible"/>
                                      </p:to>
                                    </p:set>
                                    <p:animEffect transition="in" filter="blinds(vertical)">
                                      <p:cBhvr>
                                        <p:cTn id="148" dur="3000"/>
                                        <p:tgtEl>
                                          <p:spTgt spid="2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28"/>
                                        </p:tgtEl>
                                        <p:attrNameLst>
                                          <p:attrName>style.visibility</p:attrName>
                                        </p:attrNameLst>
                                      </p:cBhvr>
                                      <p:to>
                                        <p:strVal val="visible"/>
                                      </p:to>
                                    </p:set>
                                    <p:animEffect transition="in" filter="blinds(vertical)">
                                      <p:cBhvr>
                                        <p:cTn id="151" dur="3000"/>
                                        <p:tgtEl>
                                          <p:spTgt spid="2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29"/>
                                        </p:tgtEl>
                                        <p:attrNameLst>
                                          <p:attrName>style.visibility</p:attrName>
                                        </p:attrNameLst>
                                      </p:cBhvr>
                                      <p:to>
                                        <p:strVal val="visible"/>
                                      </p:to>
                                    </p:set>
                                    <p:animEffect transition="in" filter="blinds(vertical)">
                                      <p:cBhvr>
                                        <p:cTn id="154" dur="3000"/>
                                        <p:tgtEl>
                                          <p:spTgt spid="2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30"/>
                                        </p:tgtEl>
                                        <p:attrNameLst>
                                          <p:attrName>style.visibility</p:attrName>
                                        </p:attrNameLst>
                                      </p:cBhvr>
                                      <p:to>
                                        <p:strVal val="visible"/>
                                      </p:to>
                                    </p:set>
                                    <p:animEffect transition="in" filter="blinds(vertical)">
                                      <p:cBhvr>
                                        <p:cTn id="157" dur="3000"/>
                                        <p:tgtEl>
                                          <p:spTgt spid="3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31"/>
                                        </p:tgtEl>
                                        <p:attrNameLst>
                                          <p:attrName>style.visibility</p:attrName>
                                        </p:attrNameLst>
                                      </p:cBhvr>
                                      <p:to>
                                        <p:strVal val="visible"/>
                                      </p:to>
                                    </p:set>
                                    <p:animEffect transition="in" filter="blinds(vertical)">
                                      <p:cBhvr>
                                        <p:cTn id="160" dur="3000"/>
                                        <p:tgtEl>
                                          <p:spTgt spid="3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32"/>
                                        </p:tgtEl>
                                        <p:attrNameLst>
                                          <p:attrName>style.visibility</p:attrName>
                                        </p:attrNameLst>
                                      </p:cBhvr>
                                      <p:to>
                                        <p:strVal val="visible"/>
                                      </p:to>
                                    </p:set>
                                    <p:animEffect transition="in" filter="blinds(vertical)">
                                      <p:cBhvr>
                                        <p:cTn id="163" dur="3000"/>
                                        <p:tgtEl>
                                          <p:spTgt spid="3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33"/>
                                        </p:tgtEl>
                                        <p:attrNameLst>
                                          <p:attrName>style.visibility</p:attrName>
                                        </p:attrNameLst>
                                      </p:cBhvr>
                                      <p:to>
                                        <p:strVal val="visible"/>
                                      </p:to>
                                    </p:set>
                                    <p:animEffect transition="in" filter="blinds(vertical)">
                                      <p:cBhvr>
                                        <p:cTn id="166" dur="3000"/>
                                        <p:tgtEl>
                                          <p:spTgt spid="3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34"/>
                                        </p:tgtEl>
                                        <p:attrNameLst>
                                          <p:attrName>style.visibility</p:attrName>
                                        </p:attrNameLst>
                                      </p:cBhvr>
                                      <p:to>
                                        <p:strVal val="visible"/>
                                      </p:to>
                                    </p:set>
                                    <p:animEffect transition="in" filter="blinds(vertical)">
                                      <p:cBhvr>
                                        <p:cTn id="169" dur="3000"/>
                                        <p:tgtEl>
                                          <p:spTgt spid="3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35"/>
                                        </p:tgtEl>
                                        <p:attrNameLst>
                                          <p:attrName>style.visibility</p:attrName>
                                        </p:attrNameLst>
                                      </p:cBhvr>
                                      <p:to>
                                        <p:strVal val="visible"/>
                                      </p:to>
                                    </p:set>
                                    <p:animEffect transition="in" filter="blinds(vertical)">
                                      <p:cBhvr>
                                        <p:cTn id="172" dur="3000"/>
                                        <p:tgtEl>
                                          <p:spTgt spid="3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36"/>
                                        </p:tgtEl>
                                        <p:attrNameLst>
                                          <p:attrName>style.visibility</p:attrName>
                                        </p:attrNameLst>
                                      </p:cBhvr>
                                      <p:to>
                                        <p:strVal val="visible"/>
                                      </p:to>
                                    </p:set>
                                    <p:animEffect transition="in" filter="blinds(vertical)">
                                      <p:cBhvr>
                                        <p:cTn id="175" dur="3000"/>
                                        <p:tgtEl>
                                          <p:spTgt spid="36"/>
                                        </p:tgtEl>
                                      </p:cBhvr>
                                    </p:animEffect>
                                  </p:childTnLst>
                                </p:cTn>
                              </p:par>
                              <p:par>
                                <p:cTn id="176" presetID="8" presetClass="emph" presetSubtype="0" fill="hold" grpId="2" nodeType="withEffect">
                                  <p:stCondLst>
                                    <p:cond delay="0"/>
                                  </p:stCondLst>
                                  <p:childTnLst>
                                    <p:animRot by="21600000">
                                      <p:cBhvr>
                                        <p:cTn id="177" dur="3000" fill="hold"/>
                                        <p:tgtEl>
                                          <p:spTgt spid="13"/>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7"/>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23"/>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25"/>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27"/>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29"/>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31"/>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33"/>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35"/>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14"/>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16"/>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18"/>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20"/>
                                        </p:tgtEl>
                                        <p:attrNameLst>
                                          <p:attrName>r</p:attrName>
                                        </p:attrNameLst>
                                      </p:cBhvr>
                                    </p:animRot>
                                  </p:childTnLst>
                                </p:cTn>
                              </p:par>
                              <p:par>
                                <p:cTn id="208" presetID="8" presetClass="emph" presetSubtype="0" fill="hold" grpId="2" nodeType="withEffect">
                                  <p:stCondLst>
                                    <p:cond delay="0"/>
                                  </p:stCondLst>
                                  <p:childTnLst>
                                    <p:animRot by="-21600000">
                                      <p:cBhvr>
                                        <p:cTn id="209" dur="3000" fill="hold"/>
                                        <p:tgtEl>
                                          <p:spTgt spid="22"/>
                                        </p:tgtEl>
                                        <p:attrNameLst>
                                          <p:attrName>r</p:attrName>
                                        </p:attrNameLst>
                                      </p:cBhvr>
                                    </p:animRot>
                                  </p:childTnLst>
                                </p:cTn>
                              </p:par>
                              <p:par>
                                <p:cTn id="210" presetID="8" presetClass="emph" presetSubtype="0" fill="hold" grpId="2" nodeType="withEffect">
                                  <p:stCondLst>
                                    <p:cond delay="0"/>
                                  </p:stCondLst>
                                  <p:childTnLst>
                                    <p:animRot by="-21600000">
                                      <p:cBhvr>
                                        <p:cTn id="211" dur="3000" fill="hold"/>
                                        <p:tgtEl>
                                          <p:spTgt spid="24"/>
                                        </p:tgtEl>
                                        <p:attrNameLst>
                                          <p:attrName>r</p:attrName>
                                        </p:attrNameLst>
                                      </p:cBhvr>
                                    </p:animRot>
                                  </p:childTnLst>
                                </p:cTn>
                              </p:par>
                              <p:par>
                                <p:cTn id="212" presetID="8" presetClass="emph" presetSubtype="0" fill="hold" grpId="2" nodeType="withEffect">
                                  <p:stCondLst>
                                    <p:cond delay="0"/>
                                  </p:stCondLst>
                                  <p:childTnLst>
                                    <p:animRot by="-21600000">
                                      <p:cBhvr>
                                        <p:cTn id="213" dur="3000" fill="hold"/>
                                        <p:tgtEl>
                                          <p:spTgt spid="26"/>
                                        </p:tgtEl>
                                        <p:attrNameLst>
                                          <p:attrName>r</p:attrName>
                                        </p:attrNameLst>
                                      </p:cBhvr>
                                    </p:animRot>
                                  </p:childTnLst>
                                </p:cTn>
                              </p:par>
                              <p:par>
                                <p:cTn id="214" presetID="8" presetClass="emph" presetSubtype="0" fill="hold" grpId="2" nodeType="withEffect">
                                  <p:stCondLst>
                                    <p:cond delay="0"/>
                                  </p:stCondLst>
                                  <p:childTnLst>
                                    <p:animRot by="-21600000">
                                      <p:cBhvr>
                                        <p:cTn id="215" dur="3000" fill="hold"/>
                                        <p:tgtEl>
                                          <p:spTgt spid="28"/>
                                        </p:tgtEl>
                                        <p:attrNameLst>
                                          <p:attrName>r</p:attrName>
                                        </p:attrNameLst>
                                      </p:cBhvr>
                                    </p:animRot>
                                  </p:childTnLst>
                                </p:cTn>
                              </p:par>
                              <p:par>
                                <p:cTn id="216" presetID="8" presetClass="emph" presetSubtype="0" fill="hold" grpId="2" nodeType="withEffect">
                                  <p:stCondLst>
                                    <p:cond delay="0"/>
                                  </p:stCondLst>
                                  <p:childTnLst>
                                    <p:animRot by="-21600000">
                                      <p:cBhvr>
                                        <p:cTn id="217" dur="3000" fill="hold"/>
                                        <p:tgtEl>
                                          <p:spTgt spid="30"/>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32"/>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36"/>
                                        </p:tgtEl>
                                        <p:attrNameLst>
                                          <p:attrName>r</p:attrName>
                                        </p:attrNameLst>
                                      </p:cBhvr>
                                    </p:animRot>
                                  </p:childTnLst>
                                </p:cTn>
                              </p:par>
                              <p:par>
                                <p:cTn id="224" presetID="2" presetClass="exit" presetSubtype="2" fill="hold" grpId="3" nodeType="withEffect">
                                  <p:stCondLst>
                                    <p:cond delay="0"/>
                                  </p:stCondLst>
                                  <p:childTnLst>
                                    <p:anim calcmode="lin" valueType="num">
                                      <p:cBhvr additive="base">
                                        <p:cTn id="225" dur="3000"/>
                                        <p:tgtEl>
                                          <p:spTgt spid="13"/>
                                        </p:tgtEl>
                                        <p:attrNameLst>
                                          <p:attrName>ppt_x</p:attrName>
                                        </p:attrNameLst>
                                      </p:cBhvr>
                                      <p:tavLst>
                                        <p:tav tm="0">
                                          <p:val>
                                            <p:strVal val="ppt_x"/>
                                          </p:val>
                                        </p:tav>
                                        <p:tav tm="100000">
                                          <p:val>
                                            <p:strVal val="1+ppt_w/2"/>
                                          </p:val>
                                        </p:tav>
                                      </p:tavLst>
                                    </p:anim>
                                    <p:anim calcmode="lin" valueType="num">
                                      <p:cBhvr additive="base">
                                        <p:cTn id="226" dur="3000"/>
                                        <p:tgtEl>
                                          <p:spTgt spid="13"/>
                                        </p:tgtEl>
                                        <p:attrNameLst>
                                          <p:attrName>ppt_y</p:attrName>
                                        </p:attrNameLst>
                                      </p:cBhvr>
                                      <p:tavLst>
                                        <p:tav tm="0">
                                          <p:val>
                                            <p:strVal val="ppt_y"/>
                                          </p:val>
                                        </p:tav>
                                        <p:tav tm="100000">
                                          <p:val>
                                            <p:strVal val="ppt_y"/>
                                          </p:val>
                                        </p:tav>
                                      </p:tavLst>
                                    </p:anim>
                                    <p:set>
                                      <p:cBhvr>
                                        <p:cTn id="227" dur="1" fill="hold">
                                          <p:stCondLst>
                                            <p:cond delay="2999"/>
                                          </p:stCondLst>
                                        </p:cTn>
                                        <p:tgtEl>
                                          <p:spTgt spid="13"/>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3000"/>
                                        <p:tgtEl>
                                          <p:spTgt spid="15"/>
                                        </p:tgtEl>
                                        <p:attrNameLst>
                                          <p:attrName>ppt_x</p:attrName>
                                        </p:attrNameLst>
                                      </p:cBhvr>
                                      <p:tavLst>
                                        <p:tav tm="0">
                                          <p:val>
                                            <p:strVal val="ppt_x"/>
                                          </p:val>
                                        </p:tav>
                                        <p:tav tm="100000">
                                          <p:val>
                                            <p:strVal val="1+ppt_w/2"/>
                                          </p:val>
                                        </p:tav>
                                      </p:tavLst>
                                    </p:anim>
                                    <p:anim calcmode="lin" valueType="num">
                                      <p:cBhvr additive="base">
                                        <p:cTn id="230" dur="3000"/>
                                        <p:tgtEl>
                                          <p:spTgt spid="15"/>
                                        </p:tgtEl>
                                        <p:attrNameLst>
                                          <p:attrName>ppt_y</p:attrName>
                                        </p:attrNameLst>
                                      </p:cBhvr>
                                      <p:tavLst>
                                        <p:tav tm="0">
                                          <p:val>
                                            <p:strVal val="ppt_y"/>
                                          </p:val>
                                        </p:tav>
                                        <p:tav tm="100000">
                                          <p:val>
                                            <p:strVal val="ppt_y"/>
                                          </p:val>
                                        </p:tav>
                                      </p:tavLst>
                                    </p:anim>
                                    <p:set>
                                      <p:cBhvr>
                                        <p:cTn id="231" dur="1" fill="hold">
                                          <p:stCondLst>
                                            <p:cond delay="2999"/>
                                          </p:stCondLst>
                                        </p:cTn>
                                        <p:tgtEl>
                                          <p:spTgt spid="15"/>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3000"/>
                                        <p:tgtEl>
                                          <p:spTgt spid="17"/>
                                        </p:tgtEl>
                                        <p:attrNameLst>
                                          <p:attrName>ppt_x</p:attrName>
                                        </p:attrNameLst>
                                      </p:cBhvr>
                                      <p:tavLst>
                                        <p:tav tm="0">
                                          <p:val>
                                            <p:strVal val="ppt_x"/>
                                          </p:val>
                                        </p:tav>
                                        <p:tav tm="100000">
                                          <p:val>
                                            <p:strVal val="1+ppt_w/2"/>
                                          </p:val>
                                        </p:tav>
                                      </p:tavLst>
                                    </p:anim>
                                    <p:anim calcmode="lin" valueType="num">
                                      <p:cBhvr additive="base">
                                        <p:cTn id="234" dur="3000"/>
                                        <p:tgtEl>
                                          <p:spTgt spid="17"/>
                                        </p:tgtEl>
                                        <p:attrNameLst>
                                          <p:attrName>ppt_y</p:attrName>
                                        </p:attrNameLst>
                                      </p:cBhvr>
                                      <p:tavLst>
                                        <p:tav tm="0">
                                          <p:val>
                                            <p:strVal val="ppt_y"/>
                                          </p:val>
                                        </p:tav>
                                        <p:tav tm="100000">
                                          <p:val>
                                            <p:strVal val="ppt_y"/>
                                          </p:val>
                                        </p:tav>
                                      </p:tavLst>
                                    </p:anim>
                                    <p:set>
                                      <p:cBhvr>
                                        <p:cTn id="235" dur="1" fill="hold">
                                          <p:stCondLst>
                                            <p:cond delay="2999"/>
                                          </p:stCondLst>
                                        </p:cTn>
                                        <p:tgtEl>
                                          <p:spTgt spid="17"/>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3000"/>
                                        <p:tgtEl>
                                          <p:spTgt spid="19"/>
                                        </p:tgtEl>
                                        <p:attrNameLst>
                                          <p:attrName>ppt_x</p:attrName>
                                        </p:attrNameLst>
                                      </p:cBhvr>
                                      <p:tavLst>
                                        <p:tav tm="0">
                                          <p:val>
                                            <p:strVal val="ppt_x"/>
                                          </p:val>
                                        </p:tav>
                                        <p:tav tm="100000">
                                          <p:val>
                                            <p:strVal val="1+ppt_w/2"/>
                                          </p:val>
                                        </p:tav>
                                      </p:tavLst>
                                    </p:anim>
                                    <p:anim calcmode="lin" valueType="num">
                                      <p:cBhvr additive="base">
                                        <p:cTn id="238" dur="3000"/>
                                        <p:tgtEl>
                                          <p:spTgt spid="19"/>
                                        </p:tgtEl>
                                        <p:attrNameLst>
                                          <p:attrName>ppt_y</p:attrName>
                                        </p:attrNameLst>
                                      </p:cBhvr>
                                      <p:tavLst>
                                        <p:tav tm="0">
                                          <p:val>
                                            <p:strVal val="ppt_y"/>
                                          </p:val>
                                        </p:tav>
                                        <p:tav tm="100000">
                                          <p:val>
                                            <p:strVal val="ppt_y"/>
                                          </p:val>
                                        </p:tav>
                                      </p:tavLst>
                                    </p:anim>
                                    <p:set>
                                      <p:cBhvr>
                                        <p:cTn id="239" dur="1" fill="hold">
                                          <p:stCondLst>
                                            <p:cond delay="2999"/>
                                          </p:stCondLst>
                                        </p:cTn>
                                        <p:tgtEl>
                                          <p:spTgt spid="19"/>
                                        </p:tgtEl>
                                        <p:attrNameLst>
                                          <p:attrName>style.visibility</p:attrName>
                                        </p:attrNameLst>
                                      </p:cBhvr>
                                      <p:to>
                                        <p:strVal val="hidden"/>
                                      </p:to>
                                    </p:set>
                                  </p:childTnLst>
                                </p:cTn>
                              </p:par>
                              <p:par>
                                <p:cTn id="240" presetID="2" presetClass="exit" presetSubtype="2" fill="hold" grpId="3" nodeType="withEffect">
                                  <p:stCondLst>
                                    <p:cond delay="0"/>
                                  </p:stCondLst>
                                  <p:childTnLst>
                                    <p:anim calcmode="lin" valueType="num">
                                      <p:cBhvr additive="base">
                                        <p:cTn id="241" dur="3000"/>
                                        <p:tgtEl>
                                          <p:spTgt spid="21"/>
                                        </p:tgtEl>
                                        <p:attrNameLst>
                                          <p:attrName>ppt_x</p:attrName>
                                        </p:attrNameLst>
                                      </p:cBhvr>
                                      <p:tavLst>
                                        <p:tav tm="0">
                                          <p:val>
                                            <p:strVal val="ppt_x"/>
                                          </p:val>
                                        </p:tav>
                                        <p:tav tm="100000">
                                          <p:val>
                                            <p:strVal val="1+ppt_w/2"/>
                                          </p:val>
                                        </p:tav>
                                      </p:tavLst>
                                    </p:anim>
                                    <p:anim calcmode="lin" valueType="num">
                                      <p:cBhvr additive="base">
                                        <p:cTn id="242" dur="3000"/>
                                        <p:tgtEl>
                                          <p:spTgt spid="21"/>
                                        </p:tgtEl>
                                        <p:attrNameLst>
                                          <p:attrName>ppt_y</p:attrName>
                                        </p:attrNameLst>
                                      </p:cBhvr>
                                      <p:tavLst>
                                        <p:tav tm="0">
                                          <p:val>
                                            <p:strVal val="ppt_y"/>
                                          </p:val>
                                        </p:tav>
                                        <p:tav tm="100000">
                                          <p:val>
                                            <p:strVal val="ppt_y"/>
                                          </p:val>
                                        </p:tav>
                                      </p:tavLst>
                                    </p:anim>
                                    <p:set>
                                      <p:cBhvr>
                                        <p:cTn id="243" dur="1" fill="hold">
                                          <p:stCondLst>
                                            <p:cond delay="2999"/>
                                          </p:stCondLst>
                                        </p:cTn>
                                        <p:tgtEl>
                                          <p:spTgt spid="21"/>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3000"/>
                                        <p:tgtEl>
                                          <p:spTgt spid="23"/>
                                        </p:tgtEl>
                                        <p:attrNameLst>
                                          <p:attrName>ppt_x</p:attrName>
                                        </p:attrNameLst>
                                      </p:cBhvr>
                                      <p:tavLst>
                                        <p:tav tm="0">
                                          <p:val>
                                            <p:strVal val="ppt_x"/>
                                          </p:val>
                                        </p:tav>
                                        <p:tav tm="100000">
                                          <p:val>
                                            <p:strVal val="1+ppt_w/2"/>
                                          </p:val>
                                        </p:tav>
                                      </p:tavLst>
                                    </p:anim>
                                    <p:anim calcmode="lin" valueType="num">
                                      <p:cBhvr additive="base">
                                        <p:cTn id="246" dur="3000"/>
                                        <p:tgtEl>
                                          <p:spTgt spid="23"/>
                                        </p:tgtEl>
                                        <p:attrNameLst>
                                          <p:attrName>ppt_y</p:attrName>
                                        </p:attrNameLst>
                                      </p:cBhvr>
                                      <p:tavLst>
                                        <p:tav tm="0">
                                          <p:val>
                                            <p:strVal val="ppt_y"/>
                                          </p:val>
                                        </p:tav>
                                        <p:tav tm="100000">
                                          <p:val>
                                            <p:strVal val="ppt_y"/>
                                          </p:val>
                                        </p:tav>
                                      </p:tavLst>
                                    </p:anim>
                                    <p:set>
                                      <p:cBhvr>
                                        <p:cTn id="247" dur="1" fill="hold">
                                          <p:stCondLst>
                                            <p:cond delay="2999"/>
                                          </p:stCondLst>
                                        </p:cTn>
                                        <p:tgtEl>
                                          <p:spTgt spid="23"/>
                                        </p:tgtEl>
                                        <p:attrNameLst>
                                          <p:attrName>style.visibility</p:attrName>
                                        </p:attrNameLst>
                                      </p:cBhvr>
                                      <p:to>
                                        <p:strVal val="hidden"/>
                                      </p:to>
                                    </p:set>
                                  </p:childTnLst>
                                </p:cTn>
                              </p:par>
                              <p:par>
                                <p:cTn id="248" presetID="2" presetClass="exit" presetSubtype="2" fill="hold" grpId="3" nodeType="withEffect">
                                  <p:stCondLst>
                                    <p:cond delay="0"/>
                                  </p:stCondLst>
                                  <p:childTnLst>
                                    <p:anim calcmode="lin" valueType="num">
                                      <p:cBhvr additive="base">
                                        <p:cTn id="249" dur="3000"/>
                                        <p:tgtEl>
                                          <p:spTgt spid="25"/>
                                        </p:tgtEl>
                                        <p:attrNameLst>
                                          <p:attrName>ppt_x</p:attrName>
                                        </p:attrNameLst>
                                      </p:cBhvr>
                                      <p:tavLst>
                                        <p:tav tm="0">
                                          <p:val>
                                            <p:strVal val="ppt_x"/>
                                          </p:val>
                                        </p:tav>
                                        <p:tav tm="100000">
                                          <p:val>
                                            <p:strVal val="1+ppt_w/2"/>
                                          </p:val>
                                        </p:tav>
                                      </p:tavLst>
                                    </p:anim>
                                    <p:anim calcmode="lin" valueType="num">
                                      <p:cBhvr additive="base">
                                        <p:cTn id="250" dur="3000"/>
                                        <p:tgtEl>
                                          <p:spTgt spid="25"/>
                                        </p:tgtEl>
                                        <p:attrNameLst>
                                          <p:attrName>ppt_y</p:attrName>
                                        </p:attrNameLst>
                                      </p:cBhvr>
                                      <p:tavLst>
                                        <p:tav tm="0">
                                          <p:val>
                                            <p:strVal val="ppt_y"/>
                                          </p:val>
                                        </p:tav>
                                        <p:tav tm="100000">
                                          <p:val>
                                            <p:strVal val="ppt_y"/>
                                          </p:val>
                                        </p:tav>
                                      </p:tavLst>
                                    </p:anim>
                                    <p:set>
                                      <p:cBhvr>
                                        <p:cTn id="251" dur="1" fill="hold">
                                          <p:stCondLst>
                                            <p:cond delay="2999"/>
                                          </p:stCondLst>
                                        </p:cTn>
                                        <p:tgtEl>
                                          <p:spTgt spid="25"/>
                                        </p:tgtEl>
                                        <p:attrNameLst>
                                          <p:attrName>style.visibility</p:attrName>
                                        </p:attrNameLst>
                                      </p:cBhvr>
                                      <p:to>
                                        <p:strVal val="hidden"/>
                                      </p:to>
                                    </p:set>
                                  </p:childTnLst>
                                </p:cTn>
                              </p:par>
                              <p:par>
                                <p:cTn id="252" presetID="2" presetClass="exit" presetSubtype="2" fill="hold" grpId="3" nodeType="withEffect">
                                  <p:stCondLst>
                                    <p:cond delay="0"/>
                                  </p:stCondLst>
                                  <p:childTnLst>
                                    <p:anim calcmode="lin" valueType="num">
                                      <p:cBhvr additive="base">
                                        <p:cTn id="253" dur="3000"/>
                                        <p:tgtEl>
                                          <p:spTgt spid="27"/>
                                        </p:tgtEl>
                                        <p:attrNameLst>
                                          <p:attrName>ppt_x</p:attrName>
                                        </p:attrNameLst>
                                      </p:cBhvr>
                                      <p:tavLst>
                                        <p:tav tm="0">
                                          <p:val>
                                            <p:strVal val="ppt_x"/>
                                          </p:val>
                                        </p:tav>
                                        <p:tav tm="100000">
                                          <p:val>
                                            <p:strVal val="1+ppt_w/2"/>
                                          </p:val>
                                        </p:tav>
                                      </p:tavLst>
                                    </p:anim>
                                    <p:anim calcmode="lin" valueType="num">
                                      <p:cBhvr additive="base">
                                        <p:cTn id="254" dur="3000"/>
                                        <p:tgtEl>
                                          <p:spTgt spid="27"/>
                                        </p:tgtEl>
                                        <p:attrNameLst>
                                          <p:attrName>ppt_y</p:attrName>
                                        </p:attrNameLst>
                                      </p:cBhvr>
                                      <p:tavLst>
                                        <p:tav tm="0">
                                          <p:val>
                                            <p:strVal val="ppt_y"/>
                                          </p:val>
                                        </p:tav>
                                        <p:tav tm="100000">
                                          <p:val>
                                            <p:strVal val="ppt_y"/>
                                          </p:val>
                                        </p:tav>
                                      </p:tavLst>
                                    </p:anim>
                                    <p:set>
                                      <p:cBhvr>
                                        <p:cTn id="255" dur="1" fill="hold">
                                          <p:stCondLst>
                                            <p:cond delay="2999"/>
                                          </p:stCondLst>
                                        </p:cTn>
                                        <p:tgtEl>
                                          <p:spTgt spid="27"/>
                                        </p:tgtEl>
                                        <p:attrNameLst>
                                          <p:attrName>style.visibility</p:attrName>
                                        </p:attrNameLst>
                                      </p:cBhvr>
                                      <p:to>
                                        <p:strVal val="hidden"/>
                                      </p:to>
                                    </p:set>
                                  </p:childTnLst>
                                </p:cTn>
                              </p:par>
                              <p:par>
                                <p:cTn id="256" presetID="2" presetClass="exit" presetSubtype="2" fill="hold" grpId="3" nodeType="withEffect">
                                  <p:stCondLst>
                                    <p:cond delay="0"/>
                                  </p:stCondLst>
                                  <p:childTnLst>
                                    <p:anim calcmode="lin" valueType="num">
                                      <p:cBhvr additive="base">
                                        <p:cTn id="257" dur="3000"/>
                                        <p:tgtEl>
                                          <p:spTgt spid="29"/>
                                        </p:tgtEl>
                                        <p:attrNameLst>
                                          <p:attrName>ppt_x</p:attrName>
                                        </p:attrNameLst>
                                      </p:cBhvr>
                                      <p:tavLst>
                                        <p:tav tm="0">
                                          <p:val>
                                            <p:strVal val="ppt_x"/>
                                          </p:val>
                                        </p:tav>
                                        <p:tav tm="100000">
                                          <p:val>
                                            <p:strVal val="1+ppt_w/2"/>
                                          </p:val>
                                        </p:tav>
                                      </p:tavLst>
                                    </p:anim>
                                    <p:anim calcmode="lin" valueType="num">
                                      <p:cBhvr additive="base">
                                        <p:cTn id="258" dur="3000"/>
                                        <p:tgtEl>
                                          <p:spTgt spid="29"/>
                                        </p:tgtEl>
                                        <p:attrNameLst>
                                          <p:attrName>ppt_y</p:attrName>
                                        </p:attrNameLst>
                                      </p:cBhvr>
                                      <p:tavLst>
                                        <p:tav tm="0">
                                          <p:val>
                                            <p:strVal val="ppt_y"/>
                                          </p:val>
                                        </p:tav>
                                        <p:tav tm="100000">
                                          <p:val>
                                            <p:strVal val="ppt_y"/>
                                          </p:val>
                                        </p:tav>
                                      </p:tavLst>
                                    </p:anim>
                                    <p:set>
                                      <p:cBhvr>
                                        <p:cTn id="259" dur="1" fill="hold">
                                          <p:stCondLst>
                                            <p:cond delay="2999"/>
                                          </p:stCondLst>
                                        </p:cTn>
                                        <p:tgtEl>
                                          <p:spTgt spid="29"/>
                                        </p:tgtEl>
                                        <p:attrNameLst>
                                          <p:attrName>style.visibility</p:attrName>
                                        </p:attrNameLst>
                                      </p:cBhvr>
                                      <p:to>
                                        <p:strVal val="hidden"/>
                                      </p:to>
                                    </p:set>
                                  </p:childTnLst>
                                </p:cTn>
                              </p:par>
                              <p:par>
                                <p:cTn id="260" presetID="2" presetClass="exit" presetSubtype="2" fill="hold" grpId="3" nodeType="withEffect">
                                  <p:stCondLst>
                                    <p:cond delay="0"/>
                                  </p:stCondLst>
                                  <p:childTnLst>
                                    <p:anim calcmode="lin" valueType="num">
                                      <p:cBhvr additive="base">
                                        <p:cTn id="261" dur="3000"/>
                                        <p:tgtEl>
                                          <p:spTgt spid="31"/>
                                        </p:tgtEl>
                                        <p:attrNameLst>
                                          <p:attrName>ppt_x</p:attrName>
                                        </p:attrNameLst>
                                      </p:cBhvr>
                                      <p:tavLst>
                                        <p:tav tm="0">
                                          <p:val>
                                            <p:strVal val="ppt_x"/>
                                          </p:val>
                                        </p:tav>
                                        <p:tav tm="100000">
                                          <p:val>
                                            <p:strVal val="1+ppt_w/2"/>
                                          </p:val>
                                        </p:tav>
                                      </p:tavLst>
                                    </p:anim>
                                    <p:anim calcmode="lin" valueType="num">
                                      <p:cBhvr additive="base">
                                        <p:cTn id="262" dur="3000"/>
                                        <p:tgtEl>
                                          <p:spTgt spid="31"/>
                                        </p:tgtEl>
                                        <p:attrNameLst>
                                          <p:attrName>ppt_y</p:attrName>
                                        </p:attrNameLst>
                                      </p:cBhvr>
                                      <p:tavLst>
                                        <p:tav tm="0">
                                          <p:val>
                                            <p:strVal val="ppt_y"/>
                                          </p:val>
                                        </p:tav>
                                        <p:tav tm="100000">
                                          <p:val>
                                            <p:strVal val="ppt_y"/>
                                          </p:val>
                                        </p:tav>
                                      </p:tavLst>
                                    </p:anim>
                                    <p:set>
                                      <p:cBhvr>
                                        <p:cTn id="263" dur="1" fill="hold">
                                          <p:stCondLst>
                                            <p:cond delay="2999"/>
                                          </p:stCondLst>
                                        </p:cTn>
                                        <p:tgtEl>
                                          <p:spTgt spid="31"/>
                                        </p:tgtEl>
                                        <p:attrNameLst>
                                          <p:attrName>style.visibility</p:attrName>
                                        </p:attrNameLst>
                                      </p:cBhvr>
                                      <p:to>
                                        <p:strVal val="hidden"/>
                                      </p:to>
                                    </p:set>
                                  </p:childTnLst>
                                </p:cTn>
                              </p:par>
                              <p:par>
                                <p:cTn id="264" presetID="2" presetClass="exit" presetSubtype="2" fill="hold" grpId="3" nodeType="withEffect">
                                  <p:stCondLst>
                                    <p:cond delay="0"/>
                                  </p:stCondLst>
                                  <p:childTnLst>
                                    <p:anim calcmode="lin" valueType="num">
                                      <p:cBhvr additive="base">
                                        <p:cTn id="265" dur="3000"/>
                                        <p:tgtEl>
                                          <p:spTgt spid="33"/>
                                        </p:tgtEl>
                                        <p:attrNameLst>
                                          <p:attrName>ppt_x</p:attrName>
                                        </p:attrNameLst>
                                      </p:cBhvr>
                                      <p:tavLst>
                                        <p:tav tm="0">
                                          <p:val>
                                            <p:strVal val="ppt_x"/>
                                          </p:val>
                                        </p:tav>
                                        <p:tav tm="100000">
                                          <p:val>
                                            <p:strVal val="1+ppt_w/2"/>
                                          </p:val>
                                        </p:tav>
                                      </p:tavLst>
                                    </p:anim>
                                    <p:anim calcmode="lin" valueType="num">
                                      <p:cBhvr additive="base">
                                        <p:cTn id="266" dur="3000"/>
                                        <p:tgtEl>
                                          <p:spTgt spid="33"/>
                                        </p:tgtEl>
                                        <p:attrNameLst>
                                          <p:attrName>ppt_y</p:attrName>
                                        </p:attrNameLst>
                                      </p:cBhvr>
                                      <p:tavLst>
                                        <p:tav tm="0">
                                          <p:val>
                                            <p:strVal val="ppt_y"/>
                                          </p:val>
                                        </p:tav>
                                        <p:tav tm="100000">
                                          <p:val>
                                            <p:strVal val="ppt_y"/>
                                          </p:val>
                                        </p:tav>
                                      </p:tavLst>
                                    </p:anim>
                                    <p:set>
                                      <p:cBhvr>
                                        <p:cTn id="267" dur="1" fill="hold">
                                          <p:stCondLst>
                                            <p:cond delay="2999"/>
                                          </p:stCondLst>
                                        </p:cTn>
                                        <p:tgtEl>
                                          <p:spTgt spid="33"/>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3000"/>
                                        <p:tgtEl>
                                          <p:spTgt spid="35"/>
                                        </p:tgtEl>
                                        <p:attrNameLst>
                                          <p:attrName>ppt_x</p:attrName>
                                        </p:attrNameLst>
                                      </p:cBhvr>
                                      <p:tavLst>
                                        <p:tav tm="0">
                                          <p:val>
                                            <p:strVal val="ppt_x"/>
                                          </p:val>
                                        </p:tav>
                                        <p:tav tm="100000">
                                          <p:val>
                                            <p:strVal val="1+ppt_w/2"/>
                                          </p:val>
                                        </p:tav>
                                      </p:tavLst>
                                    </p:anim>
                                    <p:anim calcmode="lin" valueType="num">
                                      <p:cBhvr additive="base">
                                        <p:cTn id="270" dur="3000"/>
                                        <p:tgtEl>
                                          <p:spTgt spid="35"/>
                                        </p:tgtEl>
                                        <p:attrNameLst>
                                          <p:attrName>ppt_y</p:attrName>
                                        </p:attrNameLst>
                                      </p:cBhvr>
                                      <p:tavLst>
                                        <p:tav tm="0">
                                          <p:val>
                                            <p:strVal val="ppt_y"/>
                                          </p:val>
                                        </p:tav>
                                        <p:tav tm="100000">
                                          <p:val>
                                            <p:strVal val="ppt_y"/>
                                          </p:val>
                                        </p:tav>
                                      </p:tavLst>
                                    </p:anim>
                                    <p:set>
                                      <p:cBhvr>
                                        <p:cTn id="271" dur="1" fill="hold">
                                          <p:stCondLst>
                                            <p:cond delay="2999"/>
                                          </p:stCondLst>
                                        </p:cTn>
                                        <p:tgtEl>
                                          <p:spTgt spid="35"/>
                                        </p:tgtEl>
                                        <p:attrNameLst>
                                          <p:attrName>style.visibility</p:attrName>
                                        </p:attrNameLst>
                                      </p:cBhvr>
                                      <p:to>
                                        <p:strVal val="hidden"/>
                                      </p:to>
                                    </p:set>
                                  </p:childTnLst>
                                </p:cTn>
                              </p:par>
                              <p:par>
                                <p:cTn id="272" presetID="2" presetClass="exit" presetSubtype="8" fill="hold" grpId="3" nodeType="withEffect">
                                  <p:stCondLst>
                                    <p:cond delay="0"/>
                                  </p:stCondLst>
                                  <p:childTnLst>
                                    <p:anim calcmode="lin" valueType="num">
                                      <p:cBhvr additive="base">
                                        <p:cTn id="273" dur="3000"/>
                                        <p:tgtEl>
                                          <p:spTgt spid="14"/>
                                        </p:tgtEl>
                                        <p:attrNameLst>
                                          <p:attrName>ppt_x</p:attrName>
                                        </p:attrNameLst>
                                      </p:cBhvr>
                                      <p:tavLst>
                                        <p:tav tm="0">
                                          <p:val>
                                            <p:strVal val="ppt_x"/>
                                          </p:val>
                                        </p:tav>
                                        <p:tav tm="100000">
                                          <p:val>
                                            <p:strVal val="0-ppt_w/2"/>
                                          </p:val>
                                        </p:tav>
                                      </p:tavLst>
                                    </p:anim>
                                    <p:anim calcmode="lin" valueType="num">
                                      <p:cBhvr additive="base">
                                        <p:cTn id="274" dur="3000"/>
                                        <p:tgtEl>
                                          <p:spTgt spid="14"/>
                                        </p:tgtEl>
                                        <p:attrNameLst>
                                          <p:attrName>ppt_y</p:attrName>
                                        </p:attrNameLst>
                                      </p:cBhvr>
                                      <p:tavLst>
                                        <p:tav tm="0">
                                          <p:val>
                                            <p:strVal val="ppt_y"/>
                                          </p:val>
                                        </p:tav>
                                        <p:tav tm="100000">
                                          <p:val>
                                            <p:strVal val="ppt_y"/>
                                          </p:val>
                                        </p:tav>
                                      </p:tavLst>
                                    </p:anim>
                                    <p:set>
                                      <p:cBhvr>
                                        <p:cTn id="275" dur="1" fill="hold">
                                          <p:stCondLst>
                                            <p:cond delay="2999"/>
                                          </p:stCondLst>
                                        </p:cTn>
                                        <p:tgtEl>
                                          <p:spTgt spid="14"/>
                                        </p:tgtEl>
                                        <p:attrNameLst>
                                          <p:attrName>style.visibility</p:attrName>
                                        </p:attrNameLst>
                                      </p:cBhvr>
                                      <p:to>
                                        <p:strVal val="hidden"/>
                                      </p:to>
                                    </p:set>
                                  </p:childTnLst>
                                </p:cTn>
                              </p:par>
                              <p:par>
                                <p:cTn id="276" presetID="2" presetClass="exit" presetSubtype="8" fill="hold" grpId="3" nodeType="withEffect">
                                  <p:stCondLst>
                                    <p:cond delay="0"/>
                                  </p:stCondLst>
                                  <p:childTnLst>
                                    <p:anim calcmode="lin" valueType="num">
                                      <p:cBhvr additive="base">
                                        <p:cTn id="277" dur="3000"/>
                                        <p:tgtEl>
                                          <p:spTgt spid="16"/>
                                        </p:tgtEl>
                                        <p:attrNameLst>
                                          <p:attrName>ppt_x</p:attrName>
                                        </p:attrNameLst>
                                      </p:cBhvr>
                                      <p:tavLst>
                                        <p:tav tm="0">
                                          <p:val>
                                            <p:strVal val="ppt_x"/>
                                          </p:val>
                                        </p:tav>
                                        <p:tav tm="100000">
                                          <p:val>
                                            <p:strVal val="0-ppt_w/2"/>
                                          </p:val>
                                        </p:tav>
                                      </p:tavLst>
                                    </p:anim>
                                    <p:anim calcmode="lin" valueType="num">
                                      <p:cBhvr additive="base">
                                        <p:cTn id="278" dur="3000"/>
                                        <p:tgtEl>
                                          <p:spTgt spid="16"/>
                                        </p:tgtEl>
                                        <p:attrNameLst>
                                          <p:attrName>ppt_y</p:attrName>
                                        </p:attrNameLst>
                                      </p:cBhvr>
                                      <p:tavLst>
                                        <p:tav tm="0">
                                          <p:val>
                                            <p:strVal val="ppt_y"/>
                                          </p:val>
                                        </p:tav>
                                        <p:tav tm="100000">
                                          <p:val>
                                            <p:strVal val="ppt_y"/>
                                          </p:val>
                                        </p:tav>
                                      </p:tavLst>
                                    </p:anim>
                                    <p:set>
                                      <p:cBhvr>
                                        <p:cTn id="279" dur="1" fill="hold">
                                          <p:stCondLst>
                                            <p:cond delay="2999"/>
                                          </p:stCondLst>
                                        </p:cTn>
                                        <p:tgtEl>
                                          <p:spTgt spid="16"/>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3000"/>
                                        <p:tgtEl>
                                          <p:spTgt spid="18"/>
                                        </p:tgtEl>
                                        <p:attrNameLst>
                                          <p:attrName>ppt_x</p:attrName>
                                        </p:attrNameLst>
                                      </p:cBhvr>
                                      <p:tavLst>
                                        <p:tav tm="0">
                                          <p:val>
                                            <p:strVal val="ppt_x"/>
                                          </p:val>
                                        </p:tav>
                                        <p:tav tm="100000">
                                          <p:val>
                                            <p:strVal val="0-ppt_w/2"/>
                                          </p:val>
                                        </p:tav>
                                      </p:tavLst>
                                    </p:anim>
                                    <p:anim calcmode="lin" valueType="num">
                                      <p:cBhvr additive="base">
                                        <p:cTn id="282" dur="3000"/>
                                        <p:tgtEl>
                                          <p:spTgt spid="18"/>
                                        </p:tgtEl>
                                        <p:attrNameLst>
                                          <p:attrName>ppt_y</p:attrName>
                                        </p:attrNameLst>
                                      </p:cBhvr>
                                      <p:tavLst>
                                        <p:tav tm="0">
                                          <p:val>
                                            <p:strVal val="ppt_y"/>
                                          </p:val>
                                        </p:tav>
                                        <p:tav tm="100000">
                                          <p:val>
                                            <p:strVal val="ppt_y"/>
                                          </p:val>
                                        </p:tav>
                                      </p:tavLst>
                                    </p:anim>
                                    <p:set>
                                      <p:cBhvr>
                                        <p:cTn id="283" dur="1" fill="hold">
                                          <p:stCondLst>
                                            <p:cond delay="2999"/>
                                          </p:stCondLst>
                                        </p:cTn>
                                        <p:tgtEl>
                                          <p:spTgt spid="18"/>
                                        </p:tgtEl>
                                        <p:attrNameLst>
                                          <p:attrName>style.visibility</p:attrName>
                                        </p:attrNameLst>
                                      </p:cBhvr>
                                      <p:to>
                                        <p:strVal val="hidden"/>
                                      </p:to>
                                    </p:set>
                                  </p:childTnLst>
                                </p:cTn>
                              </p:par>
                              <p:par>
                                <p:cTn id="284" presetID="2" presetClass="exit" presetSubtype="8" fill="hold" grpId="3" nodeType="withEffect">
                                  <p:stCondLst>
                                    <p:cond delay="0"/>
                                  </p:stCondLst>
                                  <p:childTnLst>
                                    <p:anim calcmode="lin" valueType="num">
                                      <p:cBhvr additive="base">
                                        <p:cTn id="285" dur="3000"/>
                                        <p:tgtEl>
                                          <p:spTgt spid="20"/>
                                        </p:tgtEl>
                                        <p:attrNameLst>
                                          <p:attrName>ppt_x</p:attrName>
                                        </p:attrNameLst>
                                      </p:cBhvr>
                                      <p:tavLst>
                                        <p:tav tm="0">
                                          <p:val>
                                            <p:strVal val="ppt_x"/>
                                          </p:val>
                                        </p:tav>
                                        <p:tav tm="100000">
                                          <p:val>
                                            <p:strVal val="0-ppt_w/2"/>
                                          </p:val>
                                        </p:tav>
                                      </p:tavLst>
                                    </p:anim>
                                    <p:anim calcmode="lin" valueType="num">
                                      <p:cBhvr additive="base">
                                        <p:cTn id="286" dur="3000"/>
                                        <p:tgtEl>
                                          <p:spTgt spid="20"/>
                                        </p:tgtEl>
                                        <p:attrNameLst>
                                          <p:attrName>ppt_y</p:attrName>
                                        </p:attrNameLst>
                                      </p:cBhvr>
                                      <p:tavLst>
                                        <p:tav tm="0">
                                          <p:val>
                                            <p:strVal val="ppt_y"/>
                                          </p:val>
                                        </p:tav>
                                        <p:tav tm="100000">
                                          <p:val>
                                            <p:strVal val="ppt_y"/>
                                          </p:val>
                                        </p:tav>
                                      </p:tavLst>
                                    </p:anim>
                                    <p:set>
                                      <p:cBhvr>
                                        <p:cTn id="287" dur="1" fill="hold">
                                          <p:stCondLst>
                                            <p:cond delay="2999"/>
                                          </p:stCondLst>
                                        </p:cTn>
                                        <p:tgtEl>
                                          <p:spTgt spid="20"/>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3000"/>
                                        <p:tgtEl>
                                          <p:spTgt spid="22"/>
                                        </p:tgtEl>
                                        <p:attrNameLst>
                                          <p:attrName>ppt_x</p:attrName>
                                        </p:attrNameLst>
                                      </p:cBhvr>
                                      <p:tavLst>
                                        <p:tav tm="0">
                                          <p:val>
                                            <p:strVal val="ppt_x"/>
                                          </p:val>
                                        </p:tav>
                                        <p:tav tm="100000">
                                          <p:val>
                                            <p:strVal val="0-ppt_w/2"/>
                                          </p:val>
                                        </p:tav>
                                      </p:tavLst>
                                    </p:anim>
                                    <p:anim calcmode="lin" valueType="num">
                                      <p:cBhvr additive="base">
                                        <p:cTn id="290" dur="3000"/>
                                        <p:tgtEl>
                                          <p:spTgt spid="22"/>
                                        </p:tgtEl>
                                        <p:attrNameLst>
                                          <p:attrName>ppt_y</p:attrName>
                                        </p:attrNameLst>
                                      </p:cBhvr>
                                      <p:tavLst>
                                        <p:tav tm="0">
                                          <p:val>
                                            <p:strVal val="ppt_y"/>
                                          </p:val>
                                        </p:tav>
                                        <p:tav tm="100000">
                                          <p:val>
                                            <p:strVal val="ppt_y"/>
                                          </p:val>
                                        </p:tav>
                                      </p:tavLst>
                                    </p:anim>
                                    <p:set>
                                      <p:cBhvr>
                                        <p:cTn id="291" dur="1" fill="hold">
                                          <p:stCondLst>
                                            <p:cond delay="2999"/>
                                          </p:stCondLst>
                                        </p:cTn>
                                        <p:tgtEl>
                                          <p:spTgt spid="22"/>
                                        </p:tgtEl>
                                        <p:attrNameLst>
                                          <p:attrName>style.visibility</p:attrName>
                                        </p:attrNameLst>
                                      </p:cBhvr>
                                      <p:to>
                                        <p:strVal val="hidden"/>
                                      </p:to>
                                    </p:set>
                                  </p:childTnLst>
                                </p:cTn>
                              </p:par>
                              <p:par>
                                <p:cTn id="292" presetID="2" presetClass="exit" presetSubtype="8" fill="hold" grpId="3" nodeType="withEffect">
                                  <p:stCondLst>
                                    <p:cond delay="0"/>
                                  </p:stCondLst>
                                  <p:childTnLst>
                                    <p:anim calcmode="lin" valueType="num">
                                      <p:cBhvr additive="base">
                                        <p:cTn id="293" dur="3000"/>
                                        <p:tgtEl>
                                          <p:spTgt spid="24"/>
                                        </p:tgtEl>
                                        <p:attrNameLst>
                                          <p:attrName>ppt_x</p:attrName>
                                        </p:attrNameLst>
                                      </p:cBhvr>
                                      <p:tavLst>
                                        <p:tav tm="0">
                                          <p:val>
                                            <p:strVal val="ppt_x"/>
                                          </p:val>
                                        </p:tav>
                                        <p:tav tm="100000">
                                          <p:val>
                                            <p:strVal val="0-ppt_w/2"/>
                                          </p:val>
                                        </p:tav>
                                      </p:tavLst>
                                    </p:anim>
                                    <p:anim calcmode="lin" valueType="num">
                                      <p:cBhvr additive="base">
                                        <p:cTn id="294" dur="3000"/>
                                        <p:tgtEl>
                                          <p:spTgt spid="24"/>
                                        </p:tgtEl>
                                        <p:attrNameLst>
                                          <p:attrName>ppt_y</p:attrName>
                                        </p:attrNameLst>
                                      </p:cBhvr>
                                      <p:tavLst>
                                        <p:tav tm="0">
                                          <p:val>
                                            <p:strVal val="ppt_y"/>
                                          </p:val>
                                        </p:tav>
                                        <p:tav tm="100000">
                                          <p:val>
                                            <p:strVal val="ppt_y"/>
                                          </p:val>
                                        </p:tav>
                                      </p:tavLst>
                                    </p:anim>
                                    <p:set>
                                      <p:cBhvr>
                                        <p:cTn id="295" dur="1" fill="hold">
                                          <p:stCondLst>
                                            <p:cond delay="2999"/>
                                          </p:stCondLst>
                                        </p:cTn>
                                        <p:tgtEl>
                                          <p:spTgt spid="24"/>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3000"/>
                                        <p:tgtEl>
                                          <p:spTgt spid="26"/>
                                        </p:tgtEl>
                                        <p:attrNameLst>
                                          <p:attrName>ppt_x</p:attrName>
                                        </p:attrNameLst>
                                      </p:cBhvr>
                                      <p:tavLst>
                                        <p:tav tm="0">
                                          <p:val>
                                            <p:strVal val="ppt_x"/>
                                          </p:val>
                                        </p:tav>
                                        <p:tav tm="100000">
                                          <p:val>
                                            <p:strVal val="0-ppt_w/2"/>
                                          </p:val>
                                        </p:tav>
                                      </p:tavLst>
                                    </p:anim>
                                    <p:anim calcmode="lin" valueType="num">
                                      <p:cBhvr additive="base">
                                        <p:cTn id="298" dur="3000"/>
                                        <p:tgtEl>
                                          <p:spTgt spid="26"/>
                                        </p:tgtEl>
                                        <p:attrNameLst>
                                          <p:attrName>ppt_y</p:attrName>
                                        </p:attrNameLst>
                                      </p:cBhvr>
                                      <p:tavLst>
                                        <p:tav tm="0">
                                          <p:val>
                                            <p:strVal val="ppt_y"/>
                                          </p:val>
                                        </p:tav>
                                        <p:tav tm="100000">
                                          <p:val>
                                            <p:strVal val="ppt_y"/>
                                          </p:val>
                                        </p:tav>
                                      </p:tavLst>
                                    </p:anim>
                                    <p:set>
                                      <p:cBhvr>
                                        <p:cTn id="299" dur="1" fill="hold">
                                          <p:stCondLst>
                                            <p:cond delay="2999"/>
                                          </p:stCondLst>
                                        </p:cTn>
                                        <p:tgtEl>
                                          <p:spTgt spid="26"/>
                                        </p:tgtEl>
                                        <p:attrNameLst>
                                          <p:attrName>style.visibility</p:attrName>
                                        </p:attrNameLst>
                                      </p:cBhvr>
                                      <p:to>
                                        <p:strVal val="hidden"/>
                                      </p:to>
                                    </p:set>
                                  </p:childTnLst>
                                </p:cTn>
                              </p:par>
                              <p:par>
                                <p:cTn id="300" presetID="2" presetClass="exit" presetSubtype="8" fill="hold" grpId="3" nodeType="withEffect">
                                  <p:stCondLst>
                                    <p:cond delay="0"/>
                                  </p:stCondLst>
                                  <p:childTnLst>
                                    <p:anim calcmode="lin" valueType="num">
                                      <p:cBhvr additive="base">
                                        <p:cTn id="301" dur="3000"/>
                                        <p:tgtEl>
                                          <p:spTgt spid="28"/>
                                        </p:tgtEl>
                                        <p:attrNameLst>
                                          <p:attrName>ppt_x</p:attrName>
                                        </p:attrNameLst>
                                      </p:cBhvr>
                                      <p:tavLst>
                                        <p:tav tm="0">
                                          <p:val>
                                            <p:strVal val="ppt_x"/>
                                          </p:val>
                                        </p:tav>
                                        <p:tav tm="100000">
                                          <p:val>
                                            <p:strVal val="0-ppt_w/2"/>
                                          </p:val>
                                        </p:tav>
                                      </p:tavLst>
                                    </p:anim>
                                    <p:anim calcmode="lin" valueType="num">
                                      <p:cBhvr additive="base">
                                        <p:cTn id="302" dur="3000"/>
                                        <p:tgtEl>
                                          <p:spTgt spid="28"/>
                                        </p:tgtEl>
                                        <p:attrNameLst>
                                          <p:attrName>ppt_y</p:attrName>
                                        </p:attrNameLst>
                                      </p:cBhvr>
                                      <p:tavLst>
                                        <p:tav tm="0">
                                          <p:val>
                                            <p:strVal val="ppt_y"/>
                                          </p:val>
                                        </p:tav>
                                        <p:tav tm="100000">
                                          <p:val>
                                            <p:strVal val="ppt_y"/>
                                          </p:val>
                                        </p:tav>
                                      </p:tavLst>
                                    </p:anim>
                                    <p:set>
                                      <p:cBhvr>
                                        <p:cTn id="303" dur="1" fill="hold">
                                          <p:stCondLst>
                                            <p:cond delay="2999"/>
                                          </p:stCondLst>
                                        </p:cTn>
                                        <p:tgtEl>
                                          <p:spTgt spid="28"/>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3000"/>
                                        <p:tgtEl>
                                          <p:spTgt spid="30"/>
                                        </p:tgtEl>
                                        <p:attrNameLst>
                                          <p:attrName>ppt_x</p:attrName>
                                        </p:attrNameLst>
                                      </p:cBhvr>
                                      <p:tavLst>
                                        <p:tav tm="0">
                                          <p:val>
                                            <p:strVal val="ppt_x"/>
                                          </p:val>
                                        </p:tav>
                                        <p:tav tm="100000">
                                          <p:val>
                                            <p:strVal val="0-ppt_w/2"/>
                                          </p:val>
                                        </p:tav>
                                      </p:tavLst>
                                    </p:anim>
                                    <p:anim calcmode="lin" valueType="num">
                                      <p:cBhvr additive="base">
                                        <p:cTn id="306" dur="3000"/>
                                        <p:tgtEl>
                                          <p:spTgt spid="30"/>
                                        </p:tgtEl>
                                        <p:attrNameLst>
                                          <p:attrName>ppt_y</p:attrName>
                                        </p:attrNameLst>
                                      </p:cBhvr>
                                      <p:tavLst>
                                        <p:tav tm="0">
                                          <p:val>
                                            <p:strVal val="ppt_y"/>
                                          </p:val>
                                        </p:tav>
                                        <p:tav tm="100000">
                                          <p:val>
                                            <p:strVal val="ppt_y"/>
                                          </p:val>
                                        </p:tav>
                                      </p:tavLst>
                                    </p:anim>
                                    <p:set>
                                      <p:cBhvr>
                                        <p:cTn id="307" dur="1" fill="hold">
                                          <p:stCondLst>
                                            <p:cond delay="2999"/>
                                          </p:stCondLst>
                                        </p:cTn>
                                        <p:tgtEl>
                                          <p:spTgt spid="30"/>
                                        </p:tgtEl>
                                        <p:attrNameLst>
                                          <p:attrName>style.visibility</p:attrName>
                                        </p:attrNameLst>
                                      </p:cBhvr>
                                      <p:to>
                                        <p:strVal val="hidden"/>
                                      </p:to>
                                    </p:set>
                                  </p:childTnLst>
                                </p:cTn>
                              </p:par>
                              <p:par>
                                <p:cTn id="308" presetID="2" presetClass="exit" presetSubtype="8" fill="hold" grpId="3" nodeType="withEffect">
                                  <p:stCondLst>
                                    <p:cond delay="0"/>
                                  </p:stCondLst>
                                  <p:childTnLst>
                                    <p:anim calcmode="lin" valueType="num">
                                      <p:cBhvr additive="base">
                                        <p:cTn id="309" dur="3000"/>
                                        <p:tgtEl>
                                          <p:spTgt spid="32"/>
                                        </p:tgtEl>
                                        <p:attrNameLst>
                                          <p:attrName>ppt_x</p:attrName>
                                        </p:attrNameLst>
                                      </p:cBhvr>
                                      <p:tavLst>
                                        <p:tav tm="0">
                                          <p:val>
                                            <p:strVal val="ppt_x"/>
                                          </p:val>
                                        </p:tav>
                                        <p:tav tm="100000">
                                          <p:val>
                                            <p:strVal val="0-ppt_w/2"/>
                                          </p:val>
                                        </p:tav>
                                      </p:tavLst>
                                    </p:anim>
                                    <p:anim calcmode="lin" valueType="num">
                                      <p:cBhvr additive="base">
                                        <p:cTn id="310" dur="3000"/>
                                        <p:tgtEl>
                                          <p:spTgt spid="32"/>
                                        </p:tgtEl>
                                        <p:attrNameLst>
                                          <p:attrName>ppt_y</p:attrName>
                                        </p:attrNameLst>
                                      </p:cBhvr>
                                      <p:tavLst>
                                        <p:tav tm="0">
                                          <p:val>
                                            <p:strVal val="ppt_y"/>
                                          </p:val>
                                        </p:tav>
                                        <p:tav tm="100000">
                                          <p:val>
                                            <p:strVal val="ppt_y"/>
                                          </p:val>
                                        </p:tav>
                                      </p:tavLst>
                                    </p:anim>
                                    <p:set>
                                      <p:cBhvr>
                                        <p:cTn id="311" dur="1" fill="hold">
                                          <p:stCondLst>
                                            <p:cond delay="2999"/>
                                          </p:stCondLst>
                                        </p:cTn>
                                        <p:tgtEl>
                                          <p:spTgt spid="32"/>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3000"/>
                                        <p:tgtEl>
                                          <p:spTgt spid="34"/>
                                        </p:tgtEl>
                                        <p:attrNameLst>
                                          <p:attrName>ppt_x</p:attrName>
                                        </p:attrNameLst>
                                      </p:cBhvr>
                                      <p:tavLst>
                                        <p:tav tm="0">
                                          <p:val>
                                            <p:strVal val="ppt_x"/>
                                          </p:val>
                                        </p:tav>
                                        <p:tav tm="100000">
                                          <p:val>
                                            <p:strVal val="0-ppt_w/2"/>
                                          </p:val>
                                        </p:tav>
                                      </p:tavLst>
                                    </p:anim>
                                    <p:anim calcmode="lin" valueType="num">
                                      <p:cBhvr additive="base">
                                        <p:cTn id="314" dur="3000"/>
                                        <p:tgtEl>
                                          <p:spTgt spid="34"/>
                                        </p:tgtEl>
                                        <p:attrNameLst>
                                          <p:attrName>ppt_y</p:attrName>
                                        </p:attrNameLst>
                                      </p:cBhvr>
                                      <p:tavLst>
                                        <p:tav tm="0">
                                          <p:val>
                                            <p:strVal val="ppt_y"/>
                                          </p:val>
                                        </p:tav>
                                        <p:tav tm="100000">
                                          <p:val>
                                            <p:strVal val="ppt_y"/>
                                          </p:val>
                                        </p:tav>
                                      </p:tavLst>
                                    </p:anim>
                                    <p:set>
                                      <p:cBhvr>
                                        <p:cTn id="315" dur="1" fill="hold">
                                          <p:stCondLst>
                                            <p:cond delay="2999"/>
                                          </p:stCondLst>
                                        </p:cTn>
                                        <p:tgtEl>
                                          <p:spTgt spid="34"/>
                                        </p:tgtEl>
                                        <p:attrNameLst>
                                          <p:attrName>style.visibility</p:attrName>
                                        </p:attrNameLst>
                                      </p:cBhvr>
                                      <p:to>
                                        <p:strVal val="hidden"/>
                                      </p:to>
                                    </p:set>
                                  </p:childTnLst>
                                </p:cTn>
                              </p:par>
                              <p:par>
                                <p:cTn id="316" presetID="2" presetClass="exit" presetSubtype="8" fill="hold" grpId="3" nodeType="withEffect">
                                  <p:stCondLst>
                                    <p:cond delay="0"/>
                                  </p:stCondLst>
                                  <p:childTnLst>
                                    <p:anim calcmode="lin" valueType="num">
                                      <p:cBhvr additive="base">
                                        <p:cTn id="317" dur="3000"/>
                                        <p:tgtEl>
                                          <p:spTgt spid="36"/>
                                        </p:tgtEl>
                                        <p:attrNameLst>
                                          <p:attrName>ppt_x</p:attrName>
                                        </p:attrNameLst>
                                      </p:cBhvr>
                                      <p:tavLst>
                                        <p:tav tm="0">
                                          <p:val>
                                            <p:strVal val="ppt_x"/>
                                          </p:val>
                                        </p:tav>
                                        <p:tav tm="100000">
                                          <p:val>
                                            <p:strVal val="0-ppt_w/2"/>
                                          </p:val>
                                        </p:tav>
                                      </p:tavLst>
                                    </p:anim>
                                    <p:anim calcmode="lin" valueType="num">
                                      <p:cBhvr additive="base">
                                        <p:cTn id="318" dur="3000"/>
                                        <p:tgtEl>
                                          <p:spTgt spid="36"/>
                                        </p:tgtEl>
                                        <p:attrNameLst>
                                          <p:attrName>ppt_y</p:attrName>
                                        </p:attrNameLst>
                                      </p:cBhvr>
                                      <p:tavLst>
                                        <p:tav tm="0">
                                          <p:val>
                                            <p:strVal val="ppt_y"/>
                                          </p:val>
                                        </p:tav>
                                        <p:tav tm="100000">
                                          <p:val>
                                            <p:strVal val="ppt_y"/>
                                          </p:val>
                                        </p:tav>
                                      </p:tavLst>
                                    </p:anim>
                                    <p:set>
                                      <p:cBhvr>
                                        <p:cTn id="319" dur="1" fill="hold">
                                          <p:stCondLst>
                                            <p:cond delay="2999"/>
                                          </p:stCondLst>
                                        </p:cTn>
                                        <p:tgtEl>
                                          <p:spTgt spid="36"/>
                                        </p:tgtEl>
                                        <p:attrNameLst>
                                          <p:attrName>style.visibility</p:attrName>
                                        </p:attrNameLst>
                                      </p:cBhvr>
                                      <p:to>
                                        <p:strVal val="hidden"/>
                                      </p:to>
                                    </p:set>
                                  </p:childTnLst>
                                </p:cTn>
                              </p:par>
                              <p:par>
                                <p:cTn id="320" presetID="8" presetClass="emph" presetSubtype="0" fill="hold" grpId="4" nodeType="withEffect">
                                  <p:stCondLst>
                                    <p:cond delay="0"/>
                                  </p:stCondLst>
                                  <p:childTnLst>
                                    <p:animRot by="-21600000">
                                      <p:cBhvr>
                                        <p:cTn id="321" dur="3000" fill="hold"/>
                                        <p:tgtEl>
                                          <p:spTgt spid="14"/>
                                        </p:tgtEl>
                                        <p:attrNameLst>
                                          <p:attrName>r</p:attrName>
                                        </p:attrNameLst>
                                      </p:cBhvr>
                                    </p:animRot>
                                  </p:childTnLst>
                                </p:cTn>
                              </p:par>
                              <p:par>
                                <p:cTn id="322" presetID="8" presetClass="emph" presetSubtype="0" fill="hold" grpId="4" nodeType="withEffect">
                                  <p:stCondLst>
                                    <p:cond delay="0"/>
                                  </p:stCondLst>
                                  <p:childTnLst>
                                    <p:animRot by="-21600000">
                                      <p:cBhvr>
                                        <p:cTn id="323" dur="3000" fill="hold"/>
                                        <p:tgtEl>
                                          <p:spTgt spid="16"/>
                                        </p:tgtEl>
                                        <p:attrNameLst>
                                          <p:attrName>r</p:attrName>
                                        </p:attrNameLst>
                                      </p:cBhvr>
                                    </p:animRot>
                                  </p:childTnLst>
                                </p:cTn>
                              </p:par>
                              <p:par>
                                <p:cTn id="324" presetID="8" presetClass="emph" presetSubtype="0" fill="hold" grpId="4" nodeType="withEffect">
                                  <p:stCondLst>
                                    <p:cond delay="0"/>
                                  </p:stCondLst>
                                  <p:childTnLst>
                                    <p:animRot by="-21600000">
                                      <p:cBhvr>
                                        <p:cTn id="325" dur="3000" fill="hold"/>
                                        <p:tgtEl>
                                          <p:spTgt spid="18"/>
                                        </p:tgtEl>
                                        <p:attrNameLst>
                                          <p:attrName>r</p:attrName>
                                        </p:attrNameLst>
                                      </p:cBhvr>
                                    </p:animRot>
                                  </p:childTnLst>
                                </p:cTn>
                              </p:par>
                              <p:par>
                                <p:cTn id="326" presetID="8" presetClass="emph" presetSubtype="0" fill="hold" grpId="4" nodeType="withEffect">
                                  <p:stCondLst>
                                    <p:cond delay="0"/>
                                  </p:stCondLst>
                                  <p:childTnLst>
                                    <p:animRot by="-21600000">
                                      <p:cBhvr>
                                        <p:cTn id="327" dur="3000" fill="hold"/>
                                        <p:tgtEl>
                                          <p:spTgt spid="20"/>
                                        </p:tgtEl>
                                        <p:attrNameLst>
                                          <p:attrName>r</p:attrName>
                                        </p:attrNameLst>
                                      </p:cBhvr>
                                    </p:animRot>
                                  </p:childTnLst>
                                </p:cTn>
                              </p:par>
                              <p:par>
                                <p:cTn id="328" presetID="8" presetClass="emph" presetSubtype="0" fill="hold" grpId="4" nodeType="withEffect">
                                  <p:stCondLst>
                                    <p:cond delay="0"/>
                                  </p:stCondLst>
                                  <p:childTnLst>
                                    <p:animRot by="-21600000">
                                      <p:cBhvr>
                                        <p:cTn id="329" dur="3000" fill="hold"/>
                                        <p:tgtEl>
                                          <p:spTgt spid="22"/>
                                        </p:tgtEl>
                                        <p:attrNameLst>
                                          <p:attrName>r</p:attrName>
                                        </p:attrNameLst>
                                      </p:cBhvr>
                                    </p:animRot>
                                  </p:childTnLst>
                                </p:cTn>
                              </p:par>
                              <p:par>
                                <p:cTn id="330" presetID="8" presetClass="emph" presetSubtype="0" fill="hold" grpId="4" nodeType="withEffect">
                                  <p:stCondLst>
                                    <p:cond delay="0"/>
                                  </p:stCondLst>
                                  <p:childTnLst>
                                    <p:animRot by="-21600000">
                                      <p:cBhvr>
                                        <p:cTn id="331" dur="3000" fill="hold"/>
                                        <p:tgtEl>
                                          <p:spTgt spid="24"/>
                                        </p:tgtEl>
                                        <p:attrNameLst>
                                          <p:attrName>r</p:attrName>
                                        </p:attrNameLst>
                                      </p:cBhvr>
                                    </p:animRot>
                                  </p:childTnLst>
                                </p:cTn>
                              </p:par>
                              <p:par>
                                <p:cTn id="332" presetID="8" presetClass="emph" presetSubtype="0" fill="hold" grpId="4" nodeType="withEffect">
                                  <p:stCondLst>
                                    <p:cond delay="0"/>
                                  </p:stCondLst>
                                  <p:childTnLst>
                                    <p:animRot by="-21600000">
                                      <p:cBhvr>
                                        <p:cTn id="333" dur="3000" fill="hold"/>
                                        <p:tgtEl>
                                          <p:spTgt spid="26"/>
                                        </p:tgtEl>
                                        <p:attrNameLst>
                                          <p:attrName>r</p:attrName>
                                        </p:attrNameLst>
                                      </p:cBhvr>
                                    </p:animRot>
                                  </p:childTnLst>
                                </p:cTn>
                              </p:par>
                              <p:par>
                                <p:cTn id="334" presetID="8" presetClass="emph" presetSubtype="0" fill="hold" grpId="4" nodeType="withEffect">
                                  <p:stCondLst>
                                    <p:cond delay="0"/>
                                  </p:stCondLst>
                                  <p:childTnLst>
                                    <p:animRot by="-21600000">
                                      <p:cBhvr>
                                        <p:cTn id="335" dur="3000" fill="hold"/>
                                        <p:tgtEl>
                                          <p:spTgt spid="28"/>
                                        </p:tgtEl>
                                        <p:attrNameLst>
                                          <p:attrName>r</p:attrName>
                                        </p:attrNameLst>
                                      </p:cBhvr>
                                    </p:animRot>
                                  </p:childTnLst>
                                </p:cTn>
                              </p:par>
                              <p:par>
                                <p:cTn id="336" presetID="8" presetClass="emph" presetSubtype="0" fill="hold" grpId="4" nodeType="withEffect">
                                  <p:stCondLst>
                                    <p:cond delay="0"/>
                                  </p:stCondLst>
                                  <p:childTnLst>
                                    <p:animRot by="-21600000">
                                      <p:cBhvr>
                                        <p:cTn id="337" dur="3000" fill="hold"/>
                                        <p:tgtEl>
                                          <p:spTgt spid="30"/>
                                        </p:tgtEl>
                                        <p:attrNameLst>
                                          <p:attrName>r</p:attrName>
                                        </p:attrNameLst>
                                      </p:cBhvr>
                                    </p:animRot>
                                  </p:childTnLst>
                                </p:cTn>
                              </p:par>
                              <p:par>
                                <p:cTn id="338" presetID="8" presetClass="emph" presetSubtype="0" fill="hold" grpId="4" nodeType="withEffect">
                                  <p:stCondLst>
                                    <p:cond delay="0"/>
                                  </p:stCondLst>
                                  <p:childTnLst>
                                    <p:animRot by="-21600000">
                                      <p:cBhvr>
                                        <p:cTn id="339" dur="3000" fill="hold"/>
                                        <p:tgtEl>
                                          <p:spTgt spid="32"/>
                                        </p:tgtEl>
                                        <p:attrNameLst>
                                          <p:attrName>r</p:attrName>
                                        </p:attrNameLst>
                                      </p:cBhvr>
                                    </p:animRot>
                                  </p:childTnLst>
                                </p:cTn>
                              </p:par>
                              <p:par>
                                <p:cTn id="340" presetID="8" presetClass="emph" presetSubtype="0" fill="hold" grpId="4" nodeType="withEffect">
                                  <p:stCondLst>
                                    <p:cond delay="0"/>
                                  </p:stCondLst>
                                  <p:childTnLst>
                                    <p:animRot by="-21600000">
                                      <p:cBhvr>
                                        <p:cTn id="341" dur="3000" fill="hold"/>
                                        <p:tgtEl>
                                          <p:spTgt spid="34"/>
                                        </p:tgtEl>
                                        <p:attrNameLst>
                                          <p:attrName>r</p:attrName>
                                        </p:attrNameLst>
                                      </p:cBhvr>
                                    </p:animRot>
                                  </p:childTnLst>
                                </p:cTn>
                              </p:par>
                              <p:par>
                                <p:cTn id="342" presetID="8" presetClass="emph" presetSubtype="0" fill="hold" grpId="4" nodeType="withEffect">
                                  <p:stCondLst>
                                    <p:cond delay="0"/>
                                  </p:stCondLst>
                                  <p:childTnLst>
                                    <p:animRot by="-21600000">
                                      <p:cBhvr>
                                        <p:cTn id="343" dur="3000" fill="hold"/>
                                        <p:tgtEl>
                                          <p:spTgt spid="36"/>
                                        </p:tgtEl>
                                        <p:attrNameLst>
                                          <p:attrName>r</p:attrName>
                                        </p:attrNameLst>
                                      </p:cBhvr>
                                    </p:animRot>
                                  </p:childTnLst>
                                </p:cTn>
                              </p:par>
                              <p:par>
                                <p:cTn id="344" presetID="8" presetClass="emph" presetSubtype="0" fill="hold" grpId="4" nodeType="withEffect">
                                  <p:stCondLst>
                                    <p:cond delay="0"/>
                                  </p:stCondLst>
                                  <p:childTnLst>
                                    <p:animRot by="21600000">
                                      <p:cBhvr>
                                        <p:cTn id="345" dur="3000" fill="hold"/>
                                        <p:tgtEl>
                                          <p:spTgt spid="13"/>
                                        </p:tgtEl>
                                        <p:attrNameLst>
                                          <p:attrName>r</p:attrName>
                                        </p:attrNameLst>
                                      </p:cBhvr>
                                    </p:animRot>
                                  </p:childTnLst>
                                </p:cTn>
                              </p:par>
                              <p:par>
                                <p:cTn id="346" presetID="8" presetClass="emph" presetSubtype="0" fill="hold" grpId="4" nodeType="withEffect">
                                  <p:stCondLst>
                                    <p:cond delay="0"/>
                                  </p:stCondLst>
                                  <p:childTnLst>
                                    <p:animRot by="21600000">
                                      <p:cBhvr>
                                        <p:cTn id="347" dur="3000" fill="hold"/>
                                        <p:tgtEl>
                                          <p:spTgt spid="15"/>
                                        </p:tgtEl>
                                        <p:attrNameLst>
                                          <p:attrName>r</p:attrName>
                                        </p:attrNameLst>
                                      </p:cBhvr>
                                    </p:animRot>
                                  </p:childTnLst>
                                </p:cTn>
                              </p:par>
                              <p:par>
                                <p:cTn id="348" presetID="8" presetClass="emph" presetSubtype="0" fill="hold" grpId="4" nodeType="withEffect">
                                  <p:stCondLst>
                                    <p:cond delay="0"/>
                                  </p:stCondLst>
                                  <p:childTnLst>
                                    <p:animRot by="21600000">
                                      <p:cBhvr>
                                        <p:cTn id="349" dur="3000" fill="hold"/>
                                        <p:tgtEl>
                                          <p:spTgt spid="17"/>
                                        </p:tgtEl>
                                        <p:attrNameLst>
                                          <p:attrName>r</p:attrName>
                                        </p:attrNameLst>
                                      </p:cBhvr>
                                    </p:animRot>
                                  </p:childTnLst>
                                </p:cTn>
                              </p:par>
                              <p:par>
                                <p:cTn id="350" presetID="8" presetClass="emph" presetSubtype="0" fill="hold" grpId="4" nodeType="withEffect">
                                  <p:stCondLst>
                                    <p:cond delay="0"/>
                                  </p:stCondLst>
                                  <p:childTnLst>
                                    <p:animRot by="21600000">
                                      <p:cBhvr>
                                        <p:cTn id="351" dur="3000" fill="hold"/>
                                        <p:tgtEl>
                                          <p:spTgt spid="19"/>
                                        </p:tgtEl>
                                        <p:attrNameLst>
                                          <p:attrName>r</p:attrName>
                                        </p:attrNameLst>
                                      </p:cBhvr>
                                    </p:animRot>
                                  </p:childTnLst>
                                </p:cTn>
                              </p:par>
                              <p:par>
                                <p:cTn id="352" presetID="8" presetClass="emph" presetSubtype="0" fill="hold" grpId="4" nodeType="withEffect">
                                  <p:stCondLst>
                                    <p:cond delay="0"/>
                                  </p:stCondLst>
                                  <p:childTnLst>
                                    <p:animRot by="21600000">
                                      <p:cBhvr>
                                        <p:cTn id="353" dur="3000" fill="hold"/>
                                        <p:tgtEl>
                                          <p:spTgt spid="21"/>
                                        </p:tgtEl>
                                        <p:attrNameLst>
                                          <p:attrName>r</p:attrName>
                                        </p:attrNameLst>
                                      </p:cBhvr>
                                    </p:animRot>
                                  </p:childTnLst>
                                </p:cTn>
                              </p:par>
                              <p:par>
                                <p:cTn id="354" presetID="8" presetClass="emph" presetSubtype="0" fill="hold" grpId="4" nodeType="withEffect">
                                  <p:stCondLst>
                                    <p:cond delay="0"/>
                                  </p:stCondLst>
                                  <p:childTnLst>
                                    <p:animRot by="21600000">
                                      <p:cBhvr>
                                        <p:cTn id="355" dur="3000" fill="hold"/>
                                        <p:tgtEl>
                                          <p:spTgt spid="23"/>
                                        </p:tgtEl>
                                        <p:attrNameLst>
                                          <p:attrName>r</p:attrName>
                                        </p:attrNameLst>
                                      </p:cBhvr>
                                    </p:animRot>
                                  </p:childTnLst>
                                </p:cTn>
                              </p:par>
                              <p:par>
                                <p:cTn id="356" presetID="8" presetClass="emph" presetSubtype="0" fill="hold" grpId="4" nodeType="withEffect">
                                  <p:stCondLst>
                                    <p:cond delay="0"/>
                                  </p:stCondLst>
                                  <p:childTnLst>
                                    <p:animRot by="21600000">
                                      <p:cBhvr>
                                        <p:cTn id="357" dur="3000" fill="hold"/>
                                        <p:tgtEl>
                                          <p:spTgt spid="25"/>
                                        </p:tgtEl>
                                        <p:attrNameLst>
                                          <p:attrName>r</p:attrName>
                                        </p:attrNameLst>
                                      </p:cBhvr>
                                    </p:animRot>
                                  </p:childTnLst>
                                </p:cTn>
                              </p:par>
                              <p:par>
                                <p:cTn id="358" presetID="8" presetClass="emph" presetSubtype="0" fill="hold" grpId="4" nodeType="withEffect">
                                  <p:stCondLst>
                                    <p:cond delay="0"/>
                                  </p:stCondLst>
                                  <p:childTnLst>
                                    <p:animRot by="21600000">
                                      <p:cBhvr>
                                        <p:cTn id="359" dur="3000" fill="hold"/>
                                        <p:tgtEl>
                                          <p:spTgt spid="27"/>
                                        </p:tgtEl>
                                        <p:attrNameLst>
                                          <p:attrName>r</p:attrName>
                                        </p:attrNameLst>
                                      </p:cBhvr>
                                    </p:animRot>
                                  </p:childTnLst>
                                </p:cTn>
                              </p:par>
                              <p:par>
                                <p:cTn id="360" presetID="8" presetClass="emph" presetSubtype="0" fill="hold" grpId="4" nodeType="withEffect">
                                  <p:stCondLst>
                                    <p:cond delay="0"/>
                                  </p:stCondLst>
                                  <p:childTnLst>
                                    <p:animRot by="21600000">
                                      <p:cBhvr>
                                        <p:cTn id="361" dur="3000" fill="hold"/>
                                        <p:tgtEl>
                                          <p:spTgt spid="29"/>
                                        </p:tgtEl>
                                        <p:attrNameLst>
                                          <p:attrName>r</p:attrName>
                                        </p:attrNameLst>
                                      </p:cBhvr>
                                    </p:animRot>
                                  </p:childTnLst>
                                </p:cTn>
                              </p:par>
                              <p:par>
                                <p:cTn id="362" presetID="8" presetClass="emph" presetSubtype="0" fill="hold" grpId="4" nodeType="withEffect">
                                  <p:stCondLst>
                                    <p:cond delay="0"/>
                                  </p:stCondLst>
                                  <p:childTnLst>
                                    <p:animRot by="21600000">
                                      <p:cBhvr>
                                        <p:cTn id="363" dur="3000" fill="hold"/>
                                        <p:tgtEl>
                                          <p:spTgt spid="31"/>
                                        </p:tgtEl>
                                        <p:attrNameLst>
                                          <p:attrName>r</p:attrName>
                                        </p:attrNameLst>
                                      </p:cBhvr>
                                    </p:animRot>
                                  </p:childTnLst>
                                </p:cTn>
                              </p:par>
                              <p:par>
                                <p:cTn id="364" presetID="8" presetClass="emph" presetSubtype="0" fill="hold" grpId="4" nodeType="withEffect">
                                  <p:stCondLst>
                                    <p:cond delay="0"/>
                                  </p:stCondLst>
                                  <p:childTnLst>
                                    <p:animRot by="21600000">
                                      <p:cBhvr>
                                        <p:cTn id="365" dur="3000" fill="hold"/>
                                        <p:tgtEl>
                                          <p:spTgt spid="33"/>
                                        </p:tgtEl>
                                        <p:attrNameLst>
                                          <p:attrName>r</p:attrName>
                                        </p:attrNameLst>
                                      </p:cBhvr>
                                    </p:animRot>
                                  </p:childTnLst>
                                </p:cTn>
                              </p:par>
                              <p:par>
                                <p:cTn id="366" presetID="8" presetClass="emph" presetSubtype="0" fill="hold" grpId="4" nodeType="withEffect">
                                  <p:stCondLst>
                                    <p:cond delay="0"/>
                                  </p:stCondLst>
                                  <p:childTnLst>
                                    <p:animRot by="21600000">
                                      <p:cBhvr>
                                        <p:cTn id="367" dur="3000" fill="hold"/>
                                        <p:tgtEl>
                                          <p:spTgt spid="35"/>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3000" fill="hold"/>
                                        <p:tgtEl>
                                          <p:spTgt spid="4"/>
                                        </p:tgtEl>
                                        <p:attrNameLst>
                                          <p:attrName>ppt_w</p:attrName>
                                        </p:attrNameLst>
                                      </p:cBhvr>
                                      <p:tavLst>
                                        <p:tav tm="0">
                                          <p:val>
                                            <p:strVal val="4/3*#ppt_w"/>
                                          </p:val>
                                        </p:tav>
                                        <p:tav tm="100000">
                                          <p:val>
                                            <p:strVal val="#ppt_w"/>
                                          </p:val>
                                        </p:tav>
                                      </p:tavLst>
                                    </p:anim>
                                    <p:anim calcmode="lin" valueType="num">
                                      <p:cBhvr>
                                        <p:cTn id="371" dur="3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Vertical)">
                                      <p:cBhvr>
                                        <p:cTn id="3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CB86E"/>
              </a:gs>
              <a:gs pos="100000">
                <a:srgbClr val="156B13"/>
              </a:gs>
            </a:gsLst>
            <a:path path="circle">
              <a:fillToRect l="50000" t="50000" r="50000" b="50000"/>
            </a:path>
            <a:tileRect/>
          </a:gradFill>
        </p:spPr>
        <p:txBody>
          <a:bodyPr/>
          <a:lstStyle/>
          <a:p>
            <a:endParaRPr lang="es-ES" dirty="0"/>
          </a:p>
        </p:txBody>
      </p:sp>
      <p:pic>
        <p:nvPicPr>
          <p:cNvPr id="5" name="4 Imagen" descr="0(36).jpg"/>
          <p:cNvPicPr>
            <a:picLocks noChangeAspect="1"/>
          </p:cNvPicPr>
          <p:nvPr/>
        </p:nvPicPr>
        <p:blipFill>
          <a:blip r:embed="rId2"/>
          <a:stretch>
            <a:fillRect/>
          </a:stretch>
        </p:blipFill>
        <p:spPr>
          <a:xfrm>
            <a:off x="0" y="0"/>
            <a:ext cx="9144000" cy="6858000"/>
          </a:xfrm>
          <a:prstGeom prst="rect">
            <a:avLst/>
          </a:prstGeom>
        </p:spPr>
      </p:pic>
      <p:pic>
        <p:nvPicPr>
          <p:cNvPr id="6" name="5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3214678" y="2004728"/>
            <a:ext cx="2786082" cy="2873589"/>
          </a:xfrm>
          <a:prstGeom prst="rect">
            <a:avLst/>
          </a:prstGeom>
        </p:spPr>
      </p:pic>
      <p:pic>
        <p:nvPicPr>
          <p:cNvPr id="7" name="6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4000496" y="357166"/>
            <a:ext cx="1357322" cy="1533698"/>
          </a:xfrm>
          <a:prstGeom prst="rect">
            <a:avLst/>
          </a:prstGeom>
        </p:spPr>
      </p:pic>
      <p:pic>
        <p:nvPicPr>
          <p:cNvPr id="8" name="7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3857620" y="4857760"/>
            <a:ext cx="1357322" cy="1533698"/>
          </a:xfrm>
          <a:prstGeom prst="rect">
            <a:avLst/>
          </a:prstGeom>
        </p:spPr>
      </p:pic>
      <p:pic>
        <p:nvPicPr>
          <p:cNvPr id="9" name="8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rot="4757906">
            <a:off x="5201502" y="828201"/>
            <a:ext cx="1357322" cy="1533698"/>
          </a:xfrm>
          <a:prstGeom prst="rect">
            <a:avLst/>
          </a:prstGeom>
        </p:spPr>
      </p:pic>
      <p:pic>
        <p:nvPicPr>
          <p:cNvPr id="10" name="9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2714612" y="714356"/>
            <a:ext cx="1357322" cy="1533698"/>
          </a:xfrm>
          <a:prstGeom prst="rect">
            <a:avLst/>
          </a:prstGeom>
        </p:spPr>
      </p:pic>
      <p:pic>
        <p:nvPicPr>
          <p:cNvPr id="11" name="10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1928794" y="1857364"/>
            <a:ext cx="1357322" cy="1533698"/>
          </a:xfrm>
          <a:prstGeom prst="rect">
            <a:avLst/>
          </a:prstGeom>
        </p:spPr>
      </p:pic>
      <p:pic>
        <p:nvPicPr>
          <p:cNvPr id="12" name="11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rot="17145959">
            <a:off x="1743903" y="3166449"/>
            <a:ext cx="1357322" cy="1533698"/>
          </a:xfrm>
          <a:prstGeom prst="rect">
            <a:avLst/>
          </a:prstGeom>
        </p:spPr>
      </p:pic>
      <p:pic>
        <p:nvPicPr>
          <p:cNvPr id="13" name="12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rot="15249386">
            <a:off x="2458884" y="4381644"/>
            <a:ext cx="1357322" cy="1533698"/>
          </a:xfrm>
          <a:prstGeom prst="rect">
            <a:avLst/>
          </a:prstGeom>
        </p:spPr>
      </p:pic>
      <p:pic>
        <p:nvPicPr>
          <p:cNvPr id="14" name="13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6072198" y="3429000"/>
            <a:ext cx="1357322" cy="1533698"/>
          </a:xfrm>
          <a:prstGeom prst="rect">
            <a:avLst/>
          </a:prstGeom>
        </p:spPr>
      </p:pic>
      <p:pic>
        <p:nvPicPr>
          <p:cNvPr id="15" name="14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6072198" y="1928802"/>
            <a:ext cx="1357322" cy="1533698"/>
          </a:xfrm>
          <a:prstGeom prst="rect">
            <a:avLst/>
          </a:prstGeom>
        </p:spPr>
      </p:pic>
      <p:pic>
        <p:nvPicPr>
          <p:cNvPr id="16" name="15 Imagen" descr="spiral-149349_640.png"/>
          <p:cNvPicPr>
            <a:picLocks noChangeAspect="1"/>
          </p:cNvPicPr>
          <p:nvPr/>
        </p:nvPicPr>
        <p:blipFill>
          <a:blip r:embed="rId3">
            <a:duotone>
              <a:prstClr val="black"/>
              <a:srgbClr val="92D050">
                <a:tint val="45000"/>
                <a:satMod val="400000"/>
              </a:srgbClr>
            </a:duotone>
            <a:lum contrast="40000"/>
          </a:blip>
          <a:stretch>
            <a:fillRect/>
          </a:stretch>
        </p:blipFill>
        <p:spPr>
          <a:xfrm>
            <a:off x="5143504" y="4429132"/>
            <a:ext cx="1357322" cy="1533698"/>
          </a:xfrm>
          <a:prstGeom prst="rect">
            <a:avLst/>
          </a:prstGeom>
        </p:spPr>
      </p:pic>
      <p:sp>
        <p:nvSpPr>
          <p:cNvPr id="17" name="1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ppt_x</p:attrName>
                                        </p:attrNameLst>
                                      </p:cBhvr>
                                      <p:tavLst>
                                        <p:tav tm="0">
                                          <p:val>
                                            <p:fltVal val="0.5"/>
                                          </p:val>
                                        </p:tav>
                                        <p:tav tm="100000">
                                          <p:val>
                                            <p:strVal val="#ppt_x"/>
                                          </p:val>
                                        </p:tav>
                                      </p:tavLst>
                                    </p:anim>
                                    <p:anim calcmode="lin" valueType="num">
                                      <p:cBhvr>
                                        <p:cTn id="19" dur="3000" fill="hold"/>
                                        <p:tgtEl>
                                          <p:spTgt spid="8"/>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anim calcmode="lin" valueType="num">
                                      <p:cBhvr>
                                        <p:cTn id="24" dur="3000" fill="hold"/>
                                        <p:tgtEl>
                                          <p:spTgt spid="9"/>
                                        </p:tgtEl>
                                        <p:attrNameLst>
                                          <p:attrName>ppt_x</p:attrName>
                                        </p:attrNameLst>
                                      </p:cBhvr>
                                      <p:tavLst>
                                        <p:tav tm="0">
                                          <p:val>
                                            <p:fltVal val="0.5"/>
                                          </p:val>
                                        </p:tav>
                                        <p:tav tm="100000">
                                          <p:val>
                                            <p:strVal val="#ppt_x"/>
                                          </p:val>
                                        </p:tav>
                                      </p:tavLst>
                                    </p:anim>
                                    <p:anim calcmode="lin" valueType="num">
                                      <p:cBhvr>
                                        <p:cTn id="25" dur="3000" fill="hold"/>
                                        <p:tgtEl>
                                          <p:spTgt spid="9"/>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 calcmode="lin" valueType="num">
                                      <p:cBhvr>
                                        <p:cTn id="36" dur="3000" fill="hold"/>
                                        <p:tgtEl>
                                          <p:spTgt spid="11"/>
                                        </p:tgtEl>
                                        <p:attrNameLst>
                                          <p:attrName>ppt_x</p:attrName>
                                        </p:attrNameLst>
                                      </p:cBhvr>
                                      <p:tavLst>
                                        <p:tav tm="0">
                                          <p:val>
                                            <p:fltVal val="0.5"/>
                                          </p:val>
                                        </p:tav>
                                        <p:tav tm="100000">
                                          <p:val>
                                            <p:strVal val="#ppt_x"/>
                                          </p:val>
                                        </p:tav>
                                      </p:tavLst>
                                    </p:anim>
                                    <p:anim calcmode="lin" valueType="num">
                                      <p:cBhvr>
                                        <p:cTn id="37" dur="3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000" fill="hold"/>
                                        <p:tgtEl>
                                          <p:spTgt spid="12"/>
                                        </p:tgtEl>
                                        <p:attrNameLst>
                                          <p:attrName>ppt_w</p:attrName>
                                        </p:attrNameLst>
                                      </p:cBhvr>
                                      <p:tavLst>
                                        <p:tav tm="0">
                                          <p:val>
                                            <p:fltVal val="0"/>
                                          </p:val>
                                        </p:tav>
                                        <p:tav tm="100000">
                                          <p:val>
                                            <p:strVal val="#ppt_w"/>
                                          </p:val>
                                        </p:tav>
                                      </p:tavLst>
                                    </p:anim>
                                    <p:anim calcmode="lin" valueType="num">
                                      <p:cBhvr>
                                        <p:cTn id="41" dur="3000" fill="hold"/>
                                        <p:tgtEl>
                                          <p:spTgt spid="12"/>
                                        </p:tgtEl>
                                        <p:attrNameLst>
                                          <p:attrName>ppt_h</p:attrName>
                                        </p:attrNameLst>
                                      </p:cBhvr>
                                      <p:tavLst>
                                        <p:tav tm="0">
                                          <p:val>
                                            <p:fltVal val="0"/>
                                          </p:val>
                                        </p:tav>
                                        <p:tav tm="100000">
                                          <p:val>
                                            <p:strVal val="#ppt_h"/>
                                          </p:val>
                                        </p:tav>
                                      </p:tavLst>
                                    </p:anim>
                                    <p:anim calcmode="lin" valueType="num">
                                      <p:cBhvr>
                                        <p:cTn id="42" dur="3000" fill="hold"/>
                                        <p:tgtEl>
                                          <p:spTgt spid="12"/>
                                        </p:tgtEl>
                                        <p:attrNameLst>
                                          <p:attrName>ppt_x</p:attrName>
                                        </p:attrNameLst>
                                      </p:cBhvr>
                                      <p:tavLst>
                                        <p:tav tm="0">
                                          <p:val>
                                            <p:fltVal val="0.5"/>
                                          </p:val>
                                        </p:tav>
                                        <p:tav tm="100000">
                                          <p:val>
                                            <p:strVal val="#ppt_x"/>
                                          </p:val>
                                        </p:tav>
                                      </p:tavLst>
                                    </p:anim>
                                    <p:anim calcmode="lin" valueType="num">
                                      <p:cBhvr>
                                        <p:cTn id="43" dur="3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p:val>
                                            <p:fltVal val="0"/>
                                          </p:val>
                                        </p:tav>
                                        <p:tav tm="100000">
                                          <p:val>
                                            <p:strVal val="#ppt_w"/>
                                          </p:val>
                                        </p:tav>
                                      </p:tavLst>
                                    </p:anim>
                                    <p:anim calcmode="lin" valueType="num">
                                      <p:cBhvr>
                                        <p:cTn id="47" dur="3000" fill="hold"/>
                                        <p:tgtEl>
                                          <p:spTgt spid="13"/>
                                        </p:tgtEl>
                                        <p:attrNameLst>
                                          <p:attrName>ppt_h</p:attrName>
                                        </p:attrNameLst>
                                      </p:cBhvr>
                                      <p:tavLst>
                                        <p:tav tm="0">
                                          <p:val>
                                            <p:fltVal val="0"/>
                                          </p:val>
                                        </p:tav>
                                        <p:tav tm="100000">
                                          <p:val>
                                            <p:strVal val="#ppt_h"/>
                                          </p:val>
                                        </p:tav>
                                      </p:tavLst>
                                    </p:anim>
                                    <p:anim calcmode="lin" valueType="num">
                                      <p:cBhvr>
                                        <p:cTn id="48" dur="3000" fill="hold"/>
                                        <p:tgtEl>
                                          <p:spTgt spid="13"/>
                                        </p:tgtEl>
                                        <p:attrNameLst>
                                          <p:attrName>ppt_x</p:attrName>
                                        </p:attrNameLst>
                                      </p:cBhvr>
                                      <p:tavLst>
                                        <p:tav tm="0">
                                          <p:val>
                                            <p:fltVal val="0.5"/>
                                          </p:val>
                                        </p:tav>
                                        <p:tav tm="100000">
                                          <p:val>
                                            <p:strVal val="#ppt_x"/>
                                          </p:val>
                                        </p:tav>
                                      </p:tavLst>
                                    </p:anim>
                                    <p:anim calcmode="lin" valueType="num">
                                      <p:cBhvr>
                                        <p:cTn id="49" dur="3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fltVal val="0"/>
                                          </p:val>
                                        </p:tav>
                                        <p:tav tm="100000">
                                          <p:val>
                                            <p:strVal val="#ppt_w"/>
                                          </p:val>
                                        </p:tav>
                                      </p:tavLst>
                                    </p:anim>
                                    <p:anim calcmode="lin" valueType="num">
                                      <p:cBhvr>
                                        <p:cTn id="53" dur="3000" fill="hold"/>
                                        <p:tgtEl>
                                          <p:spTgt spid="14"/>
                                        </p:tgtEl>
                                        <p:attrNameLst>
                                          <p:attrName>ppt_h</p:attrName>
                                        </p:attrNameLst>
                                      </p:cBhvr>
                                      <p:tavLst>
                                        <p:tav tm="0">
                                          <p:val>
                                            <p:fltVal val="0"/>
                                          </p:val>
                                        </p:tav>
                                        <p:tav tm="100000">
                                          <p:val>
                                            <p:strVal val="#ppt_h"/>
                                          </p:val>
                                        </p:tav>
                                      </p:tavLst>
                                    </p:anim>
                                    <p:anim calcmode="lin" valueType="num">
                                      <p:cBhvr>
                                        <p:cTn id="54" dur="3000" fill="hold"/>
                                        <p:tgtEl>
                                          <p:spTgt spid="14"/>
                                        </p:tgtEl>
                                        <p:attrNameLst>
                                          <p:attrName>ppt_x</p:attrName>
                                        </p:attrNameLst>
                                      </p:cBhvr>
                                      <p:tavLst>
                                        <p:tav tm="0">
                                          <p:val>
                                            <p:fltVal val="0.5"/>
                                          </p:val>
                                        </p:tav>
                                        <p:tav tm="100000">
                                          <p:val>
                                            <p:strVal val="#ppt_x"/>
                                          </p:val>
                                        </p:tav>
                                      </p:tavLst>
                                    </p:anim>
                                    <p:anim calcmode="lin" valueType="num">
                                      <p:cBhvr>
                                        <p:cTn id="55" dur="3000" fill="hold"/>
                                        <p:tgtEl>
                                          <p:spTgt spid="14"/>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anim calcmode="lin" valueType="num">
                                      <p:cBhvr>
                                        <p:cTn id="60" dur="3000" fill="hold"/>
                                        <p:tgtEl>
                                          <p:spTgt spid="15"/>
                                        </p:tgtEl>
                                        <p:attrNameLst>
                                          <p:attrName>ppt_x</p:attrName>
                                        </p:attrNameLst>
                                      </p:cBhvr>
                                      <p:tavLst>
                                        <p:tav tm="0">
                                          <p:val>
                                            <p:fltVal val="0.5"/>
                                          </p:val>
                                        </p:tav>
                                        <p:tav tm="100000">
                                          <p:val>
                                            <p:strVal val="#ppt_x"/>
                                          </p:val>
                                        </p:tav>
                                      </p:tavLst>
                                    </p:anim>
                                    <p:anim calcmode="lin" valueType="num">
                                      <p:cBhvr>
                                        <p:cTn id="61" dur="3000" fill="hold"/>
                                        <p:tgtEl>
                                          <p:spTgt spid="15"/>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3000" fill="hold"/>
                                        <p:tgtEl>
                                          <p:spTgt spid="16"/>
                                        </p:tgtEl>
                                        <p:attrNameLst>
                                          <p:attrName>ppt_w</p:attrName>
                                        </p:attrNameLst>
                                      </p:cBhvr>
                                      <p:tavLst>
                                        <p:tav tm="0">
                                          <p:val>
                                            <p:fltVal val="0"/>
                                          </p:val>
                                        </p:tav>
                                        <p:tav tm="100000">
                                          <p:val>
                                            <p:strVal val="#ppt_w"/>
                                          </p:val>
                                        </p:tav>
                                      </p:tavLst>
                                    </p:anim>
                                    <p:anim calcmode="lin" valueType="num">
                                      <p:cBhvr>
                                        <p:cTn id="65" dur="3000" fill="hold"/>
                                        <p:tgtEl>
                                          <p:spTgt spid="16"/>
                                        </p:tgtEl>
                                        <p:attrNameLst>
                                          <p:attrName>ppt_h</p:attrName>
                                        </p:attrNameLst>
                                      </p:cBhvr>
                                      <p:tavLst>
                                        <p:tav tm="0">
                                          <p:val>
                                            <p:fltVal val="0"/>
                                          </p:val>
                                        </p:tav>
                                        <p:tav tm="100000">
                                          <p:val>
                                            <p:strVal val="#ppt_h"/>
                                          </p:val>
                                        </p:tav>
                                      </p:tavLst>
                                    </p:anim>
                                    <p:anim calcmode="lin" valueType="num">
                                      <p:cBhvr>
                                        <p:cTn id="66" dur="3000" fill="hold"/>
                                        <p:tgtEl>
                                          <p:spTgt spid="16"/>
                                        </p:tgtEl>
                                        <p:attrNameLst>
                                          <p:attrName>ppt_x</p:attrName>
                                        </p:attrNameLst>
                                      </p:cBhvr>
                                      <p:tavLst>
                                        <p:tav tm="0">
                                          <p:val>
                                            <p:fltVal val="0.5"/>
                                          </p:val>
                                        </p:tav>
                                        <p:tav tm="100000">
                                          <p:val>
                                            <p:strVal val="#ppt_x"/>
                                          </p:val>
                                        </p:tav>
                                      </p:tavLst>
                                    </p:anim>
                                    <p:anim calcmode="lin" valueType="num">
                                      <p:cBhvr>
                                        <p:cTn id="67" dur="3000" fill="hold"/>
                                        <p:tgtEl>
                                          <p:spTgt spid="16"/>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6"/>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3000" fill="hold"/>
                                        <p:tgtEl>
                                          <p:spTgt spid="6"/>
                                        </p:tgtEl>
                                        <p:attrNameLst>
                                          <p:attrName>ppt_w</p:attrName>
                                        </p:attrNameLst>
                                      </p:cBhvr>
                                      <p:tavLst>
                                        <p:tav tm="0">
                                          <p:val>
                                            <p:fltVal val="0"/>
                                          </p:val>
                                        </p:tav>
                                        <p:tav tm="100000">
                                          <p:val>
                                            <p:strVal val="#ppt_w"/>
                                          </p:val>
                                        </p:tav>
                                      </p:tavLst>
                                    </p:anim>
                                    <p:anim calcmode="lin" valueType="num">
                                      <p:cBhvr>
                                        <p:cTn id="91" dur="3000" fill="hold"/>
                                        <p:tgtEl>
                                          <p:spTgt spid="6"/>
                                        </p:tgtEl>
                                        <p:attrNameLst>
                                          <p:attrName>ppt_h</p:attrName>
                                        </p:attrNameLst>
                                      </p:cBhvr>
                                      <p:tavLst>
                                        <p:tav tm="0">
                                          <p:val>
                                            <p:fltVal val="0"/>
                                          </p:val>
                                        </p:tav>
                                        <p:tav tm="100000">
                                          <p:val>
                                            <p:strVal val="#ppt_h"/>
                                          </p:val>
                                        </p:tav>
                                      </p:tavLst>
                                    </p:anim>
                                    <p:anim calcmode="lin" valueType="num">
                                      <p:cBhvr>
                                        <p:cTn id="92" dur="3000" fill="hold"/>
                                        <p:tgtEl>
                                          <p:spTgt spid="6"/>
                                        </p:tgtEl>
                                        <p:attrNameLst>
                                          <p:attrName>ppt_x</p:attrName>
                                        </p:attrNameLst>
                                      </p:cBhvr>
                                      <p:tavLst>
                                        <p:tav tm="0">
                                          <p:val>
                                            <p:fltVal val="0.5"/>
                                          </p:val>
                                        </p:tav>
                                        <p:tav tm="100000">
                                          <p:val>
                                            <p:strVal val="#ppt_x"/>
                                          </p:val>
                                        </p:tav>
                                      </p:tavLst>
                                    </p:anim>
                                    <p:anim calcmode="lin" valueType="num">
                                      <p:cBhvr>
                                        <p:cTn id="93" dur="3000" fill="hold"/>
                                        <p:tgtEl>
                                          <p:spTgt spid="6"/>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000" fill="hold"/>
                                        <p:tgtEl>
                                          <p:spTgt spid="6"/>
                                        </p:tgtEl>
                                        <p:attrNameLst>
                                          <p:attrName>r</p:attrName>
                                        </p:attrNameLst>
                                      </p:cBhvr>
                                    </p:animRot>
                                  </p:childTnLst>
                                </p:cTn>
                              </p:par>
                            </p:childTnLst>
                          </p:cTn>
                        </p:par>
                        <p:par>
                          <p:cTn id="96" fill="hold">
                            <p:stCondLst>
                              <p:cond delay="3000"/>
                            </p:stCondLst>
                            <p:childTnLst>
                              <p:par>
                                <p:cTn id="97" presetID="23" presetClass="exit" presetSubtype="544" fill="hold" nodeType="after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11"/>
                                        </p:tgtEl>
                                        <p:attrNameLst>
                                          <p:attrName>ppt_w</p:attrName>
                                        </p:attrNameLst>
                                      </p:cBhvr>
                                      <p:tavLst>
                                        <p:tav tm="0">
                                          <p:val>
                                            <p:strVal val="ppt_w"/>
                                          </p:val>
                                        </p:tav>
                                        <p:tav tm="100000">
                                          <p:val>
                                            <p:fltVal val="0"/>
                                          </p:val>
                                        </p:tav>
                                      </p:tavLst>
                                    </p:anim>
                                    <p:anim calcmode="lin" valueType="num">
                                      <p:cBhvr>
                                        <p:cTn id="123" dur="3000"/>
                                        <p:tgtEl>
                                          <p:spTgt spid="11"/>
                                        </p:tgtEl>
                                        <p:attrNameLst>
                                          <p:attrName>ppt_h</p:attrName>
                                        </p:attrNameLst>
                                      </p:cBhvr>
                                      <p:tavLst>
                                        <p:tav tm="0">
                                          <p:val>
                                            <p:strVal val="ppt_h"/>
                                          </p:val>
                                        </p:tav>
                                        <p:tav tm="100000">
                                          <p:val>
                                            <p:fltVal val="0"/>
                                          </p:val>
                                        </p:tav>
                                      </p:tavLst>
                                    </p:anim>
                                    <p:anim calcmode="lin" valueType="num">
                                      <p:cBhvr>
                                        <p:cTn id="124" dur="3000"/>
                                        <p:tgtEl>
                                          <p:spTgt spid="11"/>
                                        </p:tgtEl>
                                        <p:attrNameLst>
                                          <p:attrName>ppt_x</p:attrName>
                                        </p:attrNameLst>
                                      </p:cBhvr>
                                      <p:tavLst>
                                        <p:tav tm="0">
                                          <p:val>
                                            <p:strVal val="ppt_x"/>
                                          </p:val>
                                        </p:tav>
                                        <p:tav tm="100000">
                                          <p:val>
                                            <p:fltVal val="0.5"/>
                                          </p:val>
                                        </p:tav>
                                      </p:tavLst>
                                    </p:anim>
                                    <p:anim calcmode="lin" valueType="num">
                                      <p:cBhvr>
                                        <p:cTn id="125" dur="3000"/>
                                        <p:tgtEl>
                                          <p:spTgt spid="11"/>
                                        </p:tgtEl>
                                        <p:attrNameLst>
                                          <p:attrName>ppt_y</p:attrName>
                                        </p:attrNameLst>
                                      </p:cBhvr>
                                      <p:tavLst>
                                        <p:tav tm="0">
                                          <p:val>
                                            <p:strVal val="ppt_y"/>
                                          </p:val>
                                        </p:tav>
                                        <p:tav tm="100000">
                                          <p:val>
                                            <p:fltVal val="0.5"/>
                                          </p:val>
                                        </p:tav>
                                      </p:tavLst>
                                    </p:anim>
                                    <p:set>
                                      <p:cBhvr>
                                        <p:cTn id="126" dur="1" fill="hold">
                                          <p:stCondLst>
                                            <p:cond delay="2999"/>
                                          </p:stCondLst>
                                        </p:cTn>
                                        <p:tgtEl>
                                          <p:spTgt spid="11"/>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2"/>
                                        </p:tgtEl>
                                        <p:attrNameLst>
                                          <p:attrName>ppt_w</p:attrName>
                                        </p:attrNameLst>
                                      </p:cBhvr>
                                      <p:tavLst>
                                        <p:tav tm="0">
                                          <p:val>
                                            <p:strVal val="ppt_w"/>
                                          </p:val>
                                        </p:tav>
                                        <p:tav tm="100000">
                                          <p:val>
                                            <p:fltVal val="0"/>
                                          </p:val>
                                        </p:tav>
                                      </p:tavLst>
                                    </p:anim>
                                    <p:anim calcmode="lin" valueType="num">
                                      <p:cBhvr>
                                        <p:cTn id="129" dur="3000"/>
                                        <p:tgtEl>
                                          <p:spTgt spid="12"/>
                                        </p:tgtEl>
                                        <p:attrNameLst>
                                          <p:attrName>ppt_h</p:attrName>
                                        </p:attrNameLst>
                                      </p:cBhvr>
                                      <p:tavLst>
                                        <p:tav tm="0">
                                          <p:val>
                                            <p:strVal val="ppt_h"/>
                                          </p:val>
                                        </p:tav>
                                        <p:tav tm="100000">
                                          <p:val>
                                            <p:fltVal val="0"/>
                                          </p:val>
                                        </p:tav>
                                      </p:tavLst>
                                    </p:anim>
                                    <p:anim calcmode="lin" valueType="num">
                                      <p:cBhvr>
                                        <p:cTn id="130" dur="3000"/>
                                        <p:tgtEl>
                                          <p:spTgt spid="12"/>
                                        </p:tgtEl>
                                        <p:attrNameLst>
                                          <p:attrName>ppt_x</p:attrName>
                                        </p:attrNameLst>
                                      </p:cBhvr>
                                      <p:tavLst>
                                        <p:tav tm="0">
                                          <p:val>
                                            <p:strVal val="ppt_x"/>
                                          </p:val>
                                        </p:tav>
                                        <p:tav tm="100000">
                                          <p:val>
                                            <p:fltVal val="0.5"/>
                                          </p:val>
                                        </p:tav>
                                      </p:tavLst>
                                    </p:anim>
                                    <p:anim calcmode="lin" valueType="num">
                                      <p:cBhvr>
                                        <p:cTn id="131" dur="3000"/>
                                        <p:tgtEl>
                                          <p:spTgt spid="12"/>
                                        </p:tgtEl>
                                        <p:attrNameLst>
                                          <p:attrName>ppt_y</p:attrName>
                                        </p:attrNameLst>
                                      </p:cBhvr>
                                      <p:tavLst>
                                        <p:tav tm="0">
                                          <p:val>
                                            <p:strVal val="ppt_y"/>
                                          </p:val>
                                        </p:tav>
                                        <p:tav tm="100000">
                                          <p:val>
                                            <p:fltVal val="0.5"/>
                                          </p:val>
                                        </p:tav>
                                      </p:tavLst>
                                    </p:anim>
                                    <p:set>
                                      <p:cBhvr>
                                        <p:cTn id="132" dur="1" fill="hold">
                                          <p:stCondLst>
                                            <p:cond delay="2999"/>
                                          </p:stCondLst>
                                        </p:cTn>
                                        <p:tgtEl>
                                          <p:spTgt spid="12"/>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3"/>
                                        </p:tgtEl>
                                        <p:attrNameLst>
                                          <p:attrName>ppt_w</p:attrName>
                                        </p:attrNameLst>
                                      </p:cBhvr>
                                      <p:tavLst>
                                        <p:tav tm="0">
                                          <p:val>
                                            <p:strVal val="ppt_w"/>
                                          </p:val>
                                        </p:tav>
                                        <p:tav tm="100000">
                                          <p:val>
                                            <p:fltVal val="0"/>
                                          </p:val>
                                        </p:tav>
                                      </p:tavLst>
                                    </p:anim>
                                    <p:anim calcmode="lin" valueType="num">
                                      <p:cBhvr>
                                        <p:cTn id="135" dur="3000"/>
                                        <p:tgtEl>
                                          <p:spTgt spid="13"/>
                                        </p:tgtEl>
                                        <p:attrNameLst>
                                          <p:attrName>ppt_h</p:attrName>
                                        </p:attrNameLst>
                                      </p:cBhvr>
                                      <p:tavLst>
                                        <p:tav tm="0">
                                          <p:val>
                                            <p:strVal val="ppt_h"/>
                                          </p:val>
                                        </p:tav>
                                        <p:tav tm="100000">
                                          <p:val>
                                            <p:fltVal val="0"/>
                                          </p:val>
                                        </p:tav>
                                      </p:tavLst>
                                    </p:anim>
                                    <p:anim calcmode="lin" valueType="num">
                                      <p:cBhvr>
                                        <p:cTn id="136" dur="3000"/>
                                        <p:tgtEl>
                                          <p:spTgt spid="13"/>
                                        </p:tgtEl>
                                        <p:attrNameLst>
                                          <p:attrName>ppt_x</p:attrName>
                                        </p:attrNameLst>
                                      </p:cBhvr>
                                      <p:tavLst>
                                        <p:tav tm="0">
                                          <p:val>
                                            <p:strVal val="ppt_x"/>
                                          </p:val>
                                        </p:tav>
                                        <p:tav tm="100000">
                                          <p:val>
                                            <p:fltVal val="0.5"/>
                                          </p:val>
                                        </p:tav>
                                      </p:tavLst>
                                    </p:anim>
                                    <p:anim calcmode="lin" valueType="num">
                                      <p:cBhvr>
                                        <p:cTn id="137" dur="3000"/>
                                        <p:tgtEl>
                                          <p:spTgt spid="13"/>
                                        </p:tgtEl>
                                        <p:attrNameLst>
                                          <p:attrName>ppt_y</p:attrName>
                                        </p:attrNameLst>
                                      </p:cBhvr>
                                      <p:tavLst>
                                        <p:tav tm="0">
                                          <p:val>
                                            <p:strVal val="ppt_y"/>
                                          </p:val>
                                        </p:tav>
                                        <p:tav tm="100000">
                                          <p:val>
                                            <p:fltVal val="0.5"/>
                                          </p:val>
                                        </p:tav>
                                      </p:tavLst>
                                    </p:anim>
                                    <p:set>
                                      <p:cBhvr>
                                        <p:cTn id="138" dur="1" fill="hold">
                                          <p:stCondLst>
                                            <p:cond delay="2999"/>
                                          </p:stCondLst>
                                        </p:cTn>
                                        <p:tgtEl>
                                          <p:spTgt spid="13"/>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4"/>
                                        </p:tgtEl>
                                        <p:attrNameLst>
                                          <p:attrName>ppt_w</p:attrName>
                                        </p:attrNameLst>
                                      </p:cBhvr>
                                      <p:tavLst>
                                        <p:tav tm="0">
                                          <p:val>
                                            <p:strVal val="ppt_w"/>
                                          </p:val>
                                        </p:tav>
                                        <p:tav tm="100000">
                                          <p:val>
                                            <p:fltVal val="0"/>
                                          </p:val>
                                        </p:tav>
                                      </p:tavLst>
                                    </p:anim>
                                    <p:anim calcmode="lin" valueType="num">
                                      <p:cBhvr>
                                        <p:cTn id="141" dur="3000"/>
                                        <p:tgtEl>
                                          <p:spTgt spid="14"/>
                                        </p:tgtEl>
                                        <p:attrNameLst>
                                          <p:attrName>ppt_h</p:attrName>
                                        </p:attrNameLst>
                                      </p:cBhvr>
                                      <p:tavLst>
                                        <p:tav tm="0">
                                          <p:val>
                                            <p:strVal val="ppt_h"/>
                                          </p:val>
                                        </p:tav>
                                        <p:tav tm="100000">
                                          <p:val>
                                            <p:fltVal val="0"/>
                                          </p:val>
                                        </p:tav>
                                      </p:tavLst>
                                    </p:anim>
                                    <p:anim calcmode="lin" valueType="num">
                                      <p:cBhvr>
                                        <p:cTn id="142" dur="3000"/>
                                        <p:tgtEl>
                                          <p:spTgt spid="14"/>
                                        </p:tgtEl>
                                        <p:attrNameLst>
                                          <p:attrName>ppt_x</p:attrName>
                                        </p:attrNameLst>
                                      </p:cBhvr>
                                      <p:tavLst>
                                        <p:tav tm="0">
                                          <p:val>
                                            <p:strVal val="ppt_x"/>
                                          </p:val>
                                        </p:tav>
                                        <p:tav tm="100000">
                                          <p:val>
                                            <p:fltVal val="0.5"/>
                                          </p:val>
                                        </p:tav>
                                      </p:tavLst>
                                    </p:anim>
                                    <p:anim calcmode="lin" valueType="num">
                                      <p:cBhvr>
                                        <p:cTn id="143" dur="3000"/>
                                        <p:tgtEl>
                                          <p:spTgt spid="14"/>
                                        </p:tgtEl>
                                        <p:attrNameLst>
                                          <p:attrName>ppt_y</p:attrName>
                                        </p:attrNameLst>
                                      </p:cBhvr>
                                      <p:tavLst>
                                        <p:tav tm="0">
                                          <p:val>
                                            <p:strVal val="ppt_y"/>
                                          </p:val>
                                        </p:tav>
                                        <p:tav tm="100000">
                                          <p:val>
                                            <p:fltVal val="0.5"/>
                                          </p:val>
                                        </p:tav>
                                      </p:tavLst>
                                    </p:anim>
                                    <p:set>
                                      <p:cBhvr>
                                        <p:cTn id="144" dur="1" fill="hold">
                                          <p:stCondLst>
                                            <p:cond delay="2999"/>
                                          </p:stCondLst>
                                        </p:cTn>
                                        <p:tgtEl>
                                          <p:spTgt spid="14"/>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5"/>
                                        </p:tgtEl>
                                        <p:attrNameLst>
                                          <p:attrName>ppt_w</p:attrName>
                                        </p:attrNameLst>
                                      </p:cBhvr>
                                      <p:tavLst>
                                        <p:tav tm="0">
                                          <p:val>
                                            <p:strVal val="ppt_w"/>
                                          </p:val>
                                        </p:tav>
                                        <p:tav tm="100000">
                                          <p:val>
                                            <p:fltVal val="0"/>
                                          </p:val>
                                        </p:tav>
                                      </p:tavLst>
                                    </p:anim>
                                    <p:anim calcmode="lin" valueType="num">
                                      <p:cBhvr>
                                        <p:cTn id="147" dur="3000"/>
                                        <p:tgtEl>
                                          <p:spTgt spid="15"/>
                                        </p:tgtEl>
                                        <p:attrNameLst>
                                          <p:attrName>ppt_h</p:attrName>
                                        </p:attrNameLst>
                                      </p:cBhvr>
                                      <p:tavLst>
                                        <p:tav tm="0">
                                          <p:val>
                                            <p:strVal val="ppt_h"/>
                                          </p:val>
                                        </p:tav>
                                        <p:tav tm="100000">
                                          <p:val>
                                            <p:fltVal val="0"/>
                                          </p:val>
                                        </p:tav>
                                      </p:tavLst>
                                    </p:anim>
                                    <p:anim calcmode="lin" valueType="num">
                                      <p:cBhvr>
                                        <p:cTn id="148" dur="3000"/>
                                        <p:tgtEl>
                                          <p:spTgt spid="15"/>
                                        </p:tgtEl>
                                        <p:attrNameLst>
                                          <p:attrName>ppt_x</p:attrName>
                                        </p:attrNameLst>
                                      </p:cBhvr>
                                      <p:tavLst>
                                        <p:tav tm="0">
                                          <p:val>
                                            <p:strVal val="ppt_x"/>
                                          </p:val>
                                        </p:tav>
                                        <p:tav tm="100000">
                                          <p:val>
                                            <p:fltVal val="0.5"/>
                                          </p:val>
                                        </p:tav>
                                      </p:tavLst>
                                    </p:anim>
                                    <p:anim calcmode="lin" valueType="num">
                                      <p:cBhvr>
                                        <p:cTn id="149" dur="3000"/>
                                        <p:tgtEl>
                                          <p:spTgt spid="15"/>
                                        </p:tgtEl>
                                        <p:attrNameLst>
                                          <p:attrName>ppt_y</p:attrName>
                                        </p:attrNameLst>
                                      </p:cBhvr>
                                      <p:tavLst>
                                        <p:tav tm="0">
                                          <p:val>
                                            <p:strVal val="ppt_y"/>
                                          </p:val>
                                        </p:tav>
                                        <p:tav tm="100000">
                                          <p:val>
                                            <p:fltVal val="0.5"/>
                                          </p:val>
                                        </p:tav>
                                      </p:tavLst>
                                    </p:anim>
                                    <p:set>
                                      <p:cBhvr>
                                        <p:cTn id="150" dur="1" fill="hold">
                                          <p:stCondLst>
                                            <p:cond delay="2999"/>
                                          </p:stCondLst>
                                        </p:cTn>
                                        <p:tgtEl>
                                          <p:spTgt spid="15"/>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6"/>
                                        </p:tgtEl>
                                        <p:attrNameLst>
                                          <p:attrName>ppt_w</p:attrName>
                                        </p:attrNameLst>
                                      </p:cBhvr>
                                      <p:tavLst>
                                        <p:tav tm="0">
                                          <p:val>
                                            <p:strVal val="ppt_w"/>
                                          </p:val>
                                        </p:tav>
                                        <p:tav tm="100000">
                                          <p:val>
                                            <p:fltVal val="0"/>
                                          </p:val>
                                        </p:tav>
                                      </p:tavLst>
                                    </p:anim>
                                    <p:anim calcmode="lin" valueType="num">
                                      <p:cBhvr>
                                        <p:cTn id="153" dur="3000"/>
                                        <p:tgtEl>
                                          <p:spTgt spid="16"/>
                                        </p:tgtEl>
                                        <p:attrNameLst>
                                          <p:attrName>ppt_h</p:attrName>
                                        </p:attrNameLst>
                                      </p:cBhvr>
                                      <p:tavLst>
                                        <p:tav tm="0">
                                          <p:val>
                                            <p:strVal val="ppt_h"/>
                                          </p:val>
                                        </p:tav>
                                        <p:tav tm="100000">
                                          <p:val>
                                            <p:fltVal val="0"/>
                                          </p:val>
                                        </p:tav>
                                      </p:tavLst>
                                    </p:anim>
                                    <p:anim calcmode="lin" valueType="num">
                                      <p:cBhvr>
                                        <p:cTn id="154" dur="3000"/>
                                        <p:tgtEl>
                                          <p:spTgt spid="16"/>
                                        </p:tgtEl>
                                        <p:attrNameLst>
                                          <p:attrName>ppt_x</p:attrName>
                                        </p:attrNameLst>
                                      </p:cBhvr>
                                      <p:tavLst>
                                        <p:tav tm="0">
                                          <p:val>
                                            <p:strVal val="ppt_x"/>
                                          </p:val>
                                        </p:tav>
                                        <p:tav tm="100000">
                                          <p:val>
                                            <p:fltVal val="0.5"/>
                                          </p:val>
                                        </p:tav>
                                      </p:tavLst>
                                    </p:anim>
                                    <p:anim calcmode="lin" valueType="num">
                                      <p:cBhvr>
                                        <p:cTn id="155" dur="3000"/>
                                        <p:tgtEl>
                                          <p:spTgt spid="16"/>
                                        </p:tgtEl>
                                        <p:attrNameLst>
                                          <p:attrName>ppt_y</p:attrName>
                                        </p:attrNameLst>
                                      </p:cBhvr>
                                      <p:tavLst>
                                        <p:tav tm="0">
                                          <p:val>
                                            <p:strVal val="ppt_y"/>
                                          </p:val>
                                        </p:tav>
                                        <p:tav tm="100000">
                                          <p:val>
                                            <p:fltVal val="0.5"/>
                                          </p:val>
                                        </p:tav>
                                      </p:tavLst>
                                    </p:anim>
                                    <p:set>
                                      <p:cBhvr>
                                        <p:cTn id="156" dur="1" fill="hold">
                                          <p:stCondLst>
                                            <p:cond delay="2999"/>
                                          </p:stCondLst>
                                        </p:cTn>
                                        <p:tgtEl>
                                          <p:spTgt spid="16"/>
                                        </p:tgtEl>
                                        <p:attrNameLst>
                                          <p:attrName>style.visibility</p:attrName>
                                        </p:attrNameLst>
                                      </p:cBhvr>
                                      <p:to>
                                        <p:strVal val="hidden"/>
                                      </p:to>
                                    </p:set>
                                  </p:childTnLst>
                                </p:cTn>
                              </p:par>
                              <p:par>
                                <p:cTn id="157" presetID="8" presetClass="emph" presetSubtype="0" fill="hold" nodeType="withEffect">
                                  <p:stCondLst>
                                    <p:cond delay="0"/>
                                  </p:stCondLst>
                                  <p:childTnLst>
                                    <p:animRot by="-21600000">
                                      <p:cBhvr>
                                        <p:cTn id="158" dur="3000" fill="hold"/>
                                        <p:tgtEl>
                                          <p:spTgt spid="7"/>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8"/>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9"/>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0"/>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1"/>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2"/>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3"/>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5"/>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6"/>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6"/>
                                        </p:tgtEl>
                                        <p:attrNameLst>
                                          <p:attrName>ppt_w</p:attrName>
                                        </p:attrNameLst>
                                      </p:cBhvr>
                                      <p:tavLst>
                                        <p:tav tm="0">
                                          <p:val>
                                            <p:strVal val="ppt_w"/>
                                          </p:val>
                                        </p:tav>
                                        <p:tav tm="100000">
                                          <p:val>
                                            <p:fltVal val="0"/>
                                          </p:val>
                                        </p:tav>
                                      </p:tavLst>
                                    </p:anim>
                                    <p:anim calcmode="lin" valueType="num">
                                      <p:cBhvr>
                                        <p:cTn id="179" dur="3000"/>
                                        <p:tgtEl>
                                          <p:spTgt spid="6"/>
                                        </p:tgtEl>
                                        <p:attrNameLst>
                                          <p:attrName>ppt_h</p:attrName>
                                        </p:attrNameLst>
                                      </p:cBhvr>
                                      <p:tavLst>
                                        <p:tav tm="0">
                                          <p:val>
                                            <p:strVal val="ppt_h"/>
                                          </p:val>
                                        </p:tav>
                                        <p:tav tm="100000">
                                          <p:val>
                                            <p:fltVal val="0"/>
                                          </p:val>
                                        </p:tav>
                                      </p:tavLst>
                                    </p:anim>
                                    <p:anim calcmode="lin" valueType="num">
                                      <p:cBhvr>
                                        <p:cTn id="180" dur="3000"/>
                                        <p:tgtEl>
                                          <p:spTgt spid="6"/>
                                        </p:tgtEl>
                                        <p:attrNameLst>
                                          <p:attrName>ppt_x</p:attrName>
                                        </p:attrNameLst>
                                      </p:cBhvr>
                                      <p:tavLst>
                                        <p:tav tm="0">
                                          <p:val>
                                            <p:strVal val="ppt_x"/>
                                          </p:val>
                                        </p:tav>
                                        <p:tav tm="100000">
                                          <p:val>
                                            <p:fltVal val="0.5"/>
                                          </p:val>
                                        </p:tav>
                                      </p:tavLst>
                                    </p:anim>
                                    <p:anim calcmode="lin" valueType="num">
                                      <p:cBhvr>
                                        <p:cTn id="181" dur="3000"/>
                                        <p:tgtEl>
                                          <p:spTgt spid="6"/>
                                        </p:tgtEl>
                                        <p:attrNameLst>
                                          <p:attrName>ppt_y</p:attrName>
                                        </p:attrNameLst>
                                      </p:cBhvr>
                                      <p:tavLst>
                                        <p:tav tm="0">
                                          <p:val>
                                            <p:strVal val="ppt_y"/>
                                          </p:val>
                                        </p:tav>
                                        <p:tav tm="100000">
                                          <p:val>
                                            <p:fltVal val="0.5"/>
                                          </p:val>
                                        </p:tav>
                                      </p:tavLst>
                                    </p:anim>
                                    <p:set>
                                      <p:cBhvr>
                                        <p:cTn id="182" dur="1" fill="hold">
                                          <p:stCondLst>
                                            <p:cond delay="2999"/>
                                          </p:stCondLst>
                                        </p:cTn>
                                        <p:tgtEl>
                                          <p:spTgt spid="6"/>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6"/>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5"/>
                                        </p:tgtEl>
                                        <p:attrNameLst>
                                          <p:attrName>style.visibility</p:attrName>
                                        </p:attrNameLst>
                                      </p:cBhvr>
                                      <p:to>
                                        <p:strVal val="visible"/>
                                      </p:to>
                                    </p:set>
                                    <p:anim calcmode="lin" valueType="num">
                                      <p:cBhvr>
                                        <p:cTn id="187" dur="2000" fill="hold"/>
                                        <p:tgtEl>
                                          <p:spTgt spid="5"/>
                                        </p:tgtEl>
                                        <p:attrNameLst>
                                          <p:attrName>ppt_w</p:attrName>
                                        </p:attrNameLst>
                                      </p:cBhvr>
                                      <p:tavLst>
                                        <p:tav tm="0">
                                          <p:val>
                                            <p:strVal val="4/3*#ppt_w"/>
                                          </p:val>
                                        </p:tav>
                                        <p:tav tm="100000">
                                          <p:val>
                                            <p:strVal val="#ppt_w"/>
                                          </p:val>
                                        </p:tav>
                                      </p:tavLst>
                                    </p:anim>
                                    <p:anim calcmode="lin" valueType="num">
                                      <p:cBhvr>
                                        <p:cTn id="188" dur="2000" fill="hold"/>
                                        <p:tgtEl>
                                          <p:spTgt spid="5"/>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5"/>
                                        </p:tgtEl>
                                        <p:attrNameLst>
                                          <p:attrName>style.visibility</p:attrName>
                                        </p:attrNameLst>
                                      </p:cBhvr>
                                      <p:to>
                                        <p:strVal val="visible"/>
                                      </p:to>
                                    </p:set>
                                    <p:animEffect transition="in" filter="wheel(8)">
                                      <p:cBhvr>
                                        <p:cTn id="19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chemeClr val="bg1"/>
              </a:gs>
              <a:gs pos="53000">
                <a:srgbClr val="D4DEFF"/>
              </a:gs>
              <a:gs pos="83000">
                <a:srgbClr val="D4DEFF"/>
              </a:gs>
              <a:gs pos="100000">
                <a:srgbClr val="96AB94"/>
              </a:gs>
            </a:gsLst>
            <a:lin ang="5400000" scaled="0"/>
          </a:gradFill>
        </p:spPr>
        <p:txBody>
          <a:bodyPr/>
          <a:lstStyle/>
          <a:p>
            <a:endParaRPr lang="es-ES" dirty="0"/>
          </a:p>
        </p:txBody>
      </p:sp>
      <p:pic>
        <p:nvPicPr>
          <p:cNvPr id="5" name="4 Imagen" descr="0(42).jpg"/>
          <p:cNvPicPr>
            <a:picLocks noChangeAspect="1"/>
          </p:cNvPicPr>
          <p:nvPr/>
        </p:nvPicPr>
        <p:blipFill>
          <a:blip r:embed="rId2"/>
          <a:stretch>
            <a:fillRect/>
          </a:stretch>
        </p:blipFill>
        <p:spPr>
          <a:xfrm>
            <a:off x="0" y="0"/>
            <a:ext cx="9144000" cy="6858000"/>
          </a:xfrm>
          <a:prstGeom prst="rect">
            <a:avLst/>
          </a:prstGeom>
        </p:spPr>
      </p:pic>
      <p:pic>
        <p:nvPicPr>
          <p:cNvPr id="6" name="5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4969685" y="2216461"/>
            <a:ext cx="2189255" cy="943185"/>
          </a:xfrm>
          <a:prstGeom prst="rect">
            <a:avLst/>
          </a:prstGeom>
          <a:effectLst/>
        </p:spPr>
      </p:pic>
      <p:pic>
        <p:nvPicPr>
          <p:cNvPr id="7" name="6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4942750" y="3882564"/>
            <a:ext cx="2189255" cy="943185"/>
          </a:xfrm>
          <a:prstGeom prst="rect">
            <a:avLst/>
          </a:prstGeom>
          <a:effectLst/>
        </p:spPr>
      </p:pic>
      <p:pic>
        <p:nvPicPr>
          <p:cNvPr id="8" name="7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2063429" y="4023806"/>
            <a:ext cx="2189255" cy="943185"/>
          </a:xfrm>
          <a:prstGeom prst="rect">
            <a:avLst/>
          </a:prstGeom>
          <a:effectLst/>
        </p:spPr>
      </p:pic>
      <p:pic>
        <p:nvPicPr>
          <p:cNvPr id="9" name="8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1980949" y="2453805"/>
            <a:ext cx="2189255" cy="943185"/>
          </a:xfrm>
          <a:prstGeom prst="rect">
            <a:avLst/>
          </a:prstGeom>
          <a:effectLst/>
        </p:spPr>
      </p:pic>
      <p:pic>
        <p:nvPicPr>
          <p:cNvPr id="10" name="9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2706372" y="4095243"/>
            <a:ext cx="2189255" cy="943185"/>
          </a:xfrm>
          <a:prstGeom prst="rect">
            <a:avLst/>
          </a:prstGeom>
          <a:effectLst/>
        </p:spPr>
      </p:pic>
      <p:pic>
        <p:nvPicPr>
          <p:cNvPr id="11" name="10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2552452" y="2382368"/>
            <a:ext cx="2189255" cy="943185"/>
          </a:xfrm>
          <a:prstGeom prst="rect">
            <a:avLst/>
          </a:prstGeom>
          <a:effectLst/>
        </p:spPr>
      </p:pic>
      <p:pic>
        <p:nvPicPr>
          <p:cNvPr id="12" name="11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4398181" y="2287901"/>
            <a:ext cx="2189255" cy="943185"/>
          </a:xfrm>
          <a:prstGeom prst="rect">
            <a:avLst/>
          </a:prstGeom>
          <a:effectLst/>
        </p:spPr>
      </p:pic>
      <p:pic>
        <p:nvPicPr>
          <p:cNvPr id="13" name="12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4371246" y="3954004"/>
            <a:ext cx="2189255" cy="943185"/>
          </a:xfrm>
          <a:prstGeom prst="rect">
            <a:avLst/>
          </a:prstGeom>
          <a:effectLst/>
        </p:spPr>
      </p:pic>
      <p:pic>
        <p:nvPicPr>
          <p:cNvPr id="14" name="13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5596735" y="2166418"/>
            <a:ext cx="2189255" cy="943185"/>
          </a:xfrm>
          <a:prstGeom prst="rect">
            <a:avLst/>
          </a:prstGeom>
          <a:effectLst/>
        </p:spPr>
      </p:pic>
      <p:pic>
        <p:nvPicPr>
          <p:cNvPr id="15" name="14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5569800" y="3832521"/>
            <a:ext cx="2189255" cy="943185"/>
          </a:xfrm>
          <a:prstGeom prst="rect">
            <a:avLst/>
          </a:prstGeom>
          <a:effectLst/>
        </p:spPr>
      </p:pic>
      <p:pic>
        <p:nvPicPr>
          <p:cNvPr id="16" name="15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6255569" y="2216462"/>
            <a:ext cx="2189255" cy="943185"/>
          </a:xfrm>
          <a:prstGeom prst="rect">
            <a:avLst/>
          </a:prstGeom>
          <a:effectLst/>
        </p:spPr>
      </p:pic>
      <p:pic>
        <p:nvPicPr>
          <p:cNvPr id="17" name="16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6228634" y="3882565"/>
            <a:ext cx="2189255" cy="943185"/>
          </a:xfrm>
          <a:prstGeom prst="rect">
            <a:avLst/>
          </a:prstGeom>
          <a:effectLst/>
        </p:spPr>
      </p:pic>
      <p:pic>
        <p:nvPicPr>
          <p:cNvPr id="18" name="17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706108" y="4095244"/>
            <a:ext cx="2189255" cy="943185"/>
          </a:xfrm>
          <a:prstGeom prst="rect">
            <a:avLst/>
          </a:prstGeom>
          <a:effectLst/>
        </p:spPr>
      </p:pic>
      <p:pic>
        <p:nvPicPr>
          <p:cNvPr id="19" name="18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623628" y="2525243"/>
            <a:ext cx="2189255" cy="943185"/>
          </a:xfrm>
          <a:prstGeom prst="rect">
            <a:avLst/>
          </a:prstGeom>
          <a:effectLst/>
        </p:spPr>
      </p:pic>
      <p:pic>
        <p:nvPicPr>
          <p:cNvPr id="20" name="19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1420487" y="4023805"/>
            <a:ext cx="2189255" cy="943185"/>
          </a:xfrm>
          <a:prstGeom prst="rect">
            <a:avLst/>
          </a:prstGeom>
          <a:effectLst/>
        </p:spPr>
      </p:pic>
      <p:pic>
        <p:nvPicPr>
          <p:cNvPr id="21" name="20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1338008" y="2453805"/>
            <a:ext cx="2189255" cy="943185"/>
          </a:xfrm>
          <a:prstGeom prst="rect">
            <a:avLst/>
          </a:prstGeom>
          <a:effectLst/>
        </p:spPr>
      </p:pic>
      <p:pic>
        <p:nvPicPr>
          <p:cNvPr id="22" name="21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8240" y="4095244"/>
            <a:ext cx="2189255" cy="943185"/>
          </a:xfrm>
          <a:prstGeom prst="rect">
            <a:avLst/>
          </a:prstGeom>
          <a:effectLst/>
        </p:spPr>
      </p:pic>
      <p:pic>
        <p:nvPicPr>
          <p:cNvPr id="23" name="22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19283" y="2596681"/>
            <a:ext cx="2189255" cy="943185"/>
          </a:xfrm>
          <a:prstGeom prst="rect">
            <a:avLst/>
          </a:prstGeom>
          <a:effectLst/>
        </p:spPr>
      </p:pic>
      <p:pic>
        <p:nvPicPr>
          <p:cNvPr id="24" name="23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7896098">
            <a:off x="6969949" y="2216462"/>
            <a:ext cx="2189255" cy="943185"/>
          </a:xfrm>
          <a:prstGeom prst="rect">
            <a:avLst/>
          </a:prstGeom>
          <a:effectLst/>
        </p:spPr>
      </p:pic>
      <p:pic>
        <p:nvPicPr>
          <p:cNvPr id="25" name="24 Imagen" descr="dna-304162_640.png"/>
          <p:cNvPicPr>
            <a:picLocks noChangeAspect="1"/>
          </p:cNvPicPr>
          <p:nvPr/>
        </p:nvPicPr>
        <p:blipFill>
          <a:blip r:embed="rId3">
            <a:duotone>
              <a:prstClr val="black"/>
              <a:schemeClr val="accent4">
                <a:tint val="45000"/>
                <a:satMod val="400000"/>
              </a:schemeClr>
            </a:duotone>
            <a:lum contrast="40000"/>
          </a:blip>
          <a:stretch>
            <a:fillRect/>
          </a:stretch>
        </p:blipFill>
        <p:spPr>
          <a:xfrm rot="13778190">
            <a:off x="6943014" y="3882565"/>
            <a:ext cx="2189255" cy="943185"/>
          </a:xfrm>
          <a:prstGeom prst="rect">
            <a:avLst/>
          </a:prstGeom>
          <a:effectLst/>
        </p:spPr>
      </p:pic>
      <p:sp>
        <p:nvSpPr>
          <p:cNvPr id="26" name="25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1+#ppt_w/2"/>
                                          </p:val>
                                        </p:tav>
                                        <p:tav tm="100000">
                                          <p:val>
                                            <p:strVal val="#ppt_x"/>
                                          </p:val>
                                        </p:tav>
                                      </p:tavLst>
                                    </p:anim>
                                    <p:anim calcmode="lin" valueType="num">
                                      <p:cBhvr additive="base">
                                        <p:cTn id="19" dur="30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1+#ppt_w/2"/>
                                          </p:val>
                                        </p:tav>
                                        <p:tav tm="100000">
                                          <p:val>
                                            <p:strVal val="#ppt_x"/>
                                          </p:val>
                                        </p:tav>
                                      </p:tavLst>
                                    </p:anim>
                                    <p:anim calcmode="lin" valueType="num">
                                      <p:cBhvr additive="base">
                                        <p:cTn id="23" dur="3000" fill="hold"/>
                                        <p:tgtEl>
                                          <p:spTgt spid="2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1+#ppt_w/2"/>
                                          </p:val>
                                        </p:tav>
                                        <p:tav tm="100000">
                                          <p:val>
                                            <p:strVal val="#ppt_x"/>
                                          </p:val>
                                        </p:tav>
                                      </p:tavLst>
                                    </p:anim>
                                    <p:anim calcmode="lin" valueType="num">
                                      <p:cBhvr additive="base">
                                        <p:cTn id="27" dur="3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0-#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0-#ppt_w/2"/>
                                          </p:val>
                                        </p:tav>
                                        <p:tav tm="100000">
                                          <p:val>
                                            <p:strVal val="#ppt_x"/>
                                          </p:val>
                                        </p:tav>
                                      </p:tavLst>
                                    </p:anim>
                                    <p:anim calcmode="lin" valueType="num">
                                      <p:cBhvr additive="base">
                                        <p:cTn id="71" dur="3000" fill="hold"/>
                                        <p:tgtEl>
                                          <p:spTgt spid="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0-#ppt_w/2"/>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3000" fill="hold"/>
                                        <p:tgtEl>
                                          <p:spTgt spid="15"/>
                                        </p:tgtEl>
                                        <p:attrNameLst>
                                          <p:attrName>ppt_x</p:attrName>
                                        </p:attrNameLst>
                                      </p:cBhvr>
                                      <p:tavLst>
                                        <p:tav tm="0">
                                          <p:val>
                                            <p:strVal val="0-#ppt_w/2"/>
                                          </p:val>
                                        </p:tav>
                                        <p:tav tm="100000">
                                          <p:val>
                                            <p:strVal val="#ppt_x"/>
                                          </p:val>
                                        </p:tav>
                                      </p:tavLst>
                                    </p:anim>
                                    <p:anim calcmode="lin" valueType="num">
                                      <p:cBhvr additive="base">
                                        <p:cTn id="79" dur="3000" fill="hold"/>
                                        <p:tgtEl>
                                          <p:spTgt spid="15"/>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0" fill="hold"/>
                                        <p:tgtEl>
                                          <p:spTgt spid="17"/>
                                        </p:tgtEl>
                                        <p:attrNameLst>
                                          <p:attrName>ppt_x</p:attrName>
                                        </p:attrNameLst>
                                      </p:cBhvr>
                                      <p:tavLst>
                                        <p:tav tm="0">
                                          <p:val>
                                            <p:strVal val="0-#ppt_w/2"/>
                                          </p:val>
                                        </p:tav>
                                        <p:tav tm="100000">
                                          <p:val>
                                            <p:strVal val="#ppt_x"/>
                                          </p:val>
                                        </p:tav>
                                      </p:tavLst>
                                    </p:anim>
                                    <p:anim calcmode="lin" valueType="num">
                                      <p:cBhvr additive="base">
                                        <p:cTn id="83" dur="3000" fill="hold"/>
                                        <p:tgtEl>
                                          <p:spTgt spid="17"/>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8"/>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20"/>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22"/>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3"/>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7"/>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2"/>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2" fill="hold" nodeType="after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20"/>
                                        </p:tgtEl>
                                        <p:attrNameLst>
                                          <p:attrName>ppt_x</p:attrName>
                                        </p:attrNameLst>
                                      </p:cBhvr>
                                      <p:tavLst>
                                        <p:tav tm="0">
                                          <p:val>
                                            <p:strVal val="ppt_x"/>
                                          </p:val>
                                        </p:tav>
                                        <p:tav tm="100000">
                                          <p:val>
                                            <p:strVal val="1+ppt_w/2"/>
                                          </p:val>
                                        </p:tav>
                                      </p:tavLst>
                                    </p:anim>
                                    <p:anim calcmode="lin" valueType="num">
                                      <p:cBhvr additive="base">
                                        <p:cTn id="155" dur="3000"/>
                                        <p:tgtEl>
                                          <p:spTgt spid="20"/>
                                        </p:tgtEl>
                                        <p:attrNameLst>
                                          <p:attrName>ppt_y</p:attrName>
                                        </p:attrNameLst>
                                      </p:cBhvr>
                                      <p:tavLst>
                                        <p:tav tm="0">
                                          <p:val>
                                            <p:strVal val="ppt_y"/>
                                          </p:val>
                                        </p:tav>
                                        <p:tav tm="100000">
                                          <p:val>
                                            <p:strVal val="ppt_y"/>
                                          </p:val>
                                        </p:tav>
                                      </p:tavLst>
                                    </p:anim>
                                    <p:set>
                                      <p:cBhvr>
                                        <p:cTn id="156" dur="1" fill="hold">
                                          <p:stCondLst>
                                            <p:cond delay="2999"/>
                                          </p:stCondLst>
                                        </p:cTn>
                                        <p:tgtEl>
                                          <p:spTgt spid="20"/>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21"/>
                                        </p:tgtEl>
                                        <p:attrNameLst>
                                          <p:attrName>ppt_x</p:attrName>
                                        </p:attrNameLst>
                                      </p:cBhvr>
                                      <p:tavLst>
                                        <p:tav tm="0">
                                          <p:val>
                                            <p:strVal val="ppt_x"/>
                                          </p:val>
                                        </p:tav>
                                        <p:tav tm="100000">
                                          <p:val>
                                            <p:strVal val="1+ppt_w/2"/>
                                          </p:val>
                                        </p:tav>
                                      </p:tavLst>
                                    </p:anim>
                                    <p:anim calcmode="lin" valueType="num">
                                      <p:cBhvr additive="base">
                                        <p:cTn id="159" dur="3000"/>
                                        <p:tgtEl>
                                          <p:spTgt spid="21"/>
                                        </p:tgtEl>
                                        <p:attrNameLst>
                                          <p:attrName>ppt_y</p:attrName>
                                        </p:attrNameLst>
                                      </p:cBhvr>
                                      <p:tavLst>
                                        <p:tav tm="0">
                                          <p:val>
                                            <p:strVal val="ppt_y"/>
                                          </p:val>
                                        </p:tav>
                                        <p:tav tm="100000">
                                          <p:val>
                                            <p:strVal val="ppt_y"/>
                                          </p:val>
                                        </p:tav>
                                      </p:tavLst>
                                    </p:anim>
                                    <p:set>
                                      <p:cBhvr>
                                        <p:cTn id="160" dur="1" fill="hold">
                                          <p:stCondLst>
                                            <p:cond delay="2999"/>
                                          </p:stCondLst>
                                        </p:cTn>
                                        <p:tgtEl>
                                          <p:spTgt spid="21"/>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22"/>
                                        </p:tgtEl>
                                        <p:attrNameLst>
                                          <p:attrName>ppt_x</p:attrName>
                                        </p:attrNameLst>
                                      </p:cBhvr>
                                      <p:tavLst>
                                        <p:tav tm="0">
                                          <p:val>
                                            <p:strVal val="ppt_x"/>
                                          </p:val>
                                        </p:tav>
                                        <p:tav tm="100000">
                                          <p:val>
                                            <p:strVal val="1+ppt_w/2"/>
                                          </p:val>
                                        </p:tav>
                                      </p:tavLst>
                                    </p:anim>
                                    <p:anim calcmode="lin" valueType="num">
                                      <p:cBhvr additive="base">
                                        <p:cTn id="163" dur="3000"/>
                                        <p:tgtEl>
                                          <p:spTgt spid="22"/>
                                        </p:tgtEl>
                                        <p:attrNameLst>
                                          <p:attrName>ppt_y</p:attrName>
                                        </p:attrNameLst>
                                      </p:cBhvr>
                                      <p:tavLst>
                                        <p:tav tm="0">
                                          <p:val>
                                            <p:strVal val="ppt_y"/>
                                          </p:val>
                                        </p:tav>
                                        <p:tav tm="100000">
                                          <p:val>
                                            <p:strVal val="ppt_y"/>
                                          </p:val>
                                        </p:tav>
                                      </p:tavLst>
                                    </p:anim>
                                    <p:set>
                                      <p:cBhvr>
                                        <p:cTn id="164" dur="1" fill="hold">
                                          <p:stCondLst>
                                            <p:cond delay="2999"/>
                                          </p:stCondLst>
                                        </p:cTn>
                                        <p:tgtEl>
                                          <p:spTgt spid="22"/>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1+ppt_w/2"/>
                                          </p:val>
                                        </p:tav>
                                      </p:tavLst>
                                    </p:anim>
                                    <p:anim calcmode="lin" valueType="num">
                                      <p:cBhvr additive="base">
                                        <p:cTn id="167" dur="3000"/>
                                        <p:tgtEl>
                                          <p:spTgt spid="23"/>
                                        </p:tgtEl>
                                        <p:attrNameLst>
                                          <p:attrName>ppt_y</p:attrName>
                                        </p:attrNameLst>
                                      </p:cBhvr>
                                      <p:tavLst>
                                        <p:tav tm="0">
                                          <p:val>
                                            <p:strVal val="ppt_y"/>
                                          </p:val>
                                        </p:tav>
                                        <p:tav tm="100000">
                                          <p:val>
                                            <p:strVal val="ppt_y"/>
                                          </p:val>
                                        </p:tav>
                                      </p:tavLst>
                                    </p:anim>
                                    <p:set>
                                      <p:cBhvr>
                                        <p:cTn id="168" dur="1" fill="hold">
                                          <p:stCondLst>
                                            <p:cond delay="2999"/>
                                          </p:stCondLst>
                                        </p:cTn>
                                        <p:tgtEl>
                                          <p:spTgt spid="23"/>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8"/>
                                        </p:tgtEl>
                                        <p:attrNameLst>
                                          <p:attrName>ppt_w</p:attrName>
                                        </p:attrNameLst>
                                      </p:cBhvr>
                                      <p:tavLst>
                                        <p:tav tm="0">
                                          <p:val>
                                            <p:strVal val="ppt_w"/>
                                          </p:val>
                                        </p:tav>
                                        <p:tav tm="100000">
                                          <p:val>
                                            <p:strVal val="ppt_w"/>
                                          </p:val>
                                        </p:tav>
                                      </p:tavLst>
                                    </p:anim>
                                    <p:anim calcmode="lin" valueType="num">
                                      <p:cBhvr>
                                        <p:cTn id="17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8"/>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9"/>
                                        </p:tgtEl>
                                        <p:attrNameLst>
                                          <p:attrName>ppt_w</p:attrName>
                                        </p:attrNameLst>
                                      </p:cBhvr>
                                      <p:tavLst>
                                        <p:tav tm="0">
                                          <p:val>
                                            <p:strVal val="ppt_w"/>
                                          </p:val>
                                        </p:tav>
                                        <p:tav tm="100000">
                                          <p:val>
                                            <p:strVal val="ppt_w"/>
                                          </p:val>
                                        </p:tav>
                                      </p:tavLst>
                                    </p:anim>
                                    <p:anim calcmode="lin" valueType="num">
                                      <p:cBhvr>
                                        <p:cTn id="17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9"/>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10"/>
                                        </p:tgtEl>
                                        <p:attrNameLst>
                                          <p:attrName>ppt_w</p:attrName>
                                        </p:attrNameLst>
                                      </p:cBhvr>
                                      <p:tavLst>
                                        <p:tav tm="0">
                                          <p:val>
                                            <p:strVal val="ppt_w"/>
                                          </p:val>
                                        </p:tav>
                                        <p:tav tm="100000">
                                          <p:val>
                                            <p:strVal val="ppt_w"/>
                                          </p:val>
                                        </p:tav>
                                      </p:tavLst>
                                    </p:anim>
                                    <p:anim calcmode="lin" valueType="num">
                                      <p:cBhvr>
                                        <p:cTn id="17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0"/>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1"/>
                                        </p:tgtEl>
                                        <p:attrNameLst>
                                          <p:attrName>ppt_w</p:attrName>
                                        </p:attrNameLst>
                                      </p:cBhvr>
                                      <p:tavLst>
                                        <p:tav tm="0">
                                          <p:val>
                                            <p:strVal val="ppt_w"/>
                                          </p:val>
                                        </p:tav>
                                        <p:tav tm="100000">
                                          <p:val>
                                            <p:strVal val="ppt_w"/>
                                          </p:val>
                                        </p:tav>
                                      </p:tavLst>
                                    </p:anim>
                                    <p:anim calcmode="lin" valueType="num">
                                      <p:cBhvr>
                                        <p:cTn id="18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1"/>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8"/>
                                        </p:tgtEl>
                                        <p:attrNameLst>
                                          <p:attrName>ppt_w</p:attrName>
                                        </p:attrNameLst>
                                      </p:cBhvr>
                                      <p:tavLst>
                                        <p:tav tm="0">
                                          <p:val>
                                            <p:strVal val="ppt_w"/>
                                          </p:val>
                                        </p:tav>
                                        <p:tav tm="100000">
                                          <p:val>
                                            <p:strVal val="ppt_w"/>
                                          </p:val>
                                        </p:tav>
                                      </p:tavLst>
                                    </p:anim>
                                    <p:anim calcmode="lin" valueType="num">
                                      <p:cBhvr>
                                        <p:cTn id="1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8"/>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9"/>
                                        </p:tgtEl>
                                        <p:attrNameLst>
                                          <p:attrName>ppt_w</p:attrName>
                                        </p:attrNameLst>
                                      </p:cBhvr>
                                      <p:tavLst>
                                        <p:tav tm="0">
                                          <p:val>
                                            <p:strVal val="ppt_w"/>
                                          </p:val>
                                        </p:tav>
                                        <p:tav tm="100000">
                                          <p:val>
                                            <p:strVal val="ppt_w"/>
                                          </p:val>
                                        </p:tav>
                                      </p:tavLst>
                                    </p:anim>
                                    <p:anim calcmode="lin" valueType="num">
                                      <p:cBhvr>
                                        <p:cTn id="191"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9"/>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20"/>
                                        </p:tgtEl>
                                        <p:attrNameLst>
                                          <p:attrName>ppt_w</p:attrName>
                                        </p:attrNameLst>
                                      </p:cBhvr>
                                      <p:tavLst>
                                        <p:tav tm="0">
                                          <p:val>
                                            <p:strVal val="ppt_w"/>
                                          </p:val>
                                        </p:tav>
                                        <p:tav tm="100000">
                                          <p:val>
                                            <p:strVal val="ppt_w"/>
                                          </p:val>
                                        </p:tav>
                                      </p:tavLst>
                                    </p:anim>
                                    <p:anim calcmode="lin" valueType="num">
                                      <p:cBhvr>
                                        <p:cTn id="195"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0"/>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21"/>
                                        </p:tgtEl>
                                        <p:attrNameLst>
                                          <p:attrName>ppt_w</p:attrName>
                                        </p:attrNameLst>
                                      </p:cBhvr>
                                      <p:tavLst>
                                        <p:tav tm="0">
                                          <p:val>
                                            <p:strVal val="ppt_w"/>
                                          </p:val>
                                        </p:tav>
                                        <p:tav tm="100000">
                                          <p:val>
                                            <p:strVal val="ppt_w"/>
                                          </p:val>
                                        </p:tav>
                                      </p:tavLst>
                                    </p:anim>
                                    <p:anim calcmode="lin" valueType="num">
                                      <p:cBhvr>
                                        <p:cTn id="19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21"/>
                                        </p:tgtEl>
                                        <p:attrNameLst>
                                          <p:attrName>style.visibility</p:attrName>
                                        </p:attrNameLst>
                                      </p:cBhvr>
                                      <p:to>
                                        <p:strVal val="hidden"/>
                                      </p:to>
                                    </p:set>
                                  </p:childTnLst>
                                </p:cTn>
                              </p:par>
                              <p:par>
                                <p:cTn id="201" presetID="19" presetClass="exit" presetSubtype="5" fill="hold" nodeType="withEffect">
                                  <p:stCondLst>
                                    <p:cond delay="0"/>
                                  </p:stCondLst>
                                  <p:childTnLst>
                                    <p:anim calcmode="lin" valueType="num">
                                      <p:cBhvr>
                                        <p:cTn id="202" dur="3000"/>
                                        <p:tgtEl>
                                          <p:spTgt spid="22"/>
                                        </p:tgtEl>
                                        <p:attrNameLst>
                                          <p:attrName>ppt_w</p:attrName>
                                        </p:attrNameLst>
                                      </p:cBhvr>
                                      <p:tavLst>
                                        <p:tav tm="0">
                                          <p:val>
                                            <p:strVal val="ppt_w"/>
                                          </p:val>
                                        </p:tav>
                                        <p:tav tm="100000">
                                          <p:val>
                                            <p:strVal val="ppt_w"/>
                                          </p:val>
                                        </p:tav>
                                      </p:tavLst>
                                    </p:anim>
                                    <p:anim calcmode="lin" valueType="num">
                                      <p:cBhvr>
                                        <p:cTn id="20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2"/>
                                        </p:tgtEl>
                                        <p:attrNameLst>
                                          <p:attrName>style.visibility</p:attrName>
                                        </p:attrNameLst>
                                      </p:cBhvr>
                                      <p:to>
                                        <p:strVal val="hidden"/>
                                      </p:to>
                                    </p:set>
                                  </p:childTnLst>
                                </p:cTn>
                              </p:par>
                              <p:par>
                                <p:cTn id="205" presetID="19" presetClass="exit" presetSubtype="5" fill="hold" nodeType="withEffect">
                                  <p:stCondLst>
                                    <p:cond delay="0"/>
                                  </p:stCondLst>
                                  <p:childTnLst>
                                    <p:anim calcmode="lin" valueType="num">
                                      <p:cBhvr>
                                        <p:cTn id="206" dur="3000"/>
                                        <p:tgtEl>
                                          <p:spTgt spid="23"/>
                                        </p:tgtEl>
                                        <p:attrNameLst>
                                          <p:attrName>ppt_w</p:attrName>
                                        </p:attrNameLst>
                                      </p:cBhvr>
                                      <p:tavLst>
                                        <p:tav tm="0">
                                          <p:val>
                                            <p:strVal val="ppt_w"/>
                                          </p:val>
                                        </p:tav>
                                        <p:tav tm="100000">
                                          <p:val>
                                            <p:strVal val="ppt_w"/>
                                          </p:val>
                                        </p:tav>
                                      </p:tavLst>
                                    </p:anim>
                                    <p:anim calcmode="lin" valueType="num">
                                      <p:cBhvr>
                                        <p:cTn id="20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23"/>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6"/>
                                        </p:tgtEl>
                                        <p:attrNameLst>
                                          <p:attrName>ppt_x</p:attrName>
                                        </p:attrNameLst>
                                      </p:cBhvr>
                                      <p:tavLst>
                                        <p:tav tm="0">
                                          <p:val>
                                            <p:strVal val="ppt_x"/>
                                          </p:val>
                                        </p:tav>
                                        <p:tav tm="100000">
                                          <p:val>
                                            <p:strVal val="0-ppt_w/2"/>
                                          </p:val>
                                        </p:tav>
                                      </p:tavLst>
                                    </p:anim>
                                    <p:anim calcmode="lin" valueType="num">
                                      <p:cBhvr additive="base">
                                        <p:cTn id="211" dur="3000"/>
                                        <p:tgtEl>
                                          <p:spTgt spid="6"/>
                                        </p:tgtEl>
                                        <p:attrNameLst>
                                          <p:attrName>ppt_y</p:attrName>
                                        </p:attrNameLst>
                                      </p:cBhvr>
                                      <p:tavLst>
                                        <p:tav tm="0">
                                          <p:val>
                                            <p:strVal val="ppt_y"/>
                                          </p:val>
                                        </p:tav>
                                        <p:tav tm="100000">
                                          <p:val>
                                            <p:strVal val="ppt_y"/>
                                          </p:val>
                                        </p:tav>
                                      </p:tavLst>
                                    </p:anim>
                                    <p:set>
                                      <p:cBhvr>
                                        <p:cTn id="212" dur="1" fill="hold">
                                          <p:stCondLst>
                                            <p:cond delay="2999"/>
                                          </p:stCondLst>
                                        </p:cTn>
                                        <p:tgtEl>
                                          <p:spTgt spid="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0-ppt_w/2"/>
                                          </p:val>
                                        </p:tav>
                                      </p:tavLst>
                                    </p:anim>
                                    <p:anim calcmode="lin" valueType="num">
                                      <p:cBhvr additive="base">
                                        <p:cTn id="215" dur="3000"/>
                                        <p:tgtEl>
                                          <p:spTgt spid="7"/>
                                        </p:tgtEl>
                                        <p:attrNameLst>
                                          <p:attrName>ppt_y</p:attrName>
                                        </p:attrNameLst>
                                      </p:cBhvr>
                                      <p:tavLst>
                                        <p:tav tm="0">
                                          <p:val>
                                            <p:strVal val="ppt_y"/>
                                          </p:val>
                                        </p:tav>
                                        <p:tav tm="100000">
                                          <p:val>
                                            <p:strVal val="ppt_y"/>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0-ppt_w/2"/>
                                          </p:val>
                                        </p:tav>
                                      </p:tavLst>
                                    </p:anim>
                                    <p:anim calcmode="lin" valueType="num">
                                      <p:cBhvr additive="base">
                                        <p:cTn id="219" dur="3000"/>
                                        <p:tgtEl>
                                          <p:spTgt spid="12"/>
                                        </p:tgtEl>
                                        <p:attrNameLst>
                                          <p:attrName>ppt_y</p:attrName>
                                        </p:attrNameLst>
                                      </p:cBhvr>
                                      <p:tavLst>
                                        <p:tav tm="0">
                                          <p:val>
                                            <p:strVal val="ppt_y"/>
                                          </p:val>
                                        </p:tav>
                                        <p:tav tm="100000">
                                          <p:val>
                                            <p:strVal val="ppt_y"/>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3"/>
                                        </p:tgtEl>
                                        <p:attrNameLst>
                                          <p:attrName>ppt_x</p:attrName>
                                        </p:attrNameLst>
                                      </p:cBhvr>
                                      <p:tavLst>
                                        <p:tav tm="0">
                                          <p:val>
                                            <p:strVal val="ppt_x"/>
                                          </p:val>
                                        </p:tav>
                                        <p:tav tm="100000">
                                          <p:val>
                                            <p:strVal val="0-ppt_w/2"/>
                                          </p:val>
                                        </p:tav>
                                      </p:tavLst>
                                    </p:anim>
                                    <p:anim calcmode="lin" valueType="num">
                                      <p:cBhvr additive="base">
                                        <p:cTn id="223" dur="3000"/>
                                        <p:tgtEl>
                                          <p:spTgt spid="13"/>
                                        </p:tgtEl>
                                        <p:attrNameLst>
                                          <p:attrName>ppt_y</p:attrName>
                                        </p:attrNameLst>
                                      </p:cBhvr>
                                      <p:tavLst>
                                        <p:tav tm="0">
                                          <p:val>
                                            <p:strVal val="ppt_y"/>
                                          </p:val>
                                        </p:tav>
                                        <p:tav tm="100000">
                                          <p:val>
                                            <p:strVal val="ppt_y"/>
                                          </p:val>
                                        </p:tav>
                                      </p:tavLst>
                                    </p:anim>
                                    <p:set>
                                      <p:cBhvr>
                                        <p:cTn id="224" dur="1" fill="hold">
                                          <p:stCondLst>
                                            <p:cond delay="2999"/>
                                          </p:stCondLst>
                                        </p:cTn>
                                        <p:tgtEl>
                                          <p:spTgt spid="13"/>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0-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15"/>
                                        </p:tgtEl>
                                        <p:attrNameLst>
                                          <p:attrName>ppt_x</p:attrName>
                                        </p:attrNameLst>
                                      </p:cBhvr>
                                      <p:tavLst>
                                        <p:tav tm="0">
                                          <p:val>
                                            <p:strVal val="ppt_x"/>
                                          </p:val>
                                        </p:tav>
                                        <p:tav tm="100000">
                                          <p:val>
                                            <p:strVal val="0-ppt_w/2"/>
                                          </p:val>
                                        </p:tav>
                                      </p:tavLst>
                                    </p:anim>
                                    <p:anim calcmode="lin" valueType="num">
                                      <p:cBhvr additive="base">
                                        <p:cTn id="231" dur="3000"/>
                                        <p:tgtEl>
                                          <p:spTgt spid="15"/>
                                        </p:tgtEl>
                                        <p:attrNameLst>
                                          <p:attrName>ppt_y</p:attrName>
                                        </p:attrNameLst>
                                      </p:cBhvr>
                                      <p:tavLst>
                                        <p:tav tm="0">
                                          <p:val>
                                            <p:strVal val="ppt_y"/>
                                          </p:val>
                                        </p:tav>
                                        <p:tav tm="100000">
                                          <p:val>
                                            <p:strVal val="ppt_y"/>
                                          </p:val>
                                        </p:tav>
                                      </p:tavLst>
                                    </p:anim>
                                    <p:set>
                                      <p:cBhvr>
                                        <p:cTn id="232" dur="1" fill="hold">
                                          <p:stCondLst>
                                            <p:cond delay="2999"/>
                                          </p:stCondLst>
                                        </p:cTn>
                                        <p:tgtEl>
                                          <p:spTgt spid="15"/>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0-ppt_w/2"/>
                                          </p:val>
                                        </p:tav>
                                      </p:tavLst>
                                    </p:anim>
                                    <p:anim calcmode="lin" valueType="num">
                                      <p:cBhvr additive="base">
                                        <p:cTn id="235" dur="3000"/>
                                        <p:tgtEl>
                                          <p:spTgt spid="16"/>
                                        </p:tgtEl>
                                        <p:attrNameLst>
                                          <p:attrName>ppt_y</p:attrName>
                                        </p:attrNameLst>
                                      </p:cBhvr>
                                      <p:tavLst>
                                        <p:tav tm="0">
                                          <p:val>
                                            <p:strVal val="ppt_y"/>
                                          </p:val>
                                        </p:tav>
                                        <p:tav tm="100000">
                                          <p:val>
                                            <p:strVal val="ppt_y"/>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17"/>
                                        </p:tgtEl>
                                        <p:attrNameLst>
                                          <p:attrName>ppt_x</p:attrName>
                                        </p:attrNameLst>
                                      </p:cBhvr>
                                      <p:tavLst>
                                        <p:tav tm="0">
                                          <p:val>
                                            <p:strVal val="ppt_x"/>
                                          </p:val>
                                        </p:tav>
                                        <p:tav tm="100000">
                                          <p:val>
                                            <p:strVal val="0-ppt_w/2"/>
                                          </p:val>
                                        </p:tav>
                                      </p:tavLst>
                                    </p:anim>
                                    <p:anim calcmode="lin" valueType="num">
                                      <p:cBhvr additive="base">
                                        <p:cTn id="239" dur="3000"/>
                                        <p:tgtEl>
                                          <p:spTgt spid="17"/>
                                        </p:tgtEl>
                                        <p:attrNameLst>
                                          <p:attrName>ppt_y</p:attrName>
                                        </p:attrNameLst>
                                      </p:cBhvr>
                                      <p:tavLst>
                                        <p:tav tm="0">
                                          <p:val>
                                            <p:strVal val="ppt_y"/>
                                          </p:val>
                                        </p:tav>
                                        <p:tav tm="100000">
                                          <p:val>
                                            <p:strVal val="ppt_y"/>
                                          </p:val>
                                        </p:tav>
                                      </p:tavLst>
                                    </p:anim>
                                    <p:set>
                                      <p:cBhvr>
                                        <p:cTn id="240" dur="1" fill="hold">
                                          <p:stCondLst>
                                            <p:cond delay="2999"/>
                                          </p:stCondLst>
                                        </p:cTn>
                                        <p:tgtEl>
                                          <p:spTgt spid="17"/>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19" presetClass="exit" presetSubtype="5" fill="hold" nodeType="withEffect">
                                  <p:stCondLst>
                                    <p:cond delay="0"/>
                                  </p:stCondLst>
                                  <p:childTnLst>
                                    <p:anim calcmode="lin" valueType="num">
                                      <p:cBhvr>
                                        <p:cTn id="250" dur="3000"/>
                                        <p:tgtEl>
                                          <p:spTgt spid="6"/>
                                        </p:tgtEl>
                                        <p:attrNameLst>
                                          <p:attrName>ppt_w</p:attrName>
                                        </p:attrNameLst>
                                      </p:cBhvr>
                                      <p:tavLst>
                                        <p:tav tm="0">
                                          <p:val>
                                            <p:strVal val="ppt_w"/>
                                          </p:val>
                                        </p:tav>
                                        <p:tav tm="100000">
                                          <p:val>
                                            <p:strVal val="ppt_w"/>
                                          </p:val>
                                        </p:tav>
                                      </p:tavLst>
                                    </p:anim>
                                    <p:anim calcmode="lin" valueType="num">
                                      <p:cBhvr>
                                        <p:cTn id="25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6"/>
                                        </p:tgtEl>
                                        <p:attrNameLst>
                                          <p:attrName>style.visibility</p:attrName>
                                        </p:attrNameLst>
                                      </p:cBhvr>
                                      <p:to>
                                        <p:strVal val="hidden"/>
                                      </p:to>
                                    </p:set>
                                  </p:childTnLst>
                                </p:cTn>
                              </p:par>
                              <p:par>
                                <p:cTn id="253" presetID="19" presetClass="exit" presetSubtype="5" fill="hold" nodeType="withEffect">
                                  <p:stCondLst>
                                    <p:cond delay="0"/>
                                  </p:stCondLst>
                                  <p:childTnLst>
                                    <p:anim calcmode="lin" valueType="num">
                                      <p:cBhvr>
                                        <p:cTn id="254" dur="3000"/>
                                        <p:tgtEl>
                                          <p:spTgt spid="7"/>
                                        </p:tgtEl>
                                        <p:attrNameLst>
                                          <p:attrName>ppt_w</p:attrName>
                                        </p:attrNameLst>
                                      </p:cBhvr>
                                      <p:tavLst>
                                        <p:tav tm="0">
                                          <p:val>
                                            <p:strVal val="ppt_w"/>
                                          </p:val>
                                        </p:tav>
                                        <p:tav tm="100000">
                                          <p:val>
                                            <p:strVal val="ppt_w"/>
                                          </p:val>
                                        </p:tav>
                                      </p:tavLst>
                                    </p:anim>
                                    <p:anim calcmode="lin" valueType="num">
                                      <p:cBhvr>
                                        <p:cTn id="25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7"/>
                                        </p:tgtEl>
                                        <p:attrNameLst>
                                          <p:attrName>style.visibility</p:attrName>
                                        </p:attrNameLst>
                                      </p:cBhvr>
                                      <p:to>
                                        <p:strVal val="hidden"/>
                                      </p:to>
                                    </p:set>
                                  </p:childTnLst>
                                </p:cTn>
                              </p:par>
                              <p:par>
                                <p:cTn id="257" presetID="19" presetClass="exit" presetSubtype="5" fill="hold" nodeType="withEffect">
                                  <p:stCondLst>
                                    <p:cond delay="0"/>
                                  </p:stCondLst>
                                  <p:childTnLst>
                                    <p:anim calcmode="lin" valueType="num">
                                      <p:cBhvr>
                                        <p:cTn id="258" dur="3000"/>
                                        <p:tgtEl>
                                          <p:spTgt spid="12"/>
                                        </p:tgtEl>
                                        <p:attrNameLst>
                                          <p:attrName>ppt_w</p:attrName>
                                        </p:attrNameLst>
                                      </p:cBhvr>
                                      <p:tavLst>
                                        <p:tav tm="0">
                                          <p:val>
                                            <p:strVal val="ppt_w"/>
                                          </p:val>
                                        </p:tav>
                                        <p:tav tm="100000">
                                          <p:val>
                                            <p:strVal val="ppt_w"/>
                                          </p:val>
                                        </p:tav>
                                      </p:tavLst>
                                    </p:anim>
                                    <p:anim calcmode="lin" valueType="num">
                                      <p:cBhvr>
                                        <p:cTn id="25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2"/>
                                        </p:tgtEl>
                                        <p:attrNameLst>
                                          <p:attrName>style.visibility</p:attrName>
                                        </p:attrNameLst>
                                      </p:cBhvr>
                                      <p:to>
                                        <p:strVal val="hidden"/>
                                      </p:to>
                                    </p:set>
                                  </p:childTnLst>
                                </p:cTn>
                              </p:par>
                              <p:par>
                                <p:cTn id="261" presetID="19" presetClass="exit" presetSubtype="5" fill="hold" nodeType="withEffect">
                                  <p:stCondLst>
                                    <p:cond delay="0"/>
                                  </p:stCondLst>
                                  <p:childTnLst>
                                    <p:anim calcmode="lin" valueType="num">
                                      <p:cBhvr>
                                        <p:cTn id="262" dur="3000"/>
                                        <p:tgtEl>
                                          <p:spTgt spid="13"/>
                                        </p:tgtEl>
                                        <p:attrNameLst>
                                          <p:attrName>ppt_w</p:attrName>
                                        </p:attrNameLst>
                                      </p:cBhvr>
                                      <p:tavLst>
                                        <p:tav tm="0">
                                          <p:val>
                                            <p:strVal val="ppt_w"/>
                                          </p:val>
                                        </p:tav>
                                        <p:tav tm="100000">
                                          <p:val>
                                            <p:strVal val="ppt_w"/>
                                          </p:val>
                                        </p:tav>
                                      </p:tavLst>
                                    </p:anim>
                                    <p:anim calcmode="lin" valueType="num">
                                      <p:cBhvr>
                                        <p:cTn id="26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3"/>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14"/>
                                        </p:tgtEl>
                                        <p:attrNameLst>
                                          <p:attrName>ppt_w</p:attrName>
                                        </p:attrNameLst>
                                      </p:cBhvr>
                                      <p:tavLst>
                                        <p:tav tm="0">
                                          <p:val>
                                            <p:strVal val="ppt_w"/>
                                          </p:val>
                                        </p:tav>
                                        <p:tav tm="100000">
                                          <p:val>
                                            <p:strVal val="ppt_w"/>
                                          </p:val>
                                        </p:tav>
                                      </p:tavLst>
                                    </p:anim>
                                    <p:anim calcmode="lin" valueType="num">
                                      <p:cBhvr>
                                        <p:cTn id="26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4"/>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15"/>
                                        </p:tgtEl>
                                        <p:attrNameLst>
                                          <p:attrName>ppt_w</p:attrName>
                                        </p:attrNameLst>
                                      </p:cBhvr>
                                      <p:tavLst>
                                        <p:tav tm="0">
                                          <p:val>
                                            <p:strVal val="ppt_w"/>
                                          </p:val>
                                        </p:tav>
                                        <p:tav tm="100000">
                                          <p:val>
                                            <p:strVal val="ppt_w"/>
                                          </p:val>
                                        </p:tav>
                                      </p:tavLst>
                                    </p:anim>
                                    <p:anim calcmode="lin" valueType="num">
                                      <p:cBhvr>
                                        <p:cTn id="2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5"/>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16"/>
                                        </p:tgtEl>
                                        <p:attrNameLst>
                                          <p:attrName>ppt_w</p:attrName>
                                        </p:attrNameLst>
                                      </p:cBhvr>
                                      <p:tavLst>
                                        <p:tav tm="0">
                                          <p:val>
                                            <p:strVal val="ppt_w"/>
                                          </p:val>
                                        </p:tav>
                                        <p:tav tm="100000">
                                          <p:val>
                                            <p:strVal val="ppt_w"/>
                                          </p:val>
                                        </p:tav>
                                      </p:tavLst>
                                    </p:anim>
                                    <p:anim calcmode="lin" valueType="num">
                                      <p:cBhvr>
                                        <p:cTn id="27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6"/>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17"/>
                                        </p:tgtEl>
                                        <p:attrNameLst>
                                          <p:attrName>ppt_w</p:attrName>
                                        </p:attrNameLst>
                                      </p:cBhvr>
                                      <p:tavLst>
                                        <p:tav tm="0">
                                          <p:val>
                                            <p:strVal val="ppt_w"/>
                                          </p:val>
                                        </p:tav>
                                        <p:tav tm="100000">
                                          <p:val>
                                            <p:strVal val="ppt_w"/>
                                          </p:val>
                                        </p:tav>
                                      </p:tavLst>
                                    </p:anim>
                                    <p:anim calcmode="lin" valueType="num">
                                      <p:cBhvr>
                                        <p:cTn id="2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7"/>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24"/>
                                        </p:tgtEl>
                                        <p:attrNameLst>
                                          <p:attrName>ppt_w</p:attrName>
                                        </p:attrNameLst>
                                      </p:cBhvr>
                                      <p:tavLst>
                                        <p:tav tm="0">
                                          <p:val>
                                            <p:strVal val="ppt_w"/>
                                          </p:val>
                                        </p:tav>
                                        <p:tav tm="100000">
                                          <p:val>
                                            <p:strVal val="ppt_w"/>
                                          </p:val>
                                        </p:tav>
                                      </p:tavLst>
                                    </p:anim>
                                    <p:anim calcmode="lin" valueType="num">
                                      <p:cBhvr>
                                        <p:cTn id="28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24"/>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25"/>
                                        </p:tgtEl>
                                        <p:attrNameLst>
                                          <p:attrName>ppt_w</p:attrName>
                                        </p:attrNameLst>
                                      </p:cBhvr>
                                      <p:tavLst>
                                        <p:tav tm="0">
                                          <p:val>
                                            <p:strVal val="ppt_w"/>
                                          </p:val>
                                        </p:tav>
                                        <p:tav tm="100000">
                                          <p:val>
                                            <p:strVal val="ppt_w"/>
                                          </p:val>
                                        </p:tav>
                                      </p:tavLst>
                                    </p:anim>
                                    <p:anim calcmode="lin" valueType="num">
                                      <p:cBhvr>
                                        <p:cTn id="28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25"/>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5"/>
                                        </p:tgtEl>
                                        <p:attrNameLst>
                                          <p:attrName>style.visibility</p:attrName>
                                        </p:attrNameLst>
                                      </p:cBhvr>
                                      <p:to>
                                        <p:strVal val="visible"/>
                                      </p:to>
                                    </p:set>
                                    <p:anim calcmode="lin" valueType="num">
                                      <p:cBhvr>
                                        <p:cTn id="291" dur="3000" fill="hold"/>
                                        <p:tgtEl>
                                          <p:spTgt spid="5"/>
                                        </p:tgtEl>
                                        <p:attrNameLst>
                                          <p:attrName>ppt_w</p:attrName>
                                        </p:attrNameLst>
                                      </p:cBhvr>
                                      <p:tavLst>
                                        <p:tav tm="0">
                                          <p:val>
                                            <p:strVal val="4/3*#ppt_w"/>
                                          </p:val>
                                        </p:tav>
                                        <p:tav tm="100000">
                                          <p:val>
                                            <p:strVal val="#ppt_w"/>
                                          </p:val>
                                        </p:tav>
                                      </p:tavLst>
                                    </p:anim>
                                    <p:anim calcmode="lin" valueType="num">
                                      <p:cBhvr>
                                        <p:cTn id="292" dur="3000" fill="hold"/>
                                        <p:tgtEl>
                                          <p:spTgt spid="5"/>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5"/>
                                        </p:tgtEl>
                                        <p:attrNameLst>
                                          <p:attrName>style.visibility</p:attrName>
                                        </p:attrNameLst>
                                      </p:cBhvr>
                                      <p:to>
                                        <p:strVal val="visible"/>
                                      </p:to>
                                    </p:set>
                                    <p:animEffect transition="in" filter="barn(outVertical)">
                                      <p:cBhvr>
                                        <p:cTn id="29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chemeClr val="accent3">
                  <a:lumMod val="50000"/>
                </a:schemeClr>
              </a:gs>
              <a:gs pos="7001">
                <a:srgbClr val="E6E6E6"/>
              </a:gs>
              <a:gs pos="32001">
                <a:srgbClr val="7D8496"/>
              </a:gs>
              <a:gs pos="47000">
                <a:srgbClr val="E6E6E6"/>
              </a:gs>
              <a:gs pos="85001">
                <a:srgbClr val="7D8496"/>
              </a:gs>
              <a:gs pos="100000">
                <a:srgbClr val="E6E6E6"/>
              </a:gs>
            </a:gsLst>
            <a:lin ang="5400000" scaled="0"/>
          </a:gradFill>
        </p:spPr>
        <p:txBody>
          <a:bodyPr/>
          <a:lstStyle/>
          <a:p>
            <a:endParaRPr lang="es-ES" dirty="0"/>
          </a:p>
        </p:txBody>
      </p:sp>
      <p:pic>
        <p:nvPicPr>
          <p:cNvPr id="4" name="3 Imagen" descr="0(37).jpg"/>
          <p:cNvPicPr>
            <a:picLocks noChangeAspect="1"/>
          </p:cNvPicPr>
          <p:nvPr/>
        </p:nvPicPr>
        <p:blipFill>
          <a:blip r:embed="rId2"/>
          <a:stretch>
            <a:fillRect/>
          </a:stretch>
        </p:blipFill>
        <p:spPr>
          <a:xfrm>
            <a:off x="-17859" y="0"/>
            <a:ext cx="9161859" cy="6858000"/>
          </a:xfrm>
          <a:prstGeom prst="rect">
            <a:avLst/>
          </a:prstGeom>
        </p:spPr>
      </p:pic>
      <p:pic>
        <p:nvPicPr>
          <p:cNvPr id="5" name="4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7358082" y="1857364"/>
            <a:ext cx="1785918" cy="1666857"/>
          </a:xfrm>
          <a:prstGeom prst="rect">
            <a:avLst/>
          </a:prstGeom>
        </p:spPr>
      </p:pic>
      <p:pic>
        <p:nvPicPr>
          <p:cNvPr id="6" name="5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5857884" y="1857364"/>
            <a:ext cx="1785918" cy="1666857"/>
          </a:xfrm>
          <a:prstGeom prst="rect">
            <a:avLst/>
          </a:prstGeom>
        </p:spPr>
      </p:pic>
      <p:pic>
        <p:nvPicPr>
          <p:cNvPr id="7" name="6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4286248" y="1857364"/>
            <a:ext cx="1785918" cy="1666857"/>
          </a:xfrm>
          <a:prstGeom prst="rect">
            <a:avLst/>
          </a:prstGeom>
        </p:spPr>
      </p:pic>
      <p:pic>
        <p:nvPicPr>
          <p:cNvPr id="8" name="7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2714612" y="1857364"/>
            <a:ext cx="1785918" cy="1666857"/>
          </a:xfrm>
          <a:prstGeom prst="rect">
            <a:avLst/>
          </a:prstGeom>
        </p:spPr>
      </p:pic>
      <p:pic>
        <p:nvPicPr>
          <p:cNvPr id="9" name="8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1142976" y="1857364"/>
            <a:ext cx="1785918" cy="1666857"/>
          </a:xfrm>
          <a:prstGeom prst="rect">
            <a:avLst/>
          </a:prstGeom>
        </p:spPr>
      </p:pic>
      <p:pic>
        <p:nvPicPr>
          <p:cNvPr id="10" name="9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428660" y="1857364"/>
            <a:ext cx="1785918" cy="1666857"/>
          </a:xfrm>
          <a:prstGeom prst="rect">
            <a:avLst/>
          </a:prstGeom>
        </p:spPr>
      </p:pic>
      <p:pic>
        <p:nvPicPr>
          <p:cNvPr id="11" name="10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7358082" y="3643314"/>
            <a:ext cx="1785918" cy="1666857"/>
          </a:xfrm>
          <a:prstGeom prst="rect">
            <a:avLst/>
          </a:prstGeom>
        </p:spPr>
      </p:pic>
      <p:pic>
        <p:nvPicPr>
          <p:cNvPr id="12" name="11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5857884" y="3643314"/>
            <a:ext cx="1785918" cy="1666857"/>
          </a:xfrm>
          <a:prstGeom prst="rect">
            <a:avLst/>
          </a:prstGeom>
        </p:spPr>
      </p:pic>
      <p:pic>
        <p:nvPicPr>
          <p:cNvPr id="13" name="12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4143372" y="3643314"/>
            <a:ext cx="1785918" cy="1666857"/>
          </a:xfrm>
          <a:prstGeom prst="rect">
            <a:avLst/>
          </a:prstGeom>
        </p:spPr>
      </p:pic>
      <p:pic>
        <p:nvPicPr>
          <p:cNvPr id="14" name="13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2571736" y="3643314"/>
            <a:ext cx="1785918" cy="1666857"/>
          </a:xfrm>
          <a:prstGeom prst="rect">
            <a:avLst/>
          </a:prstGeom>
        </p:spPr>
      </p:pic>
      <p:pic>
        <p:nvPicPr>
          <p:cNvPr id="15" name="14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1071538" y="3643314"/>
            <a:ext cx="1785918" cy="1666857"/>
          </a:xfrm>
          <a:prstGeom prst="rect">
            <a:avLst/>
          </a:prstGeom>
        </p:spPr>
      </p:pic>
      <p:pic>
        <p:nvPicPr>
          <p:cNvPr id="16" name="15 Imagen" descr="rehilete1.png"/>
          <p:cNvPicPr>
            <a:picLocks noChangeAspect="1"/>
          </p:cNvPicPr>
          <p:nvPr/>
        </p:nvPicPr>
        <p:blipFill>
          <a:blip r:embed="rId3">
            <a:duotone>
              <a:prstClr val="black"/>
              <a:schemeClr val="accent3">
                <a:tint val="45000"/>
                <a:satMod val="400000"/>
              </a:schemeClr>
            </a:duotone>
            <a:lum contrast="40000"/>
          </a:blip>
          <a:stretch>
            <a:fillRect/>
          </a:stretch>
        </p:blipFill>
        <p:spPr>
          <a:xfrm>
            <a:off x="-357222" y="3643314"/>
            <a:ext cx="1785918" cy="1666857"/>
          </a:xfrm>
          <a:prstGeom prst="rect">
            <a:avLst/>
          </a:prstGeom>
        </p:spPr>
      </p:pic>
      <p:sp>
        <p:nvSpPr>
          <p:cNvPr id="17" name="16 Rectángulo"/>
          <p:cNvSpPr/>
          <p:nvPr/>
        </p:nvSpPr>
        <p:spPr>
          <a:xfrm>
            <a:off x="-571536" y="0"/>
            <a:ext cx="9715536"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0-ppt_w/2"/>
                                          </p:val>
                                        </p:tav>
                                      </p:tavLst>
                                    </p:anim>
                                    <p:anim calcmode="lin" valueType="num">
                                      <p:cBhvr additive="base">
                                        <p:cTn id="82" dur="3000"/>
                                        <p:tgtEl>
                                          <p:spTgt spid="5"/>
                                        </p:tgtEl>
                                        <p:attrNameLst>
                                          <p:attrName>ppt_y</p:attrName>
                                        </p:attrNameLst>
                                      </p:cBhvr>
                                      <p:tavLst>
                                        <p:tav tm="0">
                                          <p:val>
                                            <p:strVal val="ppt_y"/>
                                          </p:val>
                                        </p:tav>
                                        <p:tav tm="100000">
                                          <p:val>
                                            <p:strVal val="ppt_y"/>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ppt_y"/>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ppt_y"/>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8"/>
                                        </p:tgtEl>
                                        <p:attrNameLst>
                                          <p:attrName>ppt_x</p:attrName>
                                        </p:attrNameLst>
                                      </p:cBhvr>
                                      <p:tavLst>
                                        <p:tav tm="0">
                                          <p:val>
                                            <p:strVal val="ppt_x"/>
                                          </p:val>
                                        </p:tav>
                                        <p:tav tm="100000">
                                          <p:val>
                                            <p:strVal val="0-ppt_w/2"/>
                                          </p:val>
                                        </p:tav>
                                      </p:tavLst>
                                    </p:anim>
                                    <p:anim calcmode="lin" valueType="num">
                                      <p:cBhvr additive="base">
                                        <p:cTn id="94" dur="3000"/>
                                        <p:tgtEl>
                                          <p:spTgt spid="8"/>
                                        </p:tgtEl>
                                        <p:attrNameLst>
                                          <p:attrName>ppt_y</p:attrName>
                                        </p:attrNameLst>
                                      </p:cBhvr>
                                      <p:tavLst>
                                        <p:tav tm="0">
                                          <p:val>
                                            <p:strVal val="ppt_y"/>
                                          </p:val>
                                        </p:tav>
                                        <p:tav tm="100000">
                                          <p:val>
                                            <p:strVal val="ppt_y"/>
                                          </p:val>
                                        </p:tav>
                                      </p:tavLst>
                                    </p:anim>
                                    <p:set>
                                      <p:cBhvr>
                                        <p:cTn id="95" dur="1" fill="hold">
                                          <p:stCondLst>
                                            <p:cond delay="2999"/>
                                          </p:stCondLst>
                                        </p:cTn>
                                        <p:tgtEl>
                                          <p:spTgt spid="8"/>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9"/>
                                        </p:tgtEl>
                                        <p:attrNameLst>
                                          <p:attrName>ppt_x</p:attrName>
                                        </p:attrNameLst>
                                      </p:cBhvr>
                                      <p:tavLst>
                                        <p:tav tm="0">
                                          <p:val>
                                            <p:strVal val="ppt_x"/>
                                          </p:val>
                                        </p:tav>
                                        <p:tav tm="100000">
                                          <p:val>
                                            <p:strVal val="0-ppt_w/2"/>
                                          </p:val>
                                        </p:tav>
                                      </p:tavLst>
                                    </p:anim>
                                    <p:anim calcmode="lin" valueType="num">
                                      <p:cBhvr additive="base">
                                        <p:cTn id="98" dur="3000"/>
                                        <p:tgtEl>
                                          <p:spTgt spid="9"/>
                                        </p:tgtEl>
                                        <p:attrNameLst>
                                          <p:attrName>ppt_y</p:attrName>
                                        </p:attrNameLst>
                                      </p:cBhvr>
                                      <p:tavLst>
                                        <p:tav tm="0">
                                          <p:val>
                                            <p:strVal val="ppt_y"/>
                                          </p:val>
                                        </p:tav>
                                        <p:tav tm="100000">
                                          <p:val>
                                            <p:strVal val="ppt_y"/>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1+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ppt_y"/>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3"/>
                                        </p:tgtEl>
                                        <p:attrNameLst>
                                          <p:attrName>ppt_x</p:attrName>
                                        </p:attrNameLst>
                                      </p:cBhvr>
                                      <p:tavLst>
                                        <p:tav tm="0">
                                          <p:val>
                                            <p:strVal val="ppt_x"/>
                                          </p:val>
                                        </p:tav>
                                        <p:tav tm="100000">
                                          <p:val>
                                            <p:strVal val="1+ppt_w/2"/>
                                          </p:val>
                                        </p:tav>
                                      </p:tavLst>
                                    </p:anim>
                                    <p:anim calcmode="lin" valueType="num">
                                      <p:cBhvr additive="base">
                                        <p:cTn id="114" dur="3000"/>
                                        <p:tgtEl>
                                          <p:spTgt spid="13"/>
                                        </p:tgtEl>
                                        <p:attrNameLst>
                                          <p:attrName>ppt_y</p:attrName>
                                        </p:attrNameLst>
                                      </p:cBhvr>
                                      <p:tavLst>
                                        <p:tav tm="0">
                                          <p:val>
                                            <p:strVal val="ppt_y"/>
                                          </p:val>
                                        </p:tav>
                                        <p:tav tm="100000">
                                          <p:val>
                                            <p:strVal val="ppt_y"/>
                                          </p:val>
                                        </p:tav>
                                      </p:tavLst>
                                    </p:anim>
                                    <p:set>
                                      <p:cBhvr>
                                        <p:cTn id="115" dur="1" fill="hold">
                                          <p:stCondLst>
                                            <p:cond delay="2999"/>
                                          </p:stCondLst>
                                        </p:cTn>
                                        <p:tgtEl>
                                          <p:spTgt spid="1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1+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1+ppt_w/2"/>
                                          </p:val>
                                        </p:tav>
                                      </p:tavLst>
                                    </p:anim>
                                    <p:anim calcmode="lin" valueType="num">
                                      <p:cBhvr additive="base">
                                        <p:cTn id="122" dur="3000"/>
                                        <p:tgtEl>
                                          <p:spTgt spid="15"/>
                                        </p:tgtEl>
                                        <p:attrNameLst>
                                          <p:attrName>ppt_y</p:attrName>
                                        </p:attrNameLst>
                                      </p:cBhvr>
                                      <p:tavLst>
                                        <p:tav tm="0">
                                          <p:val>
                                            <p:strVal val="ppt_y"/>
                                          </p:val>
                                        </p:tav>
                                        <p:tav tm="100000">
                                          <p:val>
                                            <p:strVal val="ppt_y"/>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ppt_y"/>
                                          </p:val>
                                        </p:tav>
                                      </p:tavLst>
                                    </p:anim>
                                    <p:set>
                                      <p:cBhvr>
                                        <p:cTn id="127" dur="1" fill="hold">
                                          <p:stCondLst>
                                            <p:cond delay="2999"/>
                                          </p:stCondLst>
                                        </p:cTn>
                                        <p:tgtEl>
                                          <p:spTgt spid="16"/>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4/3*#ppt_w"/>
                                          </p:val>
                                        </p:tav>
                                        <p:tav tm="100000">
                                          <p:val>
                                            <p:strVal val="#ppt_w"/>
                                          </p:val>
                                        </p:tav>
                                      </p:tavLst>
                                    </p:anim>
                                    <p:anim calcmode="lin" valueType="num">
                                      <p:cBhvr>
                                        <p:cTn id="155" dur="3000" fill="hold"/>
                                        <p:tgtEl>
                                          <p:spTgt spid="4"/>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50000"/>
            </a:schemeClr>
          </a:soli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52930" cy="6858000"/>
          </a:xfrm>
          <a:prstGeom prst="rect">
            <a:avLst/>
          </a:prstGeom>
        </p:spPr>
      </p:pic>
      <p:pic>
        <p:nvPicPr>
          <p:cNvPr id="6" name="5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611912" y="3025559"/>
            <a:ext cx="2023876" cy="862385"/>
          </a:xfrm>
          <a:prstGeom prst="rect">
            <a:avLst/>
          </a:prstGeom>
          <a:effectLst>
            <a:reflection blurRad="6350" stA="50000" endA="300" endPos="38500" dist="50800" dir="5400000" sy="-100000" algn="bl" rotWithShape="0"/>
          </a:effectLst>
        </p:spPr>
      </p:pic>
      <p:pic>
        <p:nvPicPr>
          <p:cNvPr id="7" name="6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969102" y="1882551"/>
            <a:ext cx="2023876" cy="862385"/>
          </a:xfrm>
          <a:prstGeom prst="rect">
            <a:avLst/>
          </a:prstGeom>
          <a:effectLst>
            <a:reflection blurRad="6350" stA="50000" endA="300" endPos="38500" dist="50800" dir="5400000" sy="-100000" algn="bl" rotWithShape="0"/>
          </a:effectLst>
        </p:spPr>
      </p:pic>
      <p:pic>
        <p:nvPicPr>
          <p:cNvPr id="8" name="7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1397730" y="668129"/>
            <a:ext cx="2023876" cy="862385"/>
          </a:xfrm>
          <a:prstGeom prst="rect">
            <a:avLst/>
          </a:prstGeom>
          <a:effectLst>
            <a:reflection blurRad="6350" stA="50000" endA="300" endPos="38500" dist="50800" dir="5400000" sy="-100000" algn="bl" rotWithShape="0"/>
          </a:effectLst>
        </p:spPr>
      </p:pic>
      <p:pic>
        <p:nvPicPr>
          <p:cNvPr id="9" name="8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326161" y="4311444"/>
            <a:ext cx="2023876" cy="862385"/>
          </a:xfrm>
          <a:prstGeom prst="rect">
            <a:avLst/>
          </a:prstGeom>
          <a:effectLst>
            <a:reflection blurRad="6350" stA="50000" endA="300" endPos="38500" dist="50800" dir="5400000" sy="-100000" algn="bl" rotWithShape="0"/>
          </a:effectLst>
        </p:spPr>
      </p:pic>
      <p:pic>
        <p:nvPicPr>
          <p:cNvPr id="10" name="9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102468" y="5327490"/>
            <a:ext cx="2023876" cy="862385"/>
          </a:xfrm>
          <a:prstGeom prst="rect">
            <a:avLst/>
          </a:prstGeom>
          <a:effectLst>
            <a:reflection blurRad="6350" stA="50000" endA="300" endPos="38500" dist="50800" dir="5400000" sy="-100000" algn="bl" rotWithShape="0"/>
          </a:effectLst>
        </p:spPr>
      </p:pic>
      <p:pic>
        <p:nvPicPr>
          <p:cNvPr id="11" name="10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5848129" y="709102"/>
            <a:ext cx="2023876" cy="712650"/>
          </a:xfrm>
          <a:prstGeom prst="rect">
            <a:avLst/>
          </a:prstGeom>
          <a:effectLst>
            <a:reflection blurRad="6350" stA="50000" endA="300" endPos="38500" dist="50800" dir="5400000" sy="-100000" algn="bl" rotWithShape="0"/>
          </a:effectLst>
        </p:spPr>
      </p:pic>
      <p:pic>
        <p:nvPicPr>
          <p:cNvPr id="12" name="11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6276756" y="1923524"/>
            <a:ext cx="2023876" cy="712650"/>
          </a:xfrm>
          <a:prstGeom prst="rect">
            <a:avLst/>
          </a:prstGeom>
          <a:effectLst>
            <a:reflection blurRad="6350" stA="50000" endA="300" endPos="38500" dist="50800" dir="5400000" sy="-100000" algn="bl" rotWithShape="0"/>
          </a:effectLst>
        </p:spPr>
      </p:pic>
      <p:pic>
        <p:nvPicPr>
          <p:cNvPr id="13" name="12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6562508" y="3137969"/>
            <a:ext cx="2023876" cy="712650"/>
          </a:xfrm>
          <a:prstGeom prst="rect">
            <a:avLst/>
          </a:prstGeom>
          <a:effectLst>
            <a:reflection blurRad="6350" stA="50000" endA="300" endPos="38500" dist="50800" dir="5400000" sy="-100000" algn="bl" rotWithShape="0"/>
          </a:effectLst>
        </p:spPr>
      </p:pic>
      <p:pic>
        <p:nvPicPr>
          <p:cNvPr id="14" name="13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6848260" y="4423854"/>
            <a:ext cx="2023876" cy="712650"/>
          </a:xfrm>
          <a:prstGeom prst="rect">
            <a:avLst/>
          </a:prstGeom>
          <a:effectLst>
            <a:reflection blurRad="6350" stA="50000" endA="300" endPos="38500" dist="50800" dir="5400000" sy="-100000" algn="bl" rotWithShape="0"/>
          </a:effectLst>
        </p:spPr>
      </p:pic>
      <p:pic>
        <p:nvPicPr>
          <p:cNvPr id="15" name="14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7062574" y="5436248"/>
            <a:ext cx="2023876" cy="712650"/>
          </a:xfrm>
          <a:prstGeom prst="rect">
            <a:avLst/>
          </a:prstGeom>
          <a:effectLst>
            <a:reflection blurRad="6350" stA="50000" endA="300" endPos="38500" dist="50800" dir="5400000" sy="-100000" algn="bl" rotWithShape="0"/>
          </a:effectLst>
        </p:spPr>
      </p:pic>
      <p:pic>
        <p:nvPicPr>
          <p:cNvPr id="16" name="15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40408" y="3025558"/>
            <a:ext cx="2023876" cy="862385"/>
          </a:xfrm>
          <a:prstGeom prst="rect">
            <a:avLst/>
          </a:prstGeom>
          <a:effectLst>
            <a:reflection blurRad="6350" stA="50000" endA="300" endPos="38500" dist="50800" dir="5400000" sy="-100000" algn="bl" rotWithShape="0"/>
          </a:effectLst>
        </p:spPr>
      </p:pic>
      <p:pic>
        <p:nvPicPr>
          <p:cNvPr id="17" name="16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397598" y="1882550"/>
            <a:ext cx="2023876" cy="862385"/>
          </a:xfrm>
          <a:prstGeom prst="rect">
            <a:avLst/>
          </a:prstGeom>
          <a:effectLst>
            <a:reflection blurRad="6350" stA="50000" endA="300" endPos="38500" dist="50800" dir="5400000" sy="-100000" algn="bl" rotWithShape="0"/>
          </a:effectLst>
        </p:spPr>
      </p:pic>
      <p:pic>
        <p:nvPicPr>
          <p:cNvPr id="18" name="17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826226" y="668128"/>
            <a:ext cx="2023876" cy="862385"/>
          </a:xfrm>
          <a:prstGeom prst="rect">
            <a:avLst/>
          </a:prstGeom>
          <a:effectLst>
            <a:reflection blurRad="6350" stA="50000" endA="300" endPos="38500" dist="50800" dir="5400000" sy="-100000" algn="bl" rotWithShape="0"/>
          </a:effectLst>
        </p:spPr>
      </p:pic>
      <p:pic>
        <p:nvPicPr>
          <p:cNvPr id="19" name="18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245343" y="4311443"/>
            <a:ext cx="2023876" cy="862385"/>
          </a:xfrm>
          <a:prstGeom prst="rect">
            <a:avLst/>
          </a:prstGeom>
          <a:effectLst>
            <a:reflection blurRad="6350" stA="50000" endA="300" endPos="38500" dist="50800" dir="5400000" sy="-100000" algn="bl" rotWithShape="0"/>
          </a:effectLst>
        </p:spPr>
      </p:pic>
      <p:pic>
        <p:nvPicPr>
          <p:cNvPr id="20" name="19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rot="17466079">
            <a:off x="-673972" y="5327489"/>
            <a:ext cx="2023876" cy="862385"/>
          </a:xfrm>
          <a:prstGeom prst="rect">
            <a:avLst/>
          </a:prstGeom>
          <a:effectLst>
            <a:reflection blurRad="6350" stA="50000" endA="300" endPos="38500" dist="50800" dir="5400000" sy="-100000" algn="bl" rotWithShape="0"/>
          </a:effectLst>
        </p:spPr>
      </p:pic>
      <p:pic>
        <p:nvPicPr>
          <p:cNvPr id="21" name="20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6348195" y="709102"/>
            <a:ext cx="2023876" cy="712650"/>
          </a:xfrm>
          <a:prstGeom prst="rect">
            <a:avLst/>
          </a:prstGeom>
          <a:effectLst>
            <a:reflection blurRad="6350" stA="50000" endA="300" endPos="38500" dist="50800" dir="5400000" sy="-100000" algn="bl" rotWithShape="0"/>
          </a:effectLst>
        </p:spPr>
      </p:pic>
      <p:pic>
        <p:nvPicPr>
          <p:cNvPr id="22" name="21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6776822" y="1923524"/>
            <a:ext cx="2023876" cy="712650"/>
          </a:xfrm>
          <a:prstGeom prst="rect">
            <a:avLst/>
          </a:prstGeom>
          <a:effectLst>
            <a:reflection blurRad="6350" stA="50000" endA="300" endPos="38500" dist="50800" dir="5400000" sy="-100000" algn="bl" rotWithShape="0"/>
          </a:effectLst>
        </p:spPr>
      </p:pic>
      <p:pic>
        <p:nvPicPr>
          <p:cNvPr id="23" name="22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7062574" y="3137969"/>
            <a:ext cx="2023876" cy="712650"/>
          </a:xfrm>
          <a:prstGeom prst="rect">
            <a:avLst/>
          </a:prstGeom>
          <a:effectLst>
            <a:reflection blurRad="6350" stA="50000" endA="300" endPos="38500" dist="50800" dir="5400000" sy="-100000" algn="bl" rotWithShape="0"/>
          </a:effectLst>
        </p:spPr>
      </p:pic>
      <p:pic>
        <p:nvPicPr>
          <p:cNvPr id="24" name="23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7348326" y="4423854"/>
            <a:ext cx="2023876" cy="712650"/>
          </a:xfrm>
          <a:prstGeom prst="rect">
            <a:avLst/>
          </a:prstGeom>
          <a:effectLst>
            <a:reflection blurRad="6350" stA="50000" endA="300" endPos="38500" dist="50800" dir="5400000" sy="-100000" algn="bl" rotWithShape="0"/>
          </a:effectLst>
        </p:spPr>
      </p:pic>
      <p:pic>
        <p:nvPicPr>
          <p:cNvPr id="25" name="24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rot="15440481" flipV="1">
            <a:off x="7562640" y="5436248"/>
            <a:ext cx="2023876" cy="712650"/>
          </a:xfrm>
          <a:prstGeom prst="rect">
            <a:avLst/>
          </a:prstGeom>
          <a:effectLst>
            <a:reflection blurRad="6350" stA="50000" endA="300" endPos="38500" dist="50800" dir="5400000" sy="-100000" algn="bl" rotWithShape="0"/>
          </a:effectLst>
        </p:spPr>
      </p:pic>
      <p:sp>
        <p:nvSpPr>
          <p:cNvPr id="26" name="25 Rectángulo"/>
          <p:cNvSpPr/>
          <p:nvPr/>
        </p:nvSpPr>
        <p:spPr>
          <a:xfrm>
            <a:off x="0" y="0"/>
            <a:ext cx="9144000" cy="7500966"/>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3"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3000" fill="hold"/>
                                        <p:tgtEl>
                                          <p:spTgt spid="20"/>
                                        </p:tgtEl>
                                        <p:attrNameLst>
                                          <p:attrName>ppt_x</p:attrName>
                                        </p:attrNameLst>
                                      </p:cBhvr>
                                      <p:tavLst>
                                        <p:tav tm="0">
                                          <p:val>
                                            <p:strVal val="1+#ppt_w/2"/>
                                          </p:val>
                                        </p:tav>
                                        <p:tav tm="100000">
                                          <p:val>
                                            <p:strVal val="#ppt_x"/>
                                          </p:val>
                                        </p:tav>
                                      </p:tavLst>
                                    </p:anim>
                                    <p:anim calcmode="lin" valueType="num">
                                      <p:cBhvr additive="base">
                                        <p:cTn id="47" dur="3000" fill="hold"/>
                                        <p:tgtEl>
                                          <p:spTgt spid="20"/>
                                        </p:tgtEl>
                                        <p:attrNameLst>
                                          <p:attrName>ppt_y</p:attrName>
                                        </p:attrNameLst>
                                      </p:cBhvr>
                                      <p:tavLst>
                                        <p:tav tm="0">
                                          <p:val>
                                            <p:strVal val="0-#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0-#ppt_w/2"/>
                                          </p:val>
                                        </p:tav>
                                        <p:tav tm="100000">
                                          <p:val>
                                            <p:strVal val="#ppt_x"/>
                                          </p:val>
                                        </p:tav>
                                      </p:tavLst>
                                    </p:anim>
                                    <p:anim calcmode="lin" valueType="num">
                                      <p:cBhvr additive="base">
                                        <p:cTn id="75" dur="3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2"/>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3"/>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24"/>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25"/>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7"/>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9"/>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0"/>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0"/>
                                        </p:tgtEl>
                                        <p:attrNameLst>
                                          <p:attrName>r</p:attrName>
                                        </p:attrNameLst>
                                      </p:cBhvr>
                                    </p:animRot>
                                  </p:childTnLst>
                                </p:cTn>
                              </p:par>
                              <p:par>
                                <p:cTn id="128" presetID="3" presetClass="entr" presetSubtype="10" fill="hold" nodeType="withEffect">
                                  <p:stCondLst>
                                    <p:cond delay="0"/>
                                  </p:stCondLst>
                                  <p:childTnLst>
                                    <p:set>
                                      <p:cBhvr>
                                        <p:cTn id="129" dur="1" fill="hold">
                                          <p:stCondLst>
                                            <p:cond delay="0"/>
                                          </p:stCondLst>
                                        </p:cTn>
                                        <p:tgtEl>
                                          <p:spTgt spid="6"/>
                                        </p:tgtEl>
                                        <p:attrNameLst>
                                          <p:attrName>style.visibility</p:attrName>
                                        </p:attrNameLst>
                                      </p:cBhvr>
                                      <p:to>
                                        <p:strVal val="visible"/>
                                      </p:to>
                                    </p:set>
                                    <p:animEffect transition="in" filter="blinds(horizontal)">
                                      <p:cBhvr>
                                        <p:cTn id="130" dur="3000"/>
                                        <p:tgtEl>
                                          <p:spTgt spid="6"/>
                                        </p:tgtEl>
                                      </p:cBhvr>
                                    </p:animEffect>
                                  </p:childTnLst>
                                </p:cTn>
                              </p:par>
                              <p:par>
                                <p:cTn id="131" presetID="3" presetClass="entr" presetSubtype="10"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blinds(horizontal)">
                                      <p:cBhvr>
                                        <p:cTn id="133" dur="3000"/>
                                        <p:tgtEl>
                                          <p:spTgt spid="7"/>
                                        </p:tgtEl>
                                      </p:cBhvr>
                                    </p:animEffect>
                                  </p:childTnLst>
                                </p:cTn>
                              </p:par>
                              <p:par>
                                <p:cTn id="134" presetID="3" presetClass="entr" presetSubtype="10" fill="hold" nodeType="withEffect">
                                  <p:stCondLst>
                                    <p:cond delay="0"/>
                                  </p:stCondLst>
                                  <p:childTnLst>
                                    <p:set>
                                      <p:cBhvr>
                                        <p:cTn id="135" dur="1" fill="hold">
                                          <p:stCondLst>
                                            <p:cond delay="0"/>
                                          </p:stCondLst>
                                        </p:cTn>
                                        <p:tgtEl>
                                          <p:spTgt spid="8"/>
                                        </p:tgtEl>
                                        <p:attrNameLst>
                                          <p:attrName>style.visibility</p:attrName>
                                        </p:attrNameLst>
                                      </p:cBhvr>
                                      <p:to>
                                        <p:strVal val="visible"/>
                                      </p:to>
                                    </p:set>
                                    <p:animEffect transition="in" filter="blinds(horizontal)">
                                      <p:cBhvr>
                                        <p:cTn id="136" dur="3000"/>
                                        <p:tgtEl>
                                          <p:spTgt spid="8"/>
                                        </p:tgtEl>
                                      </p:cBhvr>
                                    </p:animEffect>
                                  </p:childTnLst>
                                </p:cTn>
                              </p:par>
                              <p:par>
                                <p:cTn id="137" presetID="3" presetClass="entr" presetSubtype="10" fill="hold" nodeType="withEffect">
                                  <p:stCondLst>
                                    <p:cond delay="0"/>
                                  </p:stCondLst>
                                  <p:childTnLst>
                                    <p:set>
                                      <p:cBhvr>
                                        <p:cTn id="138" dur="1" fill="hold">
                                          <p:stCondLst>
                                            <p:cond delay="0"/>
                                          </p:stCondLst>
                                        </p:cTn>
                                        <p:tgtEl>
                                          <p:spTgt spid="9"/>
                                        </p:tgtEl>
                                        <p:attrNameLst>
                                          <p:attrName>style.visibility</p:attrName>
                                        </p:attrNameLst>
                                      </p:cBhvr>
                                      <p:to>
                                        <p:strVal val="visible"/>
                                      </p:to>
                                    </p:set>
                                    <p:animEffect transition="in" filter="blinds(horizontal)">
                                      <p:cBhvr>
                                        <p:cTn id="139" dur="3000"/>
                                        <p:tgtEl>
                                          <p:spTgt spid="9"/>
                                        </p:tgtEl>
                                      </p:cBhvr>
                                    </p:animEffect>
                                  </p:childTnLst>
                                </p:cTn>
                              </p:par>
                              <p:par>
                                <p:cTn id="140" presetID="3" presetClass="entr" presetSubtype="10" fill="hold"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blinds(horizontal)">
                                      <p:cBhvr>
                                        <p:cTn id="142" dur="3000"/>
                                        <p:tgtEl>
                                          <p:spTgt spid="10"/>
                                        </p:tgtEl>
                                      </p:cBhvr>
                                    </p:animEffect>
                                  </p:childTnLst>
                                </p:cTn>
                              </p:par>
                              <p:par>
                                <p:cTn id="143" presetID="3" presetClass="entr" presetSubtype="10" fill="hold"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horizontal)">
                                      <p:cBhvr>
                                        <p:cTn id="145" dur="3000"/>
                                        <p:tgtEl>
                                          <p:spTgt spid="16"/>
                                        </p:tgtEl>
                                      </p:cBhvr>
                                    </p:animEffect>
                                  </p:childTnLst>
                                </p:cTn>
                              </p:par>
                              <p:par>
                                <p:cTn id="146" presetID="3" presetClass="entr" presetSubtype="10"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horizontal)">
                                      <p:cBhvr>
                                        <p:cTn id="148" dur="3000"/>
                                        <p:tgtEl>
                                          <p:spTgt spid="17"/>
                                        </p:tgtEl>
                                      </p:cBhvr>
                                    </p:animEffect>
                                  </p:childTnLst>
                                </p:cTn>
                              </p:par>
                              <p:par>
                                <p:cTn id="149" presetID="3" presetClass="entr" presetSubtype="10" fill="hold"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horizontal)">
                                      <p:cBhvr>
                                        <p:cTn id="151" dur="3000"/>
                                        <p:tgtEl>
                                          <p:spTgt spid="18"/>
                                        </p:tgtEl>
                                      </p:cBhvr>
                                    </p:animEffect>
                                  </p:childTnLst>
                                </p:cTn>
                              </p:par>
                              <p:par>
                                <p:cTn id="152" presetID="3" presetClass="entr" presetSubtype="10"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horizontal)">
                                      <p:cBhvr>
                                        <p:cTn id="154" dur="3000"/>
                                        <p:tgtEl>
                                          <p:spTgt spid="19"/>
                                        </p:tgtEl>
                                      </p:cBhvr>
                                    </p:animEffect>
                                  </p:childTnLst>
                                </p:cTn>
                              </p:par>
                              <p:par>
                                <p:cTn id="155" presetID="3" presetClass="entr" presetSubtype="10" fill="hold"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horizontal)">
                                      <p:cBhvr>
                                        <p:cTn id="157" dur="3000"/>
                                        <p:tgtEl>
                                          <p:spTgt spid="20"/>
                                        </p:tgtEl>
                                      </p:cBhvr>
                                    </p:animEffect>
                                  </p:childTnLst>
                                </p:cTn>
                              </p:par>
                              <p:par>
                                <p:cTn id="158" presetID="3" presetClass="entr" presetSubtype="10" fill="hold" nodeType="withEffect">
                                  <p:stCondLst>
                                    <p:cond delay="0"/>
                                  </p:stCondLst>
                                  <p:childTnLst>
                                    <p:set>
                                      <p:cBhvr>
                                        <p:cTn id="159" dur="1" fill="hold">
                                          <p:stCondLst>
                                            <p:cond delay="0"/>
                                          </p:stCondLst>
                                        </p:cTn>
                                        <p:tgtEl>
                                          <p:spTgt spid="11"/>
                                        </p:tgtEl>
                                        <p:attrNameLst>
                                          <p:attrName>style.visibility</p:attrName>
                                        </p:attrNameLst>
                                      </p:cBhvr>
                                      <p:to>
                                        <p:strVal val="visible"/>
                                      </p:to>
                                    </p:set>
                                    <p:animEffect transition="in" filter="blinds(horizontal)">
                                      <p:cBhvr>
                                        <p:cTn id="160" dur="3000"/>
                                        <p:tgtEl>
                                          <p:spTgt spid="11"/>
                                        </p:tgtEl>
                                      </p:cBhvr>
                                    </p:animEffect>
                                  </p:childTnLst>
                                </p:cTn>
                              </p:par>
                              <p:par>
                                <p:cTn id="161" presetID="3" presetClass="entr" presetSubtype="10" fill="hold" nodeType="withEffect">
                                  <p:stCondLst>
                                    <p:cond delay="0"/>
                                  </p:stCondLst>
                                  <p:childTnLst>
                                    <p:set>
                                      <p:cBhvr>
                                        <p:cTn id="162" dur="1" fill="hold">
                                          <p:stCondLst>
                                            <p:cond delay="0"/>
                                          </p:stCondLst>
                                        </p:cTn>
                                        <p:tgtEl>
                                          <p:spTgt spid="12"/>
                                        </p:tgtEl>
                                        <p:attrNameLst>
                                          <p:attrName>style.visibility</p:attrName>
                                        </p:attrNameLst>
                                      </p:cBhvr>
                                      <p:to>
                                        <p:strVal val="visible"/>
                                      </p:to>
                                    </p:set>
                                    <p:animEffect transition="in" filter="blinds(horizontal)">
                                      <p:cBhvr>
                                        <p:cTn id="163" dur="3000"/>
                                        <p:tgtEl>
                                          <p:spTgt spid="12"/>
                                        </p:tgtEl>
                                      </p:cBhvr>
                                    </p:animEffect>
                                  </p:childTnLst>
                                </p:cTn>
                              </p:par>
                              <p:par>
                                <p:cTn id="164" presetID="3" presetClass="entr" presetSubtype="10" fill="hold" nodeType="withEffect">
                                  <p:stCondLst>
                                    <p:cond delay="0"/>
                                  </p:stCondLst>
                                  <p:childTnLst>
                                    <p:set>
                                      <p:cBhvr>
                                        <p:cTn id="165" dur="1" fill="hold">
                                          <p:stCondLst>
                                            <p:cond delay="0"/>
                                          </p:stCondLst>
                                        </p:cTn>
                                        <p:tgtEl>
                                          <p:spTgt spid="13"/>
                                        </p:tgtEl>
                                        <p:attrNameLst>
                                          <p:attrName>style.visibility</p:attrName>
                                        </p:attrNameLst>
                                      </p:cBhvr>
                                      <p:to>
                                        <p:strVal val="visible"/>
                                      </p:to>
                                    </p:set>
                                    <p:animEffect transition="in" filter="blinds(horizontal)">
                                      <p:cBhvr>
                                        <p:cTn id="166" dur="3000"/>
                                        <p:tgtEl>
                                          <p:spTgt spid="13"/>
                                        </p:tgtEl>
                                      </p:cBhvr>
                                    </p:animEffect>
                                  </p:childTnLst>
                                </p:cTn>
                              </p:par>
                              <p:par>
                                <p:cTn id="167" presetID="3" presetClass="entr" presetSubtype="10" fill="hold" nodeType="withEffect">
                                  <p:stCondLst>
                                    <p:cond delay="0"/>
                                  </p:stCondLst>
                                  <p:childTnLst>
                                    <p:set>
                                      <p:cBhvr>
                                        <p:cTn id="168" dur="1" fill="hold">
                                          <p:stCondLst>
                                            <p:cond delay="0"/>
                                          </p:stCondLst>
                                        </p:cTn>
                                        <p:tgtEl>
                                          <p:spTgt spid="14"/>
                                        </p:tgtEl>
                                        <p:attrNameLst>
                                          <p:attrName>style.visibility</p:attrName>
                                        </p:attrNameLst>
                                      </p:cBhvr>
                                      <p:to>
                                        <p:strVal val="visible"/>
                                      </p:to>
                                    </p:set>
                                    <p:animEffect transition="in" filter="blinds(horizontal)">
                                      <p:cBhvr>
                                        <p:cTn id="169" dur="3000"/>
                                        <p:tgtEl>
                                          <p:spTgt spid="14"/>
                                        </p:tgtEl>
                                      </p:cBhvr>
                                    </p:animEffect>
                                  </p:childTnLst>
                                </p:cTn>
                              </p:par>
                              <p:par>
                                <p:cTn id="170" presetID="3" presetClass="entr" presetSubtype="10" fill="hold" nodeType="withEffect">
                                  <p:stCondLst>
                                    <p:cond delay="0"/>
                                  </p:stCondLst>
                                  <p:childTnLst>
                                    <p:set>
                                      <p:cBhvr>
                                        <p:cTn id="171" dur="1" fill="hold">
                                          <p:stCondLst>
                                            <p:cond delay="0"/>
                                          </p:stCondLst>
                                        </p:cTn>
                                        <p:tgtEl>
                                          <p:spTgt spid="15"/>
                                        </p:tgtEl>
                                        <p:attrNameLst>
                                          <p:attrName>style.visibility</p:attrName>
                                        </p:attrNameLst>
                                      </p:cBhvr>
                                      <p:to>
                                        <p:strVal val="visible"/>
                                      </p:to>
                                    </p:set>
                                    <p:animEffect transition="in" filter="blinds(horizontal)">
                                      <p:cBhvr>
                                        <p:cTn id="172" dur="3000"/>
                                        <p:tgtEl>
                                          <p:spTgt spid="15"/>
                                        </p:tgtEl>
                                      </p:cBhvr>
                                    </p:animEffect>
                                  </p:childTnLst>
                                </p:cTn>
                              </p:par>
                              <p:par>
                                <p:cTn id="173" presetID="3" presetClass="entr" presetSubtype="10" fill="hold" nodeType="withEffect">
                                  <p:stCondLst>
                                    <p:cond delay="0"/>
                                  </p:stCondLst>
                                  <p:childTnLst>
                                    <p:set>
                                      <p:cBhvr>
                                        <p:cTn id="174" dur="1" fill="hold">
                                          <p:stCondLst>
                                            <p:cond delay="0"/>
                                          </p:stCondLst>
                                        </p:cTn>
                                        <p:tgtEl>
                                          <p:spTgt spid="21"/>
                                        </p:tgtEl>
                                        <p:attrNameLst>
                                          <p:attrName>style.visibility</p:attrName>
                                        </p:attrNameLst>
                                      </p:cBhvr>
                                      <p:to>
                                        <p:strVal val="visible"/>
                                      </p:to>
                                    </p:set>
                                    <p:animEffect transition="in" filter="blinds(horizontal)">
                                      <p:cBhvr>
                                        <p:cTn id="175" dur="3000"/>
                                        <p:tgtEl>
                                          <p:spTgt spid="21"/>
                                        </p:tgtEl>
                                      </p:cBhvr>
                                    </p:animEffect>
                                  </p:childTnLst>
                                </p:cTn>
                              </p:par>
                              <p:par>
                                <p:cTn id="176" presetID="3" presetClass="entr" presetSubtype="10" fill="hold"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blinds(horizontal)">
                                      <p:cBhvr>
                                        <p:cTn id="178" dur="3000"/>
                                        <p:tgtEl>
                                          <p:spTgt spid="22"/>
                                        </p:tgtEl>
                                      </p:cBhvr>
                                    </p:animEffect>
                                  </p:childTnLst>
                                </p:cTn>
                              </p:par>
                              <p:par>
                                <p:cTn id="179" presetID="3" presetClass="entr" presetSubtype="10"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blinds(horizontal)">
                                      <p:cBhvr>
                                        <p:cTn id="181" dur="3000"/>
                                        <p:tgtEl>
                                          <p:spTgt spid="23"/>
                                        </p:tgtEl>
                                      </p:cBhvr>
                                    </p:animEffect>
                                  </p:childTnLst>
                                </p:cTn>
                              </p:par>
                              <p:par>
                                <p:cTn id="182" presetID="3" presetClass="entr" presetSubtype="10" fill="hold" nodeType="withEffect">
                                  <p:stCondLst>
                                    <p:cond delay="0"/>
                                  </p:stCondLst>
                                  <p:childTnLst>
                                    <p:set>
                                      <p:cBhvr>
                                        <p:cTn id="183" dur="1" fill="hold">
                                          <p:stCondLst>
                                            <p:cond delay="0"/>
                                          </p:stCondLst>
                                        </p:cTn>
                                        <p:tgtEl>
                                          <p:spTgt spid="24"/>
                                        </p:tgtEl>
                                        <p:attrNameLst>
                                          <p:attrName>style.visibility</p:attrName>
                                        </p:attrNameLst>
                                      </p:cBhvr>
                                      <p:to>
                                        <p:strVal val="visible"/>
                                      </p:to>
                                    </p:set>
                                    <p:animEffect transition="in" filter="blinds(horizontal)">
                                      <p:cBhvr>
                                        <p:cTn id="184" dur="3000"/>
                                        <p:tgtEl>
                                          <p:spTgt spid="24"/>
                                        </p:tgtEl>
                                      </p:cBhvr>
                                    </p:animEffect>
                                  </p:childTnLst>
                                </p:cTn>
                              </p:par>
                              <p:par>
                                <p:cTn id="185" presetID="3" presetClass="entr" presetSubtype="10" fill="hold" nodeType="withEffect">
                                  <p:stCondLst>
                                    <p:cond delay="0"/>
                                  </p:stCondLst>
                                  <p:childTnLst>
                                    <p:set>
                                      <p:cBhvr>
                                        <p:cTn id="186" dur="1" fill="hold">
                                          <p:stCondLst>
                                            <p:cond delay="0"/>
                                          </p:stCondLst>
                                        </p:cTn>
                                        <p:tgtEl>
                                          <p:spTgt spid="25"/>
                                        </p:tgtEl>
                                        <p:attrNameLst>
                                          <p:attrName>style.visibility</p:attrName>
                                        </p:attrNameLst>
                                      </p:cBhvr>
                                      <p:to>
                                        <p:strVal val="visible"/>
                                      </p:to>
                                    </p:set>
                                    <p:animEffect transition="in" filter="blinds(horizontal)">
                                      <p:cBhvr>
                                        <p:cTn id="187" dur="3000"/>
                                        <p:tgtEl>
                                          <p:spTgt spid="25"/>
                                        </p:tgtEl>
                                      </p:cBhvr>
                                    </p:animEffect>
                                  </p:childTnLst>
                                </p:cTn>
                              </p:par>
                            </p:childTnLst>
                          </p:cTn>
                        </p:par>
                        <p:par>
                          <p:cTn id="188" fill="hold">
                            <p:stCondLst>
                              <p:cond delay="3000"/>
                            </p:stCondLst>
                            <p:childTnLst>
                              <p:par>
                                <p:cTn id="189" presetID="2" presetClass="exit" presetSubtype="6" fill="hold" nodeType="after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1+ppt_w/2"/>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6" fill="hold"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1+ppt_w/2"/>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6" fill="hold"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6" fill="hold"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6" fill="hold"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1+ppt_w/2"/>
                                          </p:val>
                                        </p:tav>
                                      </p:tavLst>
                                    </p:anim>
                                    <p:anim calcmode="lin" valueType="num">
                                      <p:cBhvr additive="base">
                                        <p:cTn id="207" dur="3000"/>
                                        <p:tgtEl>
                                          <p:spTgt spid="10"/>
                                        </p:tgtEl>
                                        <p:attrNameLst>
                                          <p:attrName>ppt_y</p:attrName>
                                        </p:attrNameLst>
                                      </p:cBhvr>
                                      <p:tavLst>
                                        <p:tav tm="0">
                                          <p:val>
                                            <p:strVal val="ppt_y"/>
                                          </p:val>
                                        </p:tav>
                                        <p:tav tm="100000">
                                          <p:val>
                                            <p:strVal val="1+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6"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1+ppt_w/2"/>
                                          </p:val>
                                        </p:tav>
                                      </p:tavLst>
                                    </p:anim>
                                    <p:anim calcmode="lin" valueType="num">
                                      <p:cBhvr additive="base">
                                        <p:cTn id="211" dur="3000"/>
                                        <p:tgtEl>
                                          <p:spTgt spid="16"/>
                                        </p:tgtEl>
                                        <p:attrNameLst>
                                          <p:attrName>ppt_y</p:attrName>
                                        </p:attrNameLst>
                                      </p:cBhvr>
                                      <p:tavLst>
                                        <p:tav tm="0">
                                          <p:val>
                                            <p:strVal val="ppt_y"/>
                                          </p:val>
                                        </p:tav>
                                        <p:tav tm="100000">
                                          <p:val>
                                            <p:strVal val="1+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6"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1+ppt_w/2"/>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6"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1+ppt_w/2"/>
                                          </p:val>
                                        </p:tav>
                                      </p:tavLst>
                                    </p:anim>
                                    <p:anim calcmode="lin" valueType="num">
                                      <p:cBhvr additive="base">
                                        <p:cTn id="219" dur="3000"/>
                                        <p:tgtEl>
                                          <p:spTgt spid="18"/>
                                        </p:tgtEl>
                                        <p:attrNameLst>
                                          <p:attrName>ppt_y</p:attrName>
                                        </p:attrNameLst>
                                      </p:cBhvr>
                                      <p:tavLst>
                                        <p:tav tm="0">
                                          <p:val>
                                            <p:strVal val="ppt_y"/>
                                          </p:val>
                                        </p:tav>
                                        <p:tav tm="100000">
                                          <p:val>
                                            <p:strVal val="1+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6"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1+ppt_w/2"/>
                                          </p:val>
                                        </p:tav>
                                      </p:tavLst>
                                    </p:anim>
                                    <p:anim calcmode="lin" valueType="num">
                                      <p:cBhvr additive="base">
                                        <p:cTn id="223" dur="3000"/>
                                        <p:tgtEl>
                                          <p:spTgt spid="19"/>
                                        </p:tgtEl>
                                        <p:attrNameLst>
                                          <p:attrName>ppt_y</p:attrName>
                                        </p:attrNameLst>
                                      </p:cBhvr>
                                      <p:tavLst>
                                        <p:tav tm="0">
                                          <p:val>
                                            <p:strVal val="ppt_y"/>
                                          </p:val>
                                        </p:tav>
                                        <p:tav tm="100000">
                                          <p:val>
                                            <p:strVal val="1+ppt_h/2"/>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6"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1+ppt_w/2"/>
                                          </p:val>
                                        </p:tav>
                                      </p:tavLst>
                                    </p:anim>
                                    <p:anim calcmode="lin" valueType="num">
                                      <p:cBhvr additive="base">
                                        <p:cTn id="227" dur="3000"/>
                                        <p:tgtEl>
                                          <p:spTgt spid="20"/>
                                        </p:tgtEl>
                                        <p:attrNameLst>
                                          <p:attrName>ppt_y</p:attrName>
                                        </p:attrNameLst>
                                      </p:cBhvr>
                                      <p:tavLst>
                                        <p:tav tm="0">
                                          <p:val>
                                            <p:strVal val="ppt_y"/>
                                          </p:val>
                                        </p:tav>
                                        <p:tav tm="100000">
                                          <p:val>
                                            <p:strVal val="1+ppt_h/2"/>
                                          </p:val>
                                        </p:tav>
                                      </p:tavLst>
                                    </p:anim>
                                    <p:set>
                                      <p:cBhvr>
                                        <p:cTn id="228" dur="1" fill="hold">
                                          <p:stCondLst>
                                            <p:cond delay="2999"/>
                                          </p:stCondLst>
                                        </p:cTn>
                                        <p:tgtEl>
                                          <p:spTgt spid="20"/>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7"/>
                                        </p:tgtEl>
                                        <p:attrNameLst>
                                          <p:attrName>r</p:attrName>
                                        </p:attrNameLst>
                                      </p:cBhvr>
                                    </p:animRot>
                                  </p:childTnLst>
                                </p:cTn>
                              </p:par>
                              <p:par>
                                <p:cTn id="233" presetID="8" presetClass="emph" presetSubtype="0" fill="hold" nodeType="withEffect">
                                  <p:stCondLst>
                                    <p:cond delay="0"/>
                                  </p:stCondLst>
                                  <p:childTnLst>
                                    <p:animRot by="21600000">
                                      <p:cBhvr>
                                        <p:cTn id="234" dur="3000" fill="hold"/>
                                        <p:tgtEl>
                                          <p:spTgt spid="8"/>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10"/>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16"/>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17"/>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8"/>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20"/>
                                        </p:tgtEl>
                                        <p:attrNameLst>
                                          <p:attrName>r</p:attrName>
                                        </p:attrNameLst>
                                      </p:cBhvr>
                                    </p:animRot>
                                  </p:childTnLst>
                                </p:cTn>
                              </p:par>
                              <p:par>
                                <p:cTn id="249" presetID="2" presetClass="exit" presetSubtype="12" fill="hold" nodeType="withEffect">
                                  <p:stCondLst>
                                    <p:cond delay="0"/>
                                  </p:stCondLst>
                                  <p:childTnLst>
                                    <p:anim calcmode="lin" valueType="num">
                                      <p:cBhvr additive="base">
                                        <p:cTn id="250" dur="3000"/>
                                        <p:tgtEl>
                                          <p:spTgt spid="11"/>
                                        </p:tgtEl>
                                        <p:attrNameLst>
                                          <p:attrName>ppt_x</p:attrName>
                                        </p:attrNameLst>
                                      </p:cBhvr>
                                      <p:tavLst>
                                        <p:tav tm="0">
                                          <p:val>
                                            <p:strVal val="ppt_x"/>
                                          </p:val>
                                        </p:tav>
                                        <p:tav tm="100000">
                                          <p:val>
                                            <p:strVal val="0-ppt_w/2"/>
                                          </p:val>
                                        </p:tav>
                                      </p:tavLst>
                                    </p:anim>
                                    <p:anim calcmode="lin" valueType="num">
                                      <p:cBhvr additive="base">
                                        <p:cTn id="251" dur="3000"/>
                                        <p:tgtEl>
                                          <p:spTgt spid="11"/>
                                        </p:tgtEl>
                                        <p:attrNameLst>
                                          <p:attrName>ppt_y</p:attrName>
                                        </p:attrNameLst>
                                      </p:cBhvr>
                                      <p:tavLst>
                                        <p:tav tm="0">
                                          <p:val>
                                            <p:strVal val="ppt_y"/>
                                          </p:val>
                                        </p:tav>
                                        <p:tav tm="100000">
                                          <p:val>
                                            <p:strVal val="1+ppt_h/2"/>
                                          </p:val>
                                        </p:tav>
                                      </p:tavLst>
                                    </p:anim>
                                    <p:set>
                                      <p:cBhvr>
                                        <p:cTn id="252" dur="1" fill="hold">
                                          <p:stCondLst>
                                            <p:cond delay="2999"/>
                                          </p:stCondLst>
                                        </p:cTn>
                                        <p:tgtEl>
                                          <p:spTgt spid="11"/>
                                        </p:tgtEl>
                                        <p:attrNameLst>
                                          <p:attrName>style.visibility</p:attrName>
                                        </p:attrNameLst>
                                      </p:cBhvr>
                                      <p:to>
                                        <p:strVal val="hidden"/>
                                      </p:to>
                                    </p:set>
                                  </p:childTnLst>
                                </p:cTn>
                              </p:par>
                              <p:par>
                                <p:cTn id="253" presetID="2" presetClass="exit" presetSubtype="12" fill="hold" nodeType="withEffect">
                                  <p:stCondLst>
                                    <p:cond delay="0"/>
                                  </p:stCondLst>
                                  <p:childTnLst>
                                    <p:anim calcmode="lin" valueType="num">
                                      <p:cBhvr additive="base">
                                        <p:cTn id="254" dur="3000"/>
                                        <p:tgtEl>
                                          <p:spTgt spid="12"/>
                                        </p:tgtEl>
                                        <p:attrNameLst>
                                          <p:attrName>ppt_x</p:attrName>
                                        </p:attrNameLst>
                                      </p:cBhvr>
                                      <p:tavLst>
                                        <p:tav tm="0">
                                          <p:val>
                                            <p:strVal val="ppt_x"/>
                                          </p:val>
                                        </p:tav>
                                        <p:tav tm="100000">
                                          <p:val>
                                            <p:strVal val="0-ppt_w/2"/>
                                          </p:val>
                                        </p:tav>
                                      </p:tavLst>
                                    </p:anim>
                                    <p:anim calcmode="lin" valueType="num">
                                      <p:cBhvr additive="base">
                                        <p:cTn id="255" dur="3000"/>
                                        <p:tgtEl>
                                          <p:spTgt spid="12"/>
                                        </p:tgtEl>
                                        <p:attrNameLst>
                                          <p:attrName>ppt_y</p:attrName>
                                        </p:attrNameLst>
                                      </p:cBhvr>
                                      <p:tavLst>
                                        <p:tav tm="0">
                                          <p:val>
                                            <p:strVal val="ppt_y"/>
                                          </p:val>
                                        </p:tav>
                                        <p:tav tm="100000">
                                          <p:val>
                                            <p:strVal val="1+ppt_h/2"/>
                                          </p:val>
                                        </p:tav>
                                      </p:tavLst>
                                    </p:anim>
                                    <p:set>
                                      <p:cBhvr>
                                        <p:cTn id="256" dur="1" fill="hold">
                                          <p:stCondLst>
                                            <p:cond delay="2999"/>
                                          </p:stCondLst>
                                        </p:cTn>
                                        <p:tgtEl>
                                          <p:spTgt spid="12"/>
                                        </p:tgtEl>
                                        <p:attrNameLst>
                                          <p:attrName>style.visibility</p:attrName>
                                        </p:attrNameLst>
                                      </p:cBhvr>
                                      <p:to>
                                        <p:strVal val="hidden"/>
                                      </p:to>
                                    </p:set>
                                  </p:childTnLst>
                                </p:cTn>
                              </p:par>
                              <p:par>
                                <p:cTn id="257" presetID="2" presetClass="exit" presetSubtype="12" fill="hold" nodeType="withEffect">
                                  <p:stCondLst>
                                    <p:cond delay="0"/>
                                  </p:stCondLst>
                                  <p:childTnLst>
                                    <p:anim calcmode="lin" valueType="num">
                                      <p:cBhvr additive="base">
                                        <p:cTn id="258" dur="3000"/>
                                        <p:tgtEl>
                                          <p:spTgt spid="13"/>
                                        </p:tgtEl>
                                        <p:attrNameLst>
                                          <p:attrName>ppt_x</p:attrName>
                                        </p:attrNameLst>
                                      </p:cBhvr>
                                      <p:tavLst>
                                        <p:tav tm="0">
                                          <p:val>
                                            <p:strVal val="ppt_x"/>
                                          </p:val>
                                        </p:tav>
                                        <p:tav tm="100000">
                                          <p:val>
                                            <p:strVal val="0-ppt_w/2"/>
                                          </p:val>
                                        </p:tav>
                                      </p:tavLst>
                                    </p:anim>
                                    <p:anim calcmode="lin" valueType="num">
                                      <p:cBhvr additive="base">
                                        <p:cTn id="259" dur="3000"/>
                                        <p:tgtEl>
                                          <p:spTgt spid="13"/>
                                        </p:tgtEl>
                                        <p:attrNameLst>
                                          <p:attrName>ppt_y</p:attrName>
                                        </p:attrNameLst>
                                      </p:cBhvr>
                                      <p:tavLst>
                                        <p:tav tm="0">
                                          <p:val>
                                            <p:strVal val="ppt_y"/>
                                          </p:val>
                                        </p:tav>
                                        <p:tav tm="100000">
                                          <p:val>
                                            <p:strVal val="1+ppt_h/2"/>
                                          </p:val>
                                        </p:tav>
                                      </p:tavLst>
                                    </p:anim>
                                    <p:set>
                                      <p:cBhvr>
                                        <p:cTn id="260" dur="1" fill="hold">
                                          <p:stCondLst>
                                            <p:cond delay="2999"/>
                                          </p:stCondLst>
                                        </p:cTn>
                                        <p:tgtEl>
                                          <p:spTgt spid="13"/>
                                        </p:tgtEl>
                                        <p:attrNameLst>
                                          <p:attrName>style.visibility</p:attrName>
                                        </p:attrNameLst>
                                      </p:cBhvr>
                                      <p:to>
                                        <p:strVal val="hidden"/>
                                      </p:to>
                                    </p:set>
                                  </p:childTnLst>
                                </p:cTn>
                              </p:par>
                              <p:par>
                                <p:cTn id="261" presetID="2" presetClass="exit" presetSubtype="12" fill="hold" nodeType="withEffect">
                                  <p:stCondLst>
                                    <p:cond delay="0"/>
                                  </p:stCondLst>
                                  <p:childTnLst>
                                    <p:anim calcmode="lin" valueType="num">
                                      <p:cBhvr additive="base">
                                        <p:cTn id="262" dur="3000"/>
                                        <p:tgtEl>
                                          <p:spTgt spid="14"/>
                                        </p:tgtEl>
                                        <p:attrNameLst>
                                          <p:attrName>ppt_x</p:attrName>
                                        </p:attrNameLst>
                                      </p:cBhvr>
                                      <p:tavLst>
                                        <p:tav tm="0">
                                          <p:val>
                                            <p:strVal val="ppt_x"/>
                                          </p:val>
                                        </p:tav>
                                        <p:tav tm="100000">
                                          <p:val>
                                            <p:strVal val="0-ppt_w/2"/>
                                          </p:val>
                                        </p:tav>
                                      </p:tavLst>
                                    </p:anim>
                                    <p:anim calcmode="lin" valueType="num">
                                      <p:cBhvr additive="base">
                                        <p:cTn id="263" dur="3000"/>
                                        <p:tgtEl>
                                          <p:spTgt spid="14"/>
                                        </p:tgtEl>
                                        <p:attrNameLst>
                                          <p:attrName>ppt_y</p:attrName>
                                        </p:attrNameLst>
                                      </p:cBhvr>
                                      <p:tavLst>
                                        <p:tav tm="0">
                                          <p:val>
                                            <p:strVal val="ppt_y"/>
                                          </p:val>
                                        </p:tav>
                                        <p:tav tm="100000">
                                          <p:val>
                                            <p:strVal val="1+ppt_h/2"/>
                                          </p:val>
                                        </p:tav>
                                      </p:tavLst>
                                    </p:anim>
                                    <p:set>
                                      <p:cBhvr>
                                        <p:cTn id="264" dur="1" fill="hold">
                                          <p:stCondLst>
                                            <p:cond delay="2999"/>
                                          </p:stCondLst>
                                        </p:cTn>
                                        <p:tgtEl>
                                          <p:spTgt spid="14"/>
                                        </p:tgtEl>
                                        <p:attrNameLst>
                                          <p:attrName>style.visibility</p:attrName>
                                        </p:attrNameLst>
                                      </p:cBhvr>
                                      <p:to>
                                        <p:strVal val="hidden"/>
                                      </p:to>
                                    </p:set>
                                  </p:childTnLst>
                                </p:cTn>
                              </p:par>
                              <p:par>
                                <p:cTn id="265" presetID="2" presetClass="exit" presetSubtype="12" fill="hold" nodeType="withEffect">
                                  <p:stCondLst>
                                    <p:cond delay="0"/>
                                  </p:stCondLst>
                                  <p:childTnLst>
                                    <p:anim calcmode="lin" valueType="num">
                                      <p:cBhvr additive="base">
                                        <p:cTn id="266" dur="3000"/>
                                        <p:tgtEl>
                                          <p:spTgt spid="15"/>
                                        </p:tgtEl>
                                        <p:attrNameLst>
                                          <p:attrName>ppt_x</p:attrName>
                                        </p:attrNameLst>
                                      </p:cBhvr>
                                      <p:tavLst>
                                        <p:tav tm="0">
                                          <p:val>
                                            <p:strVal val="ppt_x"/>
                                          </p:val>
                                        </p:tav>
                                        <p:tav tm="100000">
                                          <p:val>
                                            <p:strVal val="0-ppt_w/2"/>
                                          </p:val>
                                        </p:tav>
                                      </p:tavLst>
                                    </p:anim>
                                    <p:anim calcmode="lin" valueType="num">
                                      <p:cBhvr additive="base">
                                        <p:cTn id="267" dur="3000"/>
                                        <p:tgtEl>
                                          <p:spTgt spid="15"/>
                                        </p:tgtEl>
                                        <p:attrNameLst>
                                          <p:attrName>ppt_y</p:attrName>
                                        </p:attrNameLst>
                                      </p:cBhvr>
                                      <p:tavLst>
                                        <p:tav tm="0">
                                          <p:val>
                                            <p:strVal val="ppt_y"/>
                                          </p:val>
                                        </p:tav>
                                        <p:tav tm="100000">
                                          <p:val>
                                            <p:strVal val="1+ppt_h/2"/>
                                          </p:val>
                                        </p:tav>
                                      </p:tavLst>
                                    </p:anim>
                                    <p:set>
                                      <p:cBhvr>
                                        <p:cTn id="268" dur="1" fill="hold">
                                          <p:stCondLst>
                                            <p:cond delay="2999"/>
                                          </p:stCondLst>
                                        </p:cTn>
                                        <p:tgtEl>
                                          <p:spTgt spid="15"/>
                                        </p:tgtEl>
                                        <p:attrNameLst>
                                          <p:attrName>style.visibility</p:attrName>
                                        </p:attrNameLst>
                                      </p:cBhvr>
                                      <p:to>
                                        <p:strVal val="hidden"/>
                                      </p:to>
                                    </p:set>
                                  </p:childTnLst>
                                </p:cTn>
                              </p:par>
                              <p:par>
                                <p:cTn id="269" presetID="2" presetClass="exit" presetSubtype="12" fill="hold"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0-ppt_w/2"/>
                                          </p:val>
                                        </p:tav>
                                      </p:tavLst>
                                    </p:anim>
                                    <p:anim calcmode="lin" valueType="num">
                                      <p:cBhvr additive="base">
                                        <p:cTn id="271" dur="3000"/>
                                        <p:tgtEl>
                                          <p:spTgt spid="21"/>
                                        </p:tgtEl>
                                        <p:attrNameLst>
                                          <p:attrName>ppt_y</p:attrName>
                                        </p:attrNameLst>
                                      </p:cBhvr>
                                      <p:tavLst>
                                        <p:tav tm="0">
                                          <p:val>
                                            <p:strVal val="ppt_y"/>
                                          </p:val>
                                        </p:tav>
                                        <p:tav tm="100000">
                                          <p:val>
                                            <p:strVal val="1+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2" fill="hold"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0-ppt_w/2"/>
                                          </p:val>
                                        </p:tav>
                                      </p:tavLst>
                                    </p:anim>
                                    <p:anim calcmode="lin" valueType="num">
                                      <p:cBhvr additive="base">
                                        <p:cTn id="275" dur="3000"/>
                                        <p:tgtEl>
                                          <p:spTgt spid="22"/>
                                        </p:tgtEl>
                                        <p:attrNameLst>
                                          <p:attrName>ppt_y</p:attrName>
                                        </p:attrNameLst>
                                      </p:cBhvr>
                                      <p:tavLst>
                                        <p:tav tm="0">
                                          <p:val>
                                            <p:strVal val="ppt_y"/>
                                          </p:val>
                                        </p:tav>
                                        <p:tav tm="100000">
                                          <p:val>
                                            <p:strVal val="1+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2" fill="hold"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0-ppt_w/2"/>
                                          </p:val>
                                        </p:tav>
                                      </p:tavLst>
                                    </p:anim>
                                    <p:anim calcmode="lin" valueType="num">
                                      <p:cBhvr additive="base">
                                        <p:cTn id="279" dur="3000"/>
                                        <p:tgtEl>
                                          <p:spTgt spid="23"/>
                                        </p:tgtEl>
                                        <p:attrNameLst>
                                          <p:attrName>ppt_y</p:attrName>
                                        </p:attrNameLst>
                                      </p:cBhvr>
                                      <p:tavLst>
                                        <p:tav tm="0">
                                          <p:val>
                                            <p:strVal val="ppt_y"/>
                                          </p:val>
                                        </p:tav>
                                        <p:tav tm="100000">
                                          <p:val>
                                            <p:strVal val="1+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2"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0-ppt_w/2"/>
                                          </p:val>
                                        </p:tav>
                                      </p:tavLst>
                                    </p:anim>
                                    <p:anim calcmode="lin" valueType="num">
                                      <p:cBhvr additive="base">
                                        <p:cTn id="283" dur="3000"/>
                                        <p:tgtEl>
                                          <p:spTgt spid="24"/>
                                        </p:tgtEl>
                                        <p:attrNameLst>
                                          <p:attrName>ppt_y</p:attrName>
                                        </p:attrNameLst>
                                      </p:cBhvr>
                                      <p:tavLst>
                                        <p:tav tm="0">
                                          <p:val>
                                            <p:strVal val="ppt_y"/>
                                          </p:val>
                                        </p:tav>
                                        <p:tav tm="100000">
                                          <p:val>
                                            <p:strVal val="1+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2"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0-ppt_w/2"/>
                                          </p:val>
                                        </p:tav>
                                      </p:tavLst>
                                    </p:anim>
                                    <p:anim calcmode="lin" valueType="num">
                                      <p:cBhvr additive="base">
                                        <p:cTn id="287" dur="3000"/>
                                        <p:tgtEl>
                                          <p:spTgt spid="25"/>
                                        </p:tgtEl>
                                        <p:attrNameLst>
                                          <p:attrName>ppt_y</p:attrName>
                                        </p:attrNameLst>
                                      </p:cBhvr>
                                      <p:tavLst>
                                        <p:tav tm="0">
                                          <p:val>
                                            <p:strVal val="ppt_y"/>
                                          </p:val>
                                        </p:tav>
                                        <p:tav tm="100000">
                                          <p:val>
                                            <p:strVal val="1+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3000" fill="hold"/>
                                        <p:tgtEl>
                                          <p:spTgt spid="11"/>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2"/>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3"/>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14"/>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15"/>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21"/>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22"/>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23"/>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24"/>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25"/>
                                        </p:tgtEl>
                                        <p:attrNameLst>
                                          <p:attrName>r</p:attrName>
                                        </p:attrNameLst>
                                      </p:cBhvr>
                                    </p:animRot>
                                  </p:childTnLst>
                                </p:cTn>
                              </p:par>
                              <p:par>
                                <p:cTn id="309" presetID="3" presetClass="exit" presetSubtype="10" fill="hold" nodeType="withEffect">
                                  <p:stCondLst>
                                    <p:cond delay="0"/>
                                  </p:stCondLst>
                                  <p:childTnLst>
                                    <p:animEffect transition="out" filter="blinds(horizontal)">
                                      <p:cBhvr>
                                        <p:cTn id="310" dur="3000"/>
                                        <p:tgtEl>
                                          <p:spTgt spid="6"/>
                                        </p:tgtEl>
                                      </p:cBhvr>
                                    </p:animEffect>
                                    <p:set>
                                      <p:cBhvr>
                                        <p:cTn id="311" dur="1" fill="hold">
                                          <p:stCondLst>
                                            <p:cond delay="2999"/>
                                          </p:stCondLst>
                                        </p:cTn>
                                        <p:tgtEl>
                                          <p:spTgt spid="6"/>
                                        </p:tgtEl>
                                        <p:attrNameLst>
                                          <p:attrName>style.visibility</p:attrName>
                                        </p:attrNameLst>
                                      </p:cBhvr>
                                      <p:to>
                                        <p:strVal val="hidden"/>
                                      </p:to>
                                    </p:set>
                                  </p:childTnLst>
                                </p:cTn>
                              </p:par>
                              <p:par>
                                <p:cTn id="312" presetID="3" presetClass="exit" presetSubtype="10" fill="hold" nodeType="withEffect">
                                  <p:stCondLst>
                                    <p:cond delay="0"/>
                                  </p:stCondLst>
                                  <p:childTnLst>
                                    <p:animEffect transition="out" filter="blinds(horizontal)">
                                      <p:cBhvr>
                                        <p:cTn id="313" dur="3000"/>
                                        <p:tgtEl>
                                          <p:spTgt spid="7"/>
                                        </p:tgtEl>
                                      </p:cBhvr>
                                    </p:animEffect>
                                    <p:set>
                                      <p:cBhvr>
                                        <p:cTn id="314" dur="1" fill="hold">
                                          <p:stCondLst>
                                            <p:cond delay="2999"/>
                                          </p:stCondLst>
                                        </p:cTn>
                                        <p:tgtEl>
                                          <p:spTgt spid="7"/>
                                        </p:tgtEl>
                                        <p:attrNameLst>
                                          <p:attrName>style.visibility</p:attrName>
                                        </p:attrNameLst>
                                      </p:cBhvr>
                                      <p:to>
                                        <p:strVal val="hidden"/>
                                      </p:to>
                                    </p:set>
                                  </p:childTnLst>
                                </p:cTn>
                              </p:par>
                              <p:par>
                                <p:cTn id="315" presetID="3" presetClass="exit" presetSubtype="10" fill="hold" nodeType="withEffect">
                                  <p:stCondLst>
                                    <p:cond delay="0"/>
                                  </p:stCondLst>
                                  <p:childTnLst>
                                    <p:animEffect transition="out" filter="blinds(horizontal)">
                                      <p:cBhvr>
                                        <p:cTn id="316" dur="3000"/>
                                        <p:tgtEl>
                                          <p:spTgt spid="8"/>
                                        </p:tgtEl>
                                      </p:cBhvr>
                                    </p:animEffect>
                                    <p:set>
                                      <p:cBhvr>
                                        <p:cTn id="317" dur="1" fill="hold">
                                          <p:stCondLst>
                                            <p:cond delay="2999"/>
                                          </p:stCondLst>
                                        </p:cTn>
                                        <p:tgtEl>
                                          <p:spTgt spid="8"/>
                                        </p:tgtEl>
                                        <p:attrNameLst>
                                          <p:attrName>style.visibility</p:attrName>
                                        </p:attrNameLst>
                                      </p:cBhvr>
                                      <p:to>
                                        <p:strVal val="hidden"/>
                                      </p:to>
                                    </p:set>
                                  </p:childTnLst>
                                </p:cTn>
                              </p:par>
                              <p:par>
                                <p:cTn id="318" presetID="3" presetClass="exit" presetSubtype="10" fill="hold" nodeType="withEffect">
                                  <p:stCondLst>
                                    <p:cond delay="0"/>
                                  </p:stCondLst>
                                  <p:childTnLst>
                                    <p:animEffect transition="out" filter="blinds(horizontal)">
                                      <p:cBhvr>
                                        <p:cTn id="319" dur="3000"/>
                                        <p:tgtEl>
                                          <p:spTgt spid="9"/>
                                        </p:tgtEl>
                                      </p:cBhvr>
                                    </p:animEffect>
                                    <p:set>
                                      <p:cBhvr>
                                        <p:cTn id="320" dur="1" fill="hold">
                                          <p:stCondLst>
                                            <p:cond delay="2999"/>
                                          </p:stCondLst>
                                        </p:cTn>
                                        <p:tgtEl>
                                          <p:spTgt spid="9"/>
                                        </p:tgtEl>
                                        <p:attrNameLst>
                                          <p:attrName>style.visibility</p:attrName>
                                        </p:attrNameLst>
                                      </p:cBhvr>
                                      <p:to>
                                        <p:strVal val="hidden"/>
                                      </p:to>
                                    </p:set>
                                  </p:childTnLst>
                                </p:cTn>
                              </p:par>
                              <p:par>
                                <p:cTn id="321" presetID="3" presetClass="exit" presetSubtype="10" fill="hold" nodeType="withEffect">
                                  <p:stCondLst>
                                    <p:cond delay="0"/>
                                  </p:stCondLst>
                                  <p:childTnLst>
                                    <p:animEffect transition="out" filter="blinds(horizontal)">
                                      <p:cBhvr>
                                        <p:cTn id="322" dur="3000"/>
                                        <p:tgtEl>
                                          <p:spTgt spid="10"/>
                                        </p:tgtEl>
                                      </p:cBhvr>
                                    </p:animEffect>
                                    <p:set>
                                      <p:cBhvr>
                                        <p:cTn id="323" dur="1" fill="hold">
                                          <p:stCondLst>
                                            <p:cond delay="2999"/>
                                          </p:stCondLst>
                                        </p:cTn>
                                        <p:tgtEl>
                                          <p:spTgt spid="10"/>
                                        </p:tgtEl>
                                        <p:attrNameLst>
                                          <p:attrName>style.visibility</p:attrName>
                                        </p:attrNameLst>
                                      </p:cBhvr>
                                      <p:to>
                                        <p:strVal val="hidden"/>
                                      </p:to>
                                    </p:set>
                                  </p:childTnLst>
                                </p:cTn>
                              </p:par>
                              <p:par>
                                <p:cTn id="324" presetID="3" presetClass="exit" presetSubtype="10" fill="hold" nodeType="withEffect">
                                  <p:stCondLst>
                                    <p:cond delay="0"/>
                                  </p:stCondLst>
                                  <p:childTnLst>
                                    <p:animEffect transition="out" filter="blinds(horizontal)">
                                      <p:cBhvr>
                                        <p:cTn id="325" dur="3000"/>
                                        <p:tgtEl>
                                          <p:spTgt spid="11"/>
                                        </p:tgtEl>
                                      </p:cBhvr>
                                    </p:animEffect>
                                    <p:set>
                                      <p:cBhvr>
                                        <p:cTn id="326" dur="1" fill="hold">
                                          <p:stCondLst>
                                            <p:cond delay="2999"/>
                                          </p:stCondLst>
                                        </p:cTn>
                                        <p:tgtEl>
                                          <p:spTgt spid="11"/>
                                        </p:tgtEl>
                                        <p:attrNameLst>
                                          <p:attrName>style.visibility</p:attrName>
                                        </p:attrNameLst>
                                      </p:cBhvr>
                                      <p:to>
                                        <p:strVal val="hidden"/>
                                      </p:to>
                                    </p:set>
                                  </p:childTnLst>
                                </p:cTn>
                              </p:par>
                              <p:par>
                                <p:cTn id="327" presetID="3" presetClass="exit" presetSubtype="10" fill="hold" nodeType="withEffect">
                                  <p:stCondLst>
                                    <p:cond delay="0"/>
                                  </p:stCondLst>
                                  <p:childTnLst>
                                    <p:animEffect transition="out" filter="blinds(horizontal)">
                                      <p:cBhvr>
                                        <p:cTn id="328" dur="3000"/>
                                        <p:tgtEl>
                                          <p:spTgt spid="12"/>
                                        </p:tgtEl>
                                      </p:cBhvr>
                                    </p:animEffect>
                                    <p:set>
                                      <p:cBhvr>
                                        <p:cTn id="329" dur="1" fill="hold">
                                          <p:stCondLst>
                                            <p:cond delay="2999"/>
                                          </p:stCondLst>
                                        </p:cTn>
                                        <p:tgtEl>
                                          <p:spTgt spid="12"/>
                                        </p:tgtEl>
                                        <p:attrNameLst>
                                          <p:attrName>style.visibility</p:attrName>
                                        </p:attrNameLst>
                                      </p:cBhvr>
                                      <p:to>
                                        <p:strVal val="hidden"/>
                                      </p:to>
                                    </p:set>
                                  </p:childTnLst>
                                </p:cTn>
                              </p:par>
                              <p:par>
                                <p:cTn id="330" presetID="3" presetClass="exit" presetSubtype="10" fill="hold" nodeType="withEffect">
                                  <p:stCondLst>
                                    <p:cond delay="0"/>
                                  </p:stCondLst>
                                  <p:childTnLst>
                                    <p:animEffect transition="out" filter="blinds(horizontal)">
                                      <p:cBhvr>
                                        <p:cTn id="331" dur="3000"/>
                                        <p:tgtEl>
                                          <p:spTgt spid="13"/>
                                        </p:tgtEl>
                                      </p:cBhvr>
                                    </p:animEffect>
                                    <p:set>
                                      <p:cBhvr>
                                        <p:cTn id="332" dur="1" fill="hold">
                                          <p:stCondLst>
                                            <p:cond delay="2999"/>
                                          </p:stCondLst>
                                        </p:cTn>
                                        <p:tgtEl>
                                          <p:spTgt spid="13"/>
                                        </p:tgtEl>
                                        <p:attrNameLst>
                                          <p:attrName>style.visibility</p:attrName>
                                        </p:attrNameLst>
                                      </p:cBhvr>
                                      <p:to>
                                        <p:strVal val="hidden"/>
                                      </p:to>
                                    </p:set>
                                  </p:childTnLst>
                                </p:cTn>
                              </p:par>
                              <p:par>
                                <p:cTn id="333" presetID="3" presetClass="exit" presetSubtype="10" fill="hold" nodeType="withEffect">
                                  <p:stCondLst>
                                    <p:cond delay="0"/>
                                  </p:stCondLst>
                                  <p:childTnLst>
                                    <p:animEffect transition="out" filter="blinds(horizontal)">
                                      <p:cBhvr>
                                        <p:cTn id="334" dur="3000"/>
                                        <p:tgtEl>
                                          <p:spTgt spid="14"/>
                                        </p:tgtEl>
                                      </p:cBhvr>
                                    </p:animEffect>
                                    <p:set>
                                      <p:cBhvr>
                                        <p:cTn id="335" dur="1" fill="hold">
                                          <p:stCondLst>
                                            <p:cond delay="2999"/>
                                          </p:stCondLst>
                                        </p:cTn>
                                        <p:tgtEl>
                                          <p:spTgt spid="14"/>
                                        </p:tgtEl>
                                        <p:attrNameLst>
                                          <p:attrName>style.visibility</p:attrName>
                                        </p:attrNameLst>
                                      </p:cBhvr>
                                      <p:to>
                                        <p:strVal val="hidden"/>
                                      </p:to>
                                    </p:set>
                                  </p:childTnLst>
                                </p:cTn>
                              </p:par>
                              <p:par>
                                <p:cTn id="336" presetID="3" presetClass="exit" presetSubtype="10" fill="hold" nodeType="withEffect">
                                  <p:stCondLst>
                                    <p:cond delay="0"/>
                                  </p:stCondLst>
                                  <p:childTnLst>
                                    <p:animEffect transition="out" filter="blinds(horizontal)">
                                      <p:cBhvr>
                                        <p:cTn id="337" dur="3000"/>
                                        <p:tgtEl>
                                          <p:spTgt spid="15"/>
                                        </p:tgtEl>
                                      </p:cBhvr>
                                    </p:animEffect>
                                    <p:set>
                                      <p:cBhvr>
                                        <p:cTn id="338" dur="1" fill="hold">
                                          <p:stCondLst>
                                            <p:cond delay="2999"/>
                                          </p:stCondLst>
                                        </p:cTn>
                                        <p:tgtEl>
                                          <p:spTgt spid="15"/>
                                        </p:tgtEl>
                                        <p:attrNameLst>
                                          <p:attrName>style.visibility</p:attrName>
                                        </p:attrNameLst>
                                      </p:cBhvr>
                                      <p:to>
                                        <p:strVal val="hidden"/>
                                      </p:to>
                                    </p:set>
                                  </p:childTnLst>
                                </p:cTn>
                              </p:par>
                              <p:par>
                                <p:cTn id="339" presetID="3" presetClass="exit" presetSubtype="10" fill="hold" nodeType="withEffect">
                                  <p:stCondLst>
                                    <p:cond delay="0"/>
                                  </p:stCondLst>
                                  <p:childTnLst>
                                    <p:animEffect transition="out" filter="blinds(horizontal)">
                                      <p:cBhvr>
                                        <p:cTn id="340" dur="3000"/>
                                        <p:tgtEl>
                                          <p:spTgt spid="16"/>
                                        </p:tgtEl>
                                      </p:cBhvr>
                                    </p:animEffect>
                                    <p:set>
                                      <p:cBhvr>
                                        <p:cTn id="341" dur="1" fill="hold">
                                          <p:stCondLst>
                                            <p:cond delay="2999"/>
                                          </p:stCondLst>
                                        </p:cTn>
                                        <p:tgtEl>
                                          <p:spTgt spid="16"/>
                                        </p:tgtEl>
                                        <p:attrNameLst>
                                          <p:attrName>style.visibility</p:attrName>
                                        </p:attrNameLst>
                                      </p:cBhvr>
                                      <p:to>
                                        <p:strVal val="hidden"/>
                                      </p:to>
                                    </p:set>
                                  </p:childTnLst>
                                </p:cTn>
                              </p:par>
                              <p:par>
                                <p:cTn id="342" presetID="3" presetClass="exit" presetSubtype="10" fill="hold" nodeType="withEffect">
                                  <p:stCondLst>
                                    <p:cond delay="0"/>
                                  </p:stCondLst>
                                  <p:childTnLst>
                                    <p:animEffect transition="out" filter="blinds(horizontal)">
                                      <p:cBhvr>
                                        <p:cTn id="343" dur="3000"/>
                                        <p:tgtEl>
                                          <p:spTgt spid="17"/>
                                        </p:tgtEl>
                                      </p:cBhvr>
                                    </p:animEffect>
                                    <p:set>
                                      <p:cBhvr>
                                        <p:cTn id="344" dur="1" fill="hold">
                                          <p:stCondLst>
                                            <p:cond delay="2999"/>
                                          </p:stCondLst>
                                        </p:cTn>
                                        <p:tgtEl>
                                          <p:spTgt spid="17"/>
                                        </p:tgtEl>
                                        <p:attrNameLst>
                                          <p:attrName>style.visibility</p:attrName>
                                        </p:attrNameLst>
                                      </p:cBhvr>
                                      <p:to>
                                        <p:strVal val="hidden"/>
                                      </p:to>
                                    </p:set>
                                  </p:childTnLst>
                                </p:cTn>
                              </p:par>
                              <p:par>
                                <p:cTn id="345" presetID="3" presetClass="exit" presetSubtype="10" fill="hold" nodeType="withEffect">
                                  <p:stCondLst>
                                    <p:cond delay="0"/>
                                  </p:stCondLst>
                                  <p:childTnLst>
                                    <p:animEffect transition="out" filter="blinds(horizontal)">
                                      <p:cBhvr>
                                        <p:cTn id="346" dur="3000"/>
                                        <p:tgtEl>
                                          <p:spTgt spid="18"/>
                                        </p:tgtEl>
                                      </p:cBhvr>
                                    </p:animEffect>
                                    <p:set>
                                      <p:cBhvr>
                                        <p:cTn id="347" dur="1" fill="hold">
                                          <p:stCondLst>
                                            <p:cond delay="2999"/>
                                          </p:stCondLst>
                                        </p:cTn>
                                        <p:tgtEl>
                                          <p:spTgt spid="18"/>
                                        </p:tgtEl>
                                        <p:attrNameLst>
                                          <p:attrName>style.visibility</p:attrName>
                                        </p:attrNameLst>
                                      </p:cBhvr>
                                      <p:to>
                                        <p:strVal val="hidden"/>
                                      </p:to>
                                    </p:set>
                                  </p:childTnLst>
                                </p:cTn>
                              </p:par>
                              <p:par>
                                <p:cTn id="348" presetID="3" presetClass="exit" presetSubtype="10" fill="hold" nodeType="withEffect">
                                  <p:stCondLst>
                                    <p:cond delay="0"/>
                                  </p:stCondLst>
                                  <p:childTnLst>
                                    <p:animEffect transition="out" filter="blinds(horizontal)">
                                      <p:cBhvr>
                                        <p:cTn id="349" dur="3000"/>
                                        <p:tgtEl>
                                          <p:spTgt spid="19"/>
                                        </p:tgtEl>
                                      </p:cBhvr>
                                    </p:animEffect>
                                    <p:set>
                                      <p:cBhvr>
                                        <p:cTn id="350" dur="1" fill="hold">
                                          <p:stCondLst>
                                            <p:cond delay="2999"/>
                                          </p:stCondLst>
                                        </p:cTn>
                                        <p:tgtEl>
                                          <p:spTgt spid="19"/>
                                        </p:tgtEl>
                                        <p:attrNameLst>
                                          <p:attrName>style.visibility</p:attrName>
                                        </p:attrNameLst>
                                      </p:cBhvr>
                                      <p:to>
                                        <p:strVal val="hidden"/>
                                      </p:to>
                                    </p:set>
                                  </p:childTnLst>
                                </p:cTn>
                              </p:par>
                              <p:par>
                                <p:cTn id="351" presetID="3" presetClass="exit" presetSubtype="10" fill="hold" nodeType="withEffect">
                                  <p:stCondLst>
                                    <p:cond delay="0"/>
                                  </p:stCondLst>
                                  <p:childTnLst>
                                    <p:animEffect transition="out" filter="blinds(horizontal)">
                                      <p:cBhvr>
                                        <p:cTn id="352" dur="3000"/>
                                        <p:tgtEl>
                                          <p:spTgt spid="20"/>
                                        </p:tgtEl>
                                      </p:cBhvr>
                                    </p:animEffect>
                                    <p:set>
                                      <p:cBhvr>
                                        <p:cTn id="353" dur="1" fill="hold">
                                          <p:stCondLst>
                                            <p:cond delay="2999"/>
                                          </p:stCondLst>
                                        </p:cTn>
                                        <p:tgtEl>
                                          <p:spTgt spid="20"/>
                                        </p:tgtEl>
                                        <p:attrNameLst>
                                          <p:attrName>style.visibility</p:attrName>
                                        </p:attrNameLst>
                                      </p:cBhvr>
                                      <p:to>
                                        <p:strVal val="hidden"/>
                                      </p:to>
                                    </p:set>
                                  </p:childTnLst>
                                </p:cTn>
                              </p:par>
                              <p:par>
                                <p:cTn id="354" presetID="3" presetClass="exit" presetSubtype="10" fill="hold" nodeType="withEffect">
                                  <p:stCondLst>
                                    <p:cond delay="0"/>
                                  </p:stCondLst>
                                  <p:childTnLst>
                                    <p:animEffect transition="out" filter="blinds(horizontal)">
                                      <p:cBhvr>
                                        <p:cTn id="355" dur="3000"/>
                                        <p:tgtEl>
                                          <p:spTgt spid="21"/>
                                        </p:tgtEl>
                                      </p:cBhvr>
                                    </p:animEffect>
                                    <p:set>
                                      <p:cBhvr>
                                        <p:cTn id="356" dur="1" fill="hold">
                                          <p:stCondLst>
                                            <p:cond delay="2999"/>
                                          </p:stCondLst>
                                        </p:cTn>
                                        <p:tgtEl>
                                          <p:spTgt spid="21"/>
                                        </p:tgtEl>
                                        <p:attrNameLst>
                                          <p:attrName>style.visibility</p:attrName>
                                        </p:attrNameLst>
                                      </p:cBhvr>
                                      <p:to>
                                        <p:strVal val="hidden"/>
                                      </p:to>
                                    </p:set>
                                  </p:childTnLst>
                                </p:cTn>
                              </p:par>
                              <p:par>
                                <p:cTn id="357" presetID="3" presetClass="exit" presetSubtype="10" fill="hold" nodeType="withEffect">
                                  <p:stCondLst>
                                    <p:cond delay="0"/>
                                  </p:stCondLst>
                                  <p:childTnLst>
                                    <p:animEffect transition="out" filter="blinds(horizontal)">
                                      <p:cBhvr>
                                        <p:cTn id="358" dur="3000"/>
                                        <p:tgtEl>
                                          <p:spTgt spid="22"/>
                                        </p:tgtEl>
                                      </p:cBhvr>
                                    </p:animEffect>
                                    <p:set>
                                      <p:cBhvr>
                                        <p:cTn id="359" dur="1" fill="hold">
                                          <p:stCondLst>
                                            <p:cond delay="2999"/>
                                          </p:stCondLst>
                                        </p:cTn>
                                        <p:tgtEl>
                                          <p:spTgt spid="22"/>
                                        </p:tgtEl>
                                        <p:attrNameLst>
                                          <p:attrName>style.visibility</p:attrName>
                                        </p:attrNameLst>
                                      </p:cBhvr>
                                      <p:to>
                                        <p:strVal val="hidden"/>
                                      </p:to>
                                    </p:set>
                                  </p:childTnLst>
                                </p:cTn>
                              </p:par>
                              <p:par>
                                <p:cTn id="360" presetID="3" presetClass="exit" presetSubtype="10" fill="hold" nodeType="withEffect">
                                  <p:stCondLst>
                                    <p:cond delay="0"/>
                                  </p:stCondLst>
                                  <p:childTnLst>
                                    <p:animEffect transition="out" filter="blinds(horizontal)">
                                      <p:cBhvr>
                                        <p:cTn id="361" dur="3000"/>
                                        <p:tgtEl>
                                          <p:spTgt spid="23"/>
                                        </p:tgtEl>
                                      </p:cBhvr>
                                    </p:animEffect>
                                    <p:set>
                                      <p:cBhvr>
                                        <p:cTn id="362" dur="1" fill="hold">
                                          <p:stCondLst>
                                            <p:cond delay="2999"/>
                                          </p:stCondLst>
                                        </p:cTn>
                                        <p:tgtEl>
                                          <p:spTgt spid="23"/>
                                        </p:tgtEl>
                                        <p:attrNameLst>
                                          <p:attrName>style.visibility</p:attrName>
                                        </p:attrNameLst>
                                      </p:cBhvr>
                                      <p:to>
                                        <p:strVal val="hidden"/>
                                      </p:to>
                                    </p:set>
                                  </p:childTnLst>
                                </p:cTn>
                              </p:par>
                              <p:par>
                                <p:cTn id="363" presetID="3" presetClass="exit" presetSubtype="10" fill="hold" nodeType="withEffect">
                                  <p:stCondLst>
                                    <p:cond delay="0"/>
                                  </p:stCondLst>
                                  <p:childTnLst>
                                    <p:animEffect transition="out" filter="blinds(horizontal)">
                                      <p:cBhvr>
                                        <p:cTn id="364" dur="3000"/>
                                        <p:tgtEl>
                                          <p:spTgt spid="24"/>
                                        </p:tgtEl>
                                      </p:cBhvr>
                                    </p:animEffect>
                                    <p:set>
                                      <p:cBhvr>
                                        <p:cTn id="365" dur="1" fill="hold">
                                          <p:stCondLst>
                                            <p:cond delay="2999"/>
                                          </p:stCondLst>
                                        </p:cTn>
                                        <p:tgtEl>
                                          <p:spTgt spid="24"/>
                                        </p:tgtEl>
                                        <p:attrNameLst>
                                          <p:attrName>style.visibility</p:attrName>
                                        </p:attrNameLst>
                                      </p:cBhvr>
                                      <p:to>
                                        <p:strVal val="hidden"/>
                                      </p:to>
                                    </p:set>
                                  </p:childTnLst>
                                </p:cTn>
                              </p:par>
                              <p:par>
                                <p:cTn id="366" presetID="3" presetClass="exit" presetSubtype="10" fill="hold" nodeType="withEffect">
                                  <p:stCondLst>
                                    <p:cond delay="0"/>
                                  </p:stCondLst>
                                  <p:childTnLst>
                                    <p:animEffect transition="out" filter="blinds(horizontal)">
                                      <p:cBhvr>
                                        <p:cTn id="367" dur="3000"/>
                                        <p:tgtEl>
                                          <p:spTgt spid="25"/>
                                        </p:tgtEl>
                                      </p:cBhvr>
                                    </p:animEffect>
                                    <p:set>
                                      <p:cBhvr>
                                        <p:cTn id="368" dur="1" fill="hold">
                                          <p:stCondLst>
                                            <p:cond delay="2999"/>
                                          </p:stCondLst>
                                        </p:cTn>
                                        <p:tgtEl>
                                          <p:spTgt spid="25"/>
                                        </p:tgtEl>
                                        <p:attrNameLst>
                                          <p:attrName>style.visibility</p:attrName>
                                        </p:attrNameLst>
                                      </p:cBhvr>
                                      <p:to>
                                        <p:strVal val="hidden"/>
                                      </p:to>
                                    </p:set>
                                  </p:childTnLst>
                                </p:cTn>
                              </p:par>
                              <p:par>
                                <p:cTn id="369" presetID="2" presetClass="entr" presetSubtype="1"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additive="base">
                                        <p:cTn id="371" dur="3000" fill="hold"/>
                                        <p:tgtEl>
                                          <p:spTgt spid="4"/>
                                        </p:tgtEl>
                                        <p:attrNameLst>
                                          <p:attrName>ppt_x</p:attrName>
                                        </p:attrNameLst>
                                      </p:cBhvr>
                                      <p:tavLst>
                                        <p:tav tm="0">
                                          <p:val>
                                            <p:strVal val="#ppt_x"/>
                                          </p:val>
                                        </p:tav>
                                        <p:tav tm="100000">
                                          <p:val>
                                            <p:strVal val="#ppt_x"/>
                                          </p:val>
                                        </p:tav>
                                      </p:tavLst>
                                    </p:anim>
                                    <p:anim calcmode="lin" valueType="num">
                                      <p:cBhvr additive="base">
                                        <p:cTn id="37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0"/>
            <a:ext cx="9144000" cy="6858000"/>
          </a:xfrm>
          <a:prstGeom prst="rect">
            <a:avLst/>
          </a:prstGeom>
        </p:spPr>
      </p:pic>
      <p:pic>
        <p:nvPicPr>
          <p:cNvPr id="5" name="4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0"/>
            <a:ext cx="860729" cy="829169"/>
          </a:xfrm>
          <a:prstGeom prst="rect">
            <a:avLst/>
          </a:prstGeom>
          <a:effectLst>
            <a:reflection blurRad="6350" stA="50000" endA="295" endPos="92000" dist="101600" dir="5400000" sy="-100000" algn="bl" rotWithShape="0"/>
          </a:effectLst>
        </p:spPr>
      </p:pic>
      <p:pic>
        <p:nvPicPr>
          <p:cNvPr id="6" name="5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785794"/>
            <a:ext cx="860729" cy="829169"/>
          </a:xfrm>
          <a:prstGeom prst="rect">
            <a:avLst/>
          </a:prstGeom>
          <a:effectLst>
            <a:reflection blurRad="6350" stA="50000" endA="295" endPos="92000" dist="101600" dir="5400000" sy="-100000" algn="bl" rotWithShape="0"/>
          </a:effectLst>
        </p:spPr>
      </p:pic>
      <p:pic>
        <p:nvPicPr>
          <p:cNvPr id="7" name="6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1643074"/>
            <a:ext cx="860729" cy="829169"/>
          </a:xfrm>
          <a:prstGeom prst="rect">
            <a:avLst/>
          </a:prstGeom>
          <a:effectLst>
            <a:reflection blurRad="6350" stA="50000" endA="295" endPos="92000" dist="101600" dir="5400000" sy="-100000" algn="bl" rotWithShape="0"/>
          </a:effectLst>
        </p:spPr>
      </p:pic>
      <p:pic>
        <p:nvPicPr>
          <p:cNvPr id="8" name="7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2500306"/>
            <a:ext cx="860729" cy="829169"/>
          </a:xfrm>
          <a:prstGeom prst="rect">
            <a:avLst/>
          </a:prstGeom>
          <a:effectLst>
            <a:reflection blurRad="6350" stA="50000" endA="295" endPos="92000" dist="101600" dir="5400000" sy="-100000" algn="bl" rotWithShape="0"/>
          </a:effectLst>
        </p:spPr>
      </p:pic>
      <p:pic>
        <p:nvPicPr>
          <p:cNvPr id="9" name="8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3357562"/>
            <a:ext cx="860729" cy="829169"/>
          </a:xfrm>
          <a:prstGeom prst="rect">
            <a:avLst/>
          </a:prstGeom>
          <a:effectLst>
            <a:reflection blurRad="6350" stA="50000" endA="295" endPos="92000" dist="101600" dir="5400000" sy="-100000" algn="bl" rotWithShape="0"/>
          </a:effectLst>
        </p:spPr>
      </p:pic>
      <p:pic>
        <p:nvPicPr>
          <p:cNvPr id="10" name="9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4143380"/>
            <a:ext cx="860729" cy="829169"/>
          </a:xfrm>
          <a:prstGeom prst="rect">
            <a:avLst/>
          </a:prstGeom>
          <a:effectLst>
            <a:reflection blurRad="6350" stA="50000" endA="295" endPos="92000" dist="101600" dir="5400000" sy="-100000" algn="bl" rotWithShape="0"/>
          </a:effectLst>
        </p:spPr>
      </p:pic>
      <p:pic>
        <p:nvPicPr>
          <p:cNvPr id="11" name="10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5000636"/>
            <a:ext cx="860729" cy="829169"/>
          </a:xfrm>
          <a:prstGeom prst="rect">
            <a:avLst/>
          </a:prstGeom>
          <a:effectLst>
            <a:reflection blurRad="6350" stA="50000" endA="295" endPos="92000" dist="101600" dir="5400000" sy="-100000" algn="bl" rotWithShape="0"/>
          </a:effectLst>
        </p:spPr>
      </p:pic>
      <p:pic>
        <p:nvPicPr>
          <p:cNvPr id="12" name="11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5857892"/>
            <a:ext cx="860729" cy="829169"/>
          </a:xfrm>
          <a:prstGeom prst="rect">
            <a:avLst/>
          </a:prstGeom>
          <a:effectLst>
            <a:reflection blurRad="6350" stA="50000" endA="295" endPos="92000" dist="101600" dir="5400000" sy="-100000" algn="bl" rotWithShape="0"/>
          </a:effectLst>
        </p:spPr>
      </p:pic>
      <p:pic>
        <p:nvPicPr>
          <p:cNvPr id="13" name="12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0"/>
            <a:ext cx="860729" cy="829169"/>
          </a:xfrm>
          <a:prstGeom prst="rect">
            <a:avLst/>
          </a:prstGeom>
          <a:effectLst>
            <a:reflection blurRad="6350" stA="50000" endA="295" endPos="92000" dist="101600" dir="5400000" sy="-100000" algn="bl" rotWithShape="0"/>
          </a:effectLst>
        </p:spPr>
      </p:pic>
      <p:pic>
        <p:nvPicPr>
          <p:cNvPr id="14" name="13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785794"/>
            <a:ext cx="860729" cy="829169"/>
          </a:xfrm>
          <a:prstGeom prst="rect">
            <a:avLst/>
          </a:prstGeom>
          <a:effectLst>
            <a:reflection blurRad="6350" stA="50000" endA="295" endPos="92000" dist="101600" dir="5400000" sy="-100000" algn="bl" rotWithShape="0"/>
          </a:effectLst>
        </p:spPr>
      </p:pic>
      <p:pic>
        <p:nvPicPr>
          <p:cNvPr id="15" name="14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1643074"/>
            <a:ext cx="860729" cy="829169"/>
          </a:xfrm>
          <a:prstGeom prst="rect">
            <a:avLst/>
          </a:prstGeom>
          <a:effectLst>
            <a:reflection blurRad="6350" stA="50000" endA="295" endPos="92000" dist="101600" dir="5400000" sy="-100000" algn="bl" rotWithShape="0"/>
          </a:effectLst>
        </p:spPr>
      </p:pic>
      <p:pic>
        <p:nvPicPr>
          <p:cNvPr id="16" name="15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2500306"/>
            <a:ext cx="860729" cy="829169"/>
          </a:xfrm>
          <a:prstGeom prst="rect">
            <a:avLst/>
          </a:prstGeom>
          <a:effectLst>
            <a:reflection blurRad="6350" stA="50000" endA="295" endPos="92000" dist="101600" dir="5400000" sy="-100000" algn="bl" rotWithShape="0"/>
          </a:effectLst>
        </p:spPr>
      </p:pic>
      <p:pic>
        <p:nvPicPr>
          <p:cNvPr id="17" name="16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3357562"/>
            <a:ext cx="860729" cy="829169"/>
          </a:xfrm>
          <a:prstGeom prst="rect">
            <a:avLst/>
          </a:prstGeom>
          <a:effectLst>
            <a:reflection blurRad="6350" stA="50000" endA="295" endPos="92000" dist="101600" dir="5400000" sy="-100000" algn="bl" rotWithShape="0"/>
          </a:effectLst>
        </p:spPr>
      </p:pic>
      <p:pic>
        <p:nvPicPr>
          <p:cNvPr id="18" name="17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4143380"/>
            <a:ext cx="860729" cy="829169"/>
          </a:xfrm>
          <a:prstGeom prst="rect">
            <a:avLst/>
          </a:prstGeom>
          <a:effectLst>
            <a:reflection blurRad="6350" stA="50000" endA="295" endPos="92000" dist="101600" dir="5400000" sy="-100000" algn="bl" rotWithShape="0"/>
          </a:effectLst>
        </p:spPr>
      </p:pic>
      <p:pic>
        <p:nvPicPr>
          <p:cNvPr id="19" name="18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5000636"/>
            <a:ext cx="860729" cy="829169"/>
          </a:xfrm>
          <a:prstGeom prst="rect">
            <a:avLst/>
          </a:prstGeom>
          <a:effectLst>
            <a:reflection blurRad="6350" stA="50000" endA="295" endPos="92000" dist="101600" dir="5400000" sy="-100000" algn="bl" rotWithShape="0"/>
          </a:effectLst>
        </p:spPr>
      </p:pic>
      <p:pic>
        <p:nvPicPr>
          <p:cNvPr id="20" name="19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500562" y="5857892"/>
            <a:ext cx="860729" cy="829169"/>
          </a:xfrm>
          <a:prstGeom prst="rect">
            <a:avLst/>
          </a:prstGeom>
          <a:effectLst>
            <a:reflection blurRad="6350" stA="50000" endA="295" endPos="92000" dist="101600" dir="5400000" sy="-100000" algn="bl" rotWithShape="0"/>
          </a:effectLst>
        </p:spPr>
      </p:pic>
      <p:pic>
        <p:nvPicPr>
          <p:cNvPr id="21" name="20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0"/>
            <a:ext cx="860729" cy="829169"/>
          </a:xfrm>
          <a:prstGeom prst="rect">
            <a:avLst/>
          </a:prstGeom>
          <a:effectLst>
            <a:reflection blurRad="6350" stA="50000" endA="295" endPos="92000" dist="101600" dir="5400000" sy="-100000" algn="bl" rotWithShape="0"/>
          </a:effectLst>
        </p:spPr>
      </p:pic>
      <p:pic>
        <p:nvPicPr>
          <p:cNvPr id="22" name="21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785794"/>
            <a:ext cx="860729" cy="829169"/>
          </a:xfrm>
          <a:prstGeom prst="rect">
            <a:avLst/>
          </a:prstGeom>
          <a:effectLst>
            <a:reflection blurRad="6350" stA="50000" endA="295" endPos="92000" dist="101600" dir="5400000" sy="-100000" algn="bl" rotWithShape="0"/>
          </a:effectLst>
        </p:spPr>
      </p:pic>
      <p:pic>
        <p:nvPicPr>
          <p:cNvPr id="23" name="22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1643074"/>
            <a:ext cx="860729" cy="829169"/>
          </a:xfrm>
          <a:prstGeom prst="rect">
            <a:avLst/>
          </a:prstGeom>
          <a:effectLst>
            <a:reflection blurRad="6350" stA="50000" endA="295" endPos="92000" dist="101600" dir="5400000" sy="-100000" algn="bl" rotWithShape="0"/>
          </a:effectLst>
        </p:spPr>
      </p:pic>
      <p:pic>
        <p:nvPicPr>
          <p:cNvPr id="24" name="23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2500306"/>
            <a:ext cx="860729" cy="829169"/>
          </a:xfrm>
          <a:prstGeom prst="rect">
            <a:avLst/>
          </a:prstGeom>
          <a:effectLst>
            <a:reflection blurRad="6350" stA="50000" endA="295" endPos="92000" dist="101600" dir="5400000" sy="-100000" algn="bl" rotWithShape="0"/>
          </a:effectLst>
        </p:spPr>
      </p:pic>
      <p:pic>
        <p:nvPicPr>
          <p:cNvPr id="25" name="24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3357562"/>
            <a:ext cx="860729" cy="829169"/>
          </a:xfrm>
          <a:prstGeom prst="rect">
            <a:avLst/>
          </a:prstGeom>
          <a:effectLst>
            <a:reflection blurRad="6350" stA="50000" endA="295" endPos="92000" dist="101600" dir="5400000" sy="-100000" algn="bl" rotWithShape="0"/>
          </a:effectLst>
        </p:spPr>
      </p:pic>
      <p:pic>
        <p:nvPicPr>
          <p:cNvPr id="26" name="25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4143380"/>
            <a:ext cx="860729" cy="829169"/>
          </a:xfrm>
          <a:prstGeom prst="rect">
            <a:avLst/>
          </a:prstGeom>
          <a:effectLst>
            <a:reflection blurRad="6350" stA="50000" endA="295" endPos="92000" dist="101600" dir="5400000" sy="-100000" algn="bl" rotWithShape="0"/>
          </a:effectLst>
        </p:spPr>
      </p:pic>
      <p:pic>
        <p:nvPicPr>
          <p:cNvPr id="27" name="26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5000636"/>
            <a:ext cx="860729" cy="829169"/>
          </a:xfrm>
          <a:prstGeom prst="rect">
            <a:avLst/>
          </a:prstGeom>
          <a:effectLst>
            <a:reflection blurRad="6350" stA="50000" endA="295" endPos="92000" dist="101600" dir="5400000" sy="-100000" algn="bl" rotWithShape="0"/>
          </a:effectLst>
        </p:spPr>
      </p:pic>
      <p:pic>
        <p:nvPicPr>
          <p:cNvPr id="28" name="27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5857892"/>
            <a:ext cx="860729" cy="829169"/>
          </a:xfrm>
          <a:prstGeom prst="rect">
            <a:avLst/>
          </a:prstGeom>
          <a:effectLst>
            <a:reflection blurRad="6350" stA="50000" endA="295" endPos="92000" dist="101600" dir="5400000" sy="-100000" algn="bl" rotWithShape="0"/>
          </a:effectLst>
        </p:spPr>
      </p:pic>
      <p:pic>
        <p:nvPicPr>
          <p:cNvPr id="29" name="28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0"/>
            <a:ext cx="860729" cy="829169"/>
          </a:xfrm>
          <a:prstGeom prst="rect">
            <a:avLst/>
          </a:prstGeom>
          <a:effectLst>
            <a:reflection blurRad="6350" stA="50000" endA="295" endPos="92000" dist="101600" dir="5400000" sy="-100000" algn="bl" rotWithShape="0"/>
          </a:effectLst>
        </p:spPr>
      </p:pic>
      <p:pic>
        <p:nvPicPr>
          <p:cNvPr id="30" name="29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785794"/>
            <a:ext cx="860729" cy="829169"/>
          </a:xfrm>
          <a:prstGeom prst="rect">
            <a:avLst/>
          </a:prstGeom>
          <a:effectLst>
            <a:reflection blurRad="6350" stA="50000" endA="295" endPos="92000" dist="101600" dir="5400000" sy="-100000" algn="bl" rotWithShape="0"/>
          </a:effectLst>
        </p:spPr>
      </p:pic>
      <p:pic>
        <p:nvPicPr>
          <p:cNvPr id="31" name="30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1643074"/>
            <a:ext cx="860729" cy="829169"/>
          </a:xfrm>
          <a:prstGeom prst="rect">
            <a:avLst/>
          </a:prstGeom>
          <a:effectLst>
            <a:reflection blurRad="6350" stA="50000" endA="295" endPos="92000" dist="101600" dir="5400000" sy="-100000" algn="bl" rotWithShape="0"/>
          </a:effectLst>
        </p:spPr>
      </p:pic>
      <p:pic>
        <p:nvPicPr>
          <p:cNvPr id="32" name="31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2500306"/>
            <a:ext cx="860729" cy="829169"/>
          </a:xfrm>
          <a:prstGeom prst="rect">
            <a:avLst/>
          </a:prstGeom>
          <a:effectLst>
            <a:reflection blurRad="6350" stA="50000" endA="295" endPos="92000" dist="101600" dir="5400000" sy="-100000" algn="bl" rotWithShape="0"/>
          </a:effectLst>
        </p:spPr>
      </p:pic>
      <p:pic>
        <p:nvPicPr>
          <p:cNvPr id="33" name="32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3357562"/>
            <a:ext cx="860729" cy="829169"/>
          </a:xfrm>
          <a:prstGeom prst="rect">
            <a:avLst/>
          </a:prstGeom>
          <a:effectLst>
            <a:reflection blurRad="6350" stA="50000" endA="295" endPos="92000" dist="101600" dir="5400000" sy="-100000" algn="bl" rotWithShape="0"/>
          </a:effectLst>
        </p:spPr>
      </p:pic>
      <p:pic>
        <p:nvPicPr>
          <p:cNvPr id="34" name="33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4143380"/>
            <a:ext cx="860729" cy="829169"/>
          </a:xfrm>
          <a:prstGeom prst="rect">
            <a:avLst/>
          </a:prstGeom>
          <a:effectLst>
            <a:reflection blurRad="6350" stA="50000" endA="295" endPos="92000" dist="101600" dir="5400000" sy="-100000" algn="bl" rotWithShape="0"/>
          </a:effectLst>
        </p:spPr>
      </p:pic>
      <p:pic>
        <p:nvPicPr>
          <p:cNvPr id="35" name="34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5000636"/>
            <a:ext cx="860729" cy="829169"/>
          </a:xfrm>
          <a:prstGeom prst="rect">
            <a:avLst/>
          </a:prstGeom>
          <a:effectLst>
            <a:reflection blurRad="6350" stA="50000" endA="295" endPos="92000" dist="101600" dir="5400000" sy="-100000" algn="bl" rotWithShape="0"/>
          </a:effectLst>
        </p:spPr>
      </p:pic>
      <p:pic>
        <p:nvPicPr>
          <p:cNvPr id="36" name="35 Imagen" descr="1194984816305628060card_figures_-_diamond_01.svg.hi.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357818" y="5857892"/>
            <a:ext cx="860729" cy="829169"/>
          </a:xfrm>
          <a:prstGeom prst="rect">
            <a:avLst/>
          </a:prstGeom>
          <a:effectLst>
            <a:reflection blurRad="6350" stA="50000" endA="295" endPos="92000" dist="101600" dir="5400000" sy="-100000" algn="bl" rotWithShape="0"/>
          </a:effectLst>
        </p:spPr>
      </p:pic>
      <p:sp>
        <p:nvSpPr>
          <p:cNvPr id="37" name="36 Rectángulo"/>
          <p:cNvSpPr/>
          <p:nvPr/>
        </p:nvSpPr>
        <p:spPr>
          <a:xfrm>
            <a:off x="0" y="0"/>
            <a:ext cx="9144000" cy="7572404"/>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ppt_x"/>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ppt_x"/>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ppt_x"/>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ppt_x"/>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ppt_x"/>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ppt_x"/>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3000" fill="hold"/>
                                        <p:tgtEl>
                                          <p:spTgt spid="28"/>
                                        </p:tgtEl>
                                        <p:attrNameLst>
                                          <p:attrName>ppt_x</p:attrName>
                                        </p:attrNameLst>
                                      </p:cBhvr>
                                      <p:tavLst>
                                        <p:tav tm="0">
                                          <p:val>
                                            <p:strVal val="#ppt_x"/>
                                          </p:val>
                                        </p:tav>
                                        <p:tav tm="100000">
                                          <p:val>
                                            <p:strVal val="#ppt_x"/>
                                          </p:val>
                                        </p:tav>
                                      </p:tavLst>
                                    </p:anim>
                                    <p:anim calcmode="lin" valueType="num">
                                      <p:cBhvr additive="base">
                                        <p:cTn id="71" dur="3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1"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ppt_x"/>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1"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ppt_x"/>
                                          </p:val>
                                        </p:tav>
                                        <p:tav tm="100000">
                                          <p:val>
                                            <p:strVal val="#ppt_x"/>
                                          </p:val>
                                        </p:tav>
                                      </p:tavLst>
                                    </p:anim>
                                    <p:anim calcmode="lin" valueType="num">
                                      <p:cBhvr additive="base">
                                        <p:cTn id="79" dur="3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1"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0" fill="hold"/>
                                        <p:tgtEl>
                                          <p:spTgt spid="15"/>
                                        </p:tgtEl>
                                        <p:attrNameLst>
                                          <p:attrName>ppt_x</p:attrName>
                                        </p:attrNameLst>
                                      </p:cBhvr>
                                      <p:tavLst>
                                        <p:tav tm="0">
                                          <p:val>
                                            <p:strVal val="#ppt_x"/>
                                          </p:val>
                                        </p:tav>
                                        <p:tav tm="100000">
                                          <p:val>
                                            <p:strVal val="#ppt_x"/>
                                          </p:val>
                                        </p:tav>
                                      </p:tavLst>
                                    </p:anim>
                                    <p:anim calcmode="lin" valueType="num">
                                      <p:cBhvr additive="base">
                                        <p:cTn id="83" dur="3000" fill="hold"/>
                                        <p:tgtEl>
                                          <p:spTgt spid="15"/>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ppt_x"/>
                                          </p:val>
                                        </p:tav>
                                        <p:tav tm="100000">
                                          <p:val>
                                            <p:strVal val="#ppt_x"/>
                                          </p:val>
                                        </p:tav>
                                      </p:tavLst>
                                    </p:anim>
                                    <p:anim calcmode="lin" valueType="num">
                                      <p:cBhvr additive="base">
                                        <p:cTn id="87" dur="3000" fill="hold"/>
                                        <p:tgtEl>
                                          <p:spTgt spid="16"/>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ppt_x"/>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3000" fill="hold"/>
                                        <p:tgtEl>
                                          <p:spTgt spid="18"/>
                                        </p:tgtEl>
                                        <p:attrNameLst>
                                          <p:attrName>ppt_x</p:attrName>
                                        </p:attrNameLst>
                                      </p:cBhvr>
                                      <p:tavLst>
                                        <p:tav tm="0">
                                          <p:val>
                                            <p:strVal val="#ppt_x"/>
                                          </p:val>
                                        </p:tav>
                                        <p:tav tm="100000">
                                          <p:val>
                                            <p:strVal val="#ppt_x"/>
                                          </p:val>
                                        </p:tav>
                                      </p:tavLst>
                                    </p:anim>
                                    <p:anim calcmode="lin" valueType="num">
                                      <p:cBhvr additive="base">
                                        <p:cTn id="95" dur="3000" fill="hold"/>
                                        <p:tgtEl>
                                          <p:spTgt spid="18"/>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3000" fill="hold"/>
                                        <p:tgtEl>
                                          <p:spTgt spid="19"/>
                                        </p:tgtEl>
                                        <p:attrNameLst>
                                          <p:attrName>ppt_x</p:attrName>
                                        </p:attrNameLst>
                                      </p:cBhvr>
                                      <p:tavLst>
                                        <p:tav tm="0">
                                          <p:val>
                                            <p:strVal val="#ppt_x"/>
                                          </p:val>
                                        </p:tav>
                                        <p:tav tm="100000">
                                          <p:val>
                                            <p:strVal val="#ppt_x"/>
                                          </p:val>
                                        </p:tav>
                                      </p:tavLst>
                                    </p:anim>
                                    <p:anim calcmode="lin" valueType="num">
                                      <p:cBhvr additive="base">
                                        <p:cTn id="99" dur="3000" fill="hold"/>
                                        <p:tgtEl>
                                          <p:spTgt spid="19"/>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3000" fill="hold"/>
                                        <p:tgtEl>
                                          <p:spTgt spid="20"/>
                                        </p:tgtEl>
                                        <p:attrNameLst>
                                          <p:attrName>ppt_x</p:attrName>
                                        </p:attrNameLst>
                                      </p:cBhvr>
                                      <p:tavLst>
                                        <p:tav tm="0">
                                          <p:val>
                                            <p:strVal val="#ppt_x"/>
                                          </p:val>
                                        </p:tav>
                                        <p:tav tm="100000">
                                          <p:val>
                                            <p:strVal val="#ppt_x"/>
                                          </p:val>
                                        </p:tav>
                                      </p:tavLst>
                                    </p:anim>
                                    <p:anim calcmode="lin" valueType="num">
                                      <p:cBhvr additive="base">
                                        <p:cTn id="103" dur="3000" fill="hold"/>
                                        <p:tgtEl>
                                          <p:spTgt spid="20"/>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1"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0-#ppt_h/2"/>
                                          </p:val>
                                        </p:tav>
                                        <p:tav tm="100000">
                                          <p:val>
                                            <p:strVal val="#ppt_y"/>
                                          </p:val>
                                        </p:tav>
                                      </p:tavLst>
                                    </p:anim>
                                  </p:childTnLst>
                                </p:cTn>
                              </p:par>
                              <p:par>
                                <p:cTn id="132" presetID="2" presetClass="entr" presetSubtype="1"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2"/>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8"/>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9"/>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9"/>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0"/>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31"/>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32"/>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33"/>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5"/>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6"/>
                                        </p:tgtEl>
                                        <p:attrNameLst>
                                          <p:attrName>r</p:attrName>
                                        </p:attrNameLst>
                                      </p:cBhvr>
                                    </p:animRot>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1+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1+ppt_w/2"/>
                                          </p:val>
                                        </p:tav>
                                      </p:tavLst>
                                    </p:anim>
                                    <p:anim calcmode="lin" valueType="num">
                                      <p:cBhvr additive="base">
                                        <p:cTn id="211" dur="3000"/>
                                        <p:tgtEl>
                                          <p:spTgt spid="7"/>
                                        </p:tgtEl>
                                        <p:attrNameLst>
                                          <p:attrName>ppt_y</p:attrName>
                                        </p:attrNameLst>
                                      </p:cBhvr>
                                      <p:tavLst>
                                        <p:tav tm="0">
                                          <p:val>
                                            <p:strVal val="ppt_y"/>
                                          </p:val>
                                        </p:tav>
                                        <p:tav tm="100000">
                                          <p:val>
                                            <p:strVal val="ppt_y"/>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9"/>
                                        </p:tgtEl>
                                        <p:attrNameLst>
                                          <p:attrName>ppt_x</p:attrName>
                                        </p:attrNameLst>
                                      </p:cBhvr>
                                      <p:tavLst>
                                        <p:tav tm="0">
                                          <p:val>
                                            <p:strVal val="ppt_x"/>
                                          </p:val>
                                        </p:tav>
                                        <p:tav tm="100000">
                                          <p:val>
                                            <p:strVal val="1+ppt_w/2"/>
                                          </p:val>
                                        </p:tav>
                                      </p:tavLst>
                                    </p:anim>
                                    <p:anim calcmode="lin" valueType="num">
                                      <p:cBhvr additive="base">
                                        <p:cTn id="219" dur="3000"/>
                                        <p:tgtEl>
                                          <p:spTgt spid="9"/>
                                        </p:tgtEl>
                                        <p:attrNameLst>
                                          <p:attrName>ppt_y</p:attrName>
                                        </p:attrNameLst>
                                      </p:cBhvr>
                                      <p:tavLst>
                                        <p:tav tm="0">
                                          <p:val>
                                            <p:strVal val="ppt_y"/>
                                          </p:val>
                                        </p:tav>
                                        <p:tav tm="100000">
                                          <p:val>
                                            <p:strVal val="ppt_y"/>
                                          </p:val>
                                        </p:tav>
                                      </p:tavLst>
                                    </p:anim>
                                    <p:set>
                                      <p:cBhvr>
                                        <p:cTn id="220" dur="1" fill="hold">
                                          <p:stCondLst>
                                            <p:cond delay="2999"/>
                                          </p:stCondLst>
                                        </p:cTn>
                                        <p:tgtEl>
                                          <p:spTgt spid="9"/>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1+ppt_w/2"/>
                                          </p:val>
                                        </p:tav>
                                      </p:tavLst>
                                    </p:anim>
                                    <p:anim calcmode="lin" valueType="num">
                                      <p:cBhvr additive="base">
                                        <p:cTn id="223" dur="3000"/>
                                        <p:tgtEl>
                                          <p:spTgt spid="10"/>
                                        </p:tgtEl>
                                        <p:attrNameLst>
                                          <p:attrName>ppt_y</p:attrName>
                                        </p:attrNameLst>
                                      </p:cBhvr>
                                      <p:tavLst>
                                        <p:tav tm="0">
                                          <p:val>
                                            <p:strVal val="ppt_y"/>
                                          </p:val>
                                        </p:tav>
                                        <p:tav tm="100000">
                                          <p:val>
                                            <p:strVal val="ppt_y"/>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11"/>
                                        </p:tgtEl>
                                        <p:attrNameLst>
                                          <p:attrName>ppt_x</p:attrName>
                                        </p:attrNameLst>
                                      </p:cBhvr>
                                      <p:tavLst>
                                        <p:tav tm="0">
                                          <p:val>
                                            <p:strVal val="ppt_x"/>
                                          </p:val>
                                        </p:tav>
                                        <p:tav tm="100000">
                                          <p:val>
                                            <p:strVal val="1+ppt_w/2"/>
                                          </p:val>
                                        </p:tav>
                                      </p:tavLst>
                                    </p:anim>
                                    <p:anim calcmode="lin" valueType="num">
                                      <p:cBhvr additive="base">
                                        <p:cTn id="227" dur="3000"/>
                                        <p:tgtEl>
                                          <p:spTgt spid="11"/>
                                        </p:tgtEl>
                                        <p:attrNameLst>
                                          <p:attrName>ppt_y</p:attrName>
                                        </p:attrNameLst>
                                      </p:cBhvr>
                                      <p:tavLst>
                                        <p:tav tm="0">
                                          <p:val>
                                            <p:strVal val="ppt_y"/>
                                          </p:val>
                                        </p:tav>
                                        <p:tav tm="100000">
                                          <p:val>
                                            <p:strVal val="ppt_y"/>
                                          </p:val>
                                        </p:tav>
                                      </p:tavLst>
                                    </p:anim>
                                    <p:set>
                                      <p:cBhvr>
                                        <p:cTn id="228" dur="1" fill="hold">
                                          <p:stCondLst>
                                            <p:cond delay="2999"/>
                                          </p:stCondLst>
                                        </p:cTn>
                                        <p:tgtEl>
                                          <p:spTgt spid="11"/>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12"/>
                                        </p:tgtEl>
                                        <p:attrNameLst>
                                          <p:attrName>ppt_x</p:attrName>
                                        </p:attrNameLst>
                                      </p:cBhvr>
                                      <p:tavLst>
                                        <p:tav tm="0">
                                          <p:val>
                                            <p:strVal val="ppt_x"/>
                                          </p:val>
                                        </p:tav>
                                        <p:tav tm="100000">
                                          <p:val>
                                            <p:strVal val="1+ppt_w/2"/>
                                          </p:val>
                                        </p:tav>
                                      </p:tavLst>
                                    </p:anim>
                                    <p:anim calcmode="lin" valueType="num">
                                      <p:cBhvr additive="base">
                                        <p:cTn id="231" dur="3000"/>
                                        <p:tgtEl>
                                          <p:spTgt spid="12"/>
                                        </p:tgtEl>
                                        <p:attrNameLst>
                                          <p:attrName>ppt_y</p:attrName>
                                        </p:attrNameLst>
                                      </p:cBhvr>
                                      <p:tavLst>
                                        <p:tav tm="0">
                                          <p:val>
                                            <p:strVal val="ppt_y"/>
                                          </p:val>
                                        </p:tav>
                                        <p:tav tm="100000">
                                          <p:val>
                                            <p:strVal val="ppt_y"/>
                                          </p:val>
                                        </p:tav>
                                      </p:tavLst>
                                    </p:anim>
                                    <p:set>
                                      <p:cBhvr>
                                        <p:cTn id="232" dur="1" fill="hold">
                                          <p:stCondLst>
                                            <p:cond delay="2999"/>
                                          </p:stCondLst>
                                        </p:cTn>
                                        <p:tgtEl>
                                          <p:spTgt spid="12"/>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1+ppt_w/2"/>
                                          </p:val>
                                        </p:tav>
                                      </p:tavLst>
                                    </p:anim>
                                    <p:anim calcmode="lin" valueType="num">
                                      <p:cBhvr additive="base">
                                        <p:cTn id="235" dur="3000"/>
                                        <p:tgtEl>
                                          <p:spTgt spid="21"/>
                                        </p:tgtEl>
                                        <p:attrNameLst>
                                          <p:attrName>ppt_y</p:attrName>
                                        </p:attrNameLst>
                                      </p:cBhvr>
                                      <p:tavLst>
                                        <p:tav tm="0">
                                          <p:val>
                                            <p:strVal val="ppt_y"/>
                                          </p:val>
                                        </p:tav>
                                        <p:tav tm="100000">
                                          <p:val>
                                            <p:strVal val="ppt_y"/>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1+ppt_w/2"/>
                                          </p:val>
                                        </p:tav>
                                      </p:tavLst>
                                    </p:anim>
                                    <p:anim calcmode="lin" valueType="num">
                                      <p:cBhvr additive="base">
                                        <p:cTn id="239" dur="3000"/>
                                        <p:tgtEl>
                                          <p:spTgt spid="22"/>
                                        </p:tgtEl>
                                        <p:attrNameLst>
                                          <p:attrName>ppt_y</p:attrName>
                                        </p:attrNameLst>
                                      </p:cBhvr>
                                      <p:tavLst>
                                        <p:tav tm="0">
                                          <p:val>
                                            <p:strVal val="ppt_y"/>
                                          </p:val>
                                        </p:tav>
                                        <p:tav tm="100000">
                                          <p:val>
                                            <p:strVal val="ppt_y"/>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1+ppt_w/2"/>
                                          </p:val>
                                        </p:tav>
                                      </p:tavLst>
                                    </p:anim>
                                    <p:anim calcmode="lin" valueType="num">
                                      <p:cBhvr additive="base">
                                        <p:cTn id="243" dur="3000"/>
                                        <p:tgtEl>
                                          <p:spTgt spid="23"/>
                                        </p:tgtEl>
                                        <p:attrNameLst>
                                          <p:attrName>ppt_y</p:attrName>
                                        </p:attrNameLst>
                                      </p:cBhvr>
                                      <p:tavLst>
                                        <p:tav tm="0">
                                          <p:val>
                                            <p:strVal val="ppt_y"/>
                                          </p:val>
                                        </p:tav>
                                        <p:tav tm="100000">
                                          <p:val>
                                            <p:strVal val="ppt_y"/>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1+ppt_w/2"/>
                                          </p:val>
                                        </p:tav>
                                      </p:tavLst>
                                    </p:anim>
                                    <p:anim calcmode="lin" valueType="num">
                                      <p:cBhvr additive="base">
                                        <p:cTn id="247" dur="3000"/>
                                        <p:tgtEl>
                                          <p:spTgt spid="24"/>
                                        </p:tgtEl>
                                        <p:attrNameLst>
                                          <p:attrName>ppt_y</p:attrName>
                                        </p:attrNameLst>
                                      </p:cBhvr>
                                      <p:tavLst>
                                        <p:tav tm="0">
                                          <p:val>
                                            <p:strVal val="ppt_y"/>
                                          </p:val>
                                        </p:tav>
                                        <p:tav tm="100000">
                                          <p:val>
                                            <p:strVal val="ppt_y"/>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2" fill="hold"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1+ppt_w/2"/>
                                          </p:val>
                                        </p:tav>
                                      </p:tavLst>
                                    </p:anim>
                                    <p:anim calcmode="lin" valueType="num">
                                      <p:cBhvr additive="base">
                                        <p:cTn id="251" dur="3000"/>
                                        <p:tgtEl>
                                          <p:spTgt spid="25"/>
                                        </p:tgtEl>
                                        <p:attrNameLst>
                                          <p:attrName>ppt_y</p:attrName>
                                        </p:attrNameLst>
                                      </p:cBhvr>
                                      <p:tavLst>
                                        <p:tav tm="0">
                                          <p:val>
                                            <p:strVal val="ppt_y"/>
                                          </p:val>
                                        </p:tav>
                                        <p:tav tm="100000">
                                          <p:val>
                                            <p:strVal val="ppt_y"/>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2" fill="hold"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1+ppt_w/2"/>
                                          </p:val>
                                        </p:tav>
                                      </p:tavLst>
                                    </p:anim>
                                    <p:anim calcmode="lin" valueType="num">
                                      <p:cBhvr additive="base">
                                        <p:cTn id="255" dur="3000"/>
                                        <p:tgtEl>
                                          <p:spTgt spid="26"/>
                                        </p:tgtEl>
                                        <p:attrNameLst>
                                          <p:attrName>ppt_y</p:attrName>
                                        </p:attrNameLst>
                                      </p:cBhvr>
                                      <p:tavLst>
                                        <p:tav tm="0">
                                          <p:val>
                                            <p:strVal val="ppt_y"/>
                                          </p:val>
                                        </p:tav>
                                        <p:tav tm="100000">
                                          <p:val>
                                            <p:strVal val="ppt_y"/>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2" fill="hold"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1+ppt_w/2"/>
                                          </p:val>
                                        </p:tav>
                                      </p:tavLst>
                                    </p:anim>
                                    <p:anim calcmode="lin" valueType="num">
                                      <p:cBhvr additive="base">
                                        <p:cTn id="259" dur="3000"/>
                                        <p:tgtEl>
                                          <p:spTgt spid="27"/>
                                        </p:tgtEl>
                                        <p:attrNameLst>
                                          <p:attrName>ppt_y</p:attrName>
                                        </p:attrNameLst>
                                      </p:cBhvr>
                                      <p:tavLst>
                                        <p:tav tm="0">
                                          <p:val>
                                            <p:strVal val="ppt_y"/>
                                          </p:val>
                                        </p:tav>
                                        <p:tav tm="100000">
                                          <p:val>
                                            <p:strVal val="ppt_y"/>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2" fill="hold"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1+ppt_w/2"/>
                                          </p:val>
                                        </p:tav>
                                      </p:tavLst>
                                    </p:anim>
                                    <p:anim calcmode="lin" valueType="num">
                                      <p:cBhvr additive="base">
                                        <p:cTn id="263" dur="3000"/>
                                        <p:tgtEl>
                                          <p:spTgt spid="28"/>
                                        </p:tgtEl>
                                        <p:attrNameLst>
                                          <p:attrName>ppt_y</p:attrName>
                                        </p:attrNameLst>
                                      </p:cBhvr>
                                      <p:tavLst>
                                        <p:tav tm="0">
                                          <p:val>
                                            <p:strVal val="ppt_y"/>
                                          </p:val>
                                        </p:tav>
                                        <p:tav tm="100000">
                                          <p:val>
                                            <p:strVal val="ppt_y"/>
                                          </p:val>
                                        </p:tav>
                                      </p:tavLst>
                                    </p:anim>
                                    <p:set>
                                      <p:cBhvr>
                                        <p:cTn id="264" dur="1" fill="hold">
                                          <p:stCondLst>
                                            <p:cond delay="2999"/>
                                          </p:stCondLst>
                                        </p:cTn>
                                        <p:tgtEl>
                                          <p:spTgt spid="28"/>
                                        </p:tgtEl>
                                        <p:attrNameLst>
                                          <p:attrName>style.visibility</p:attrName>
                                        </p:attrNameLst>
                                      </p:cBhvr>
                                      <p:to>
                                        <p:strVal val="hidden"/>
                                      </p:to>
                                    </p:set>
                                  </p:childTnLst>
                                </p:cTn>
                              </p:par>
                              <p:par>
                                <p:cTn id="265" presetID="19" presetClass="exit" presetSubtype="5" fill="hold" nodeType="withEffect">
                                  <p:stCondLst>
                                    <p:cond delay="0"/>
                                  </p:stCondLst>
                                  <p:childTnLst>
                                    <p:anim calcmode="lin" valueType="num">
                                      <p:cBhvr>
                                        <p:cTn id="266" dur="3000"/>
                                        <p:tgtEl>
                                          <p:spTgt spid="5"/>
                                        </p:tgtEl>
                                        <p:attrNameLst>
                                          <p:attrName>ppt_w</p:attrName>
                                        </p:attrNameLst>
                                      </p:cBhvr>
                                      <p:tavLst>
                                        <p:tav tm="0">
                                          <p:val>
                                            <p:strVal val="ppt_w"/>
                                          </p:val>
                                        </p:tav>
                                        <p:tav tm="100000">
                                          <p:val>
                                            <p:strVal val="ppt_w"/>
                                          </p:val>
                                        </p:tav>
                                      </p:tavLst>
                                    </p:anim>
                                    <p:anim calcmode="lin" valueType="num">
                                      <p:cBhvr>
                                        <p:cTn id="26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5"/>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6"/>
                                        </p:tgtEl>
                                        <p:attrNameLst>
                                          <p:attrName>ppt_w</p:attrName>
                                        </p:attrNameLst>
                                      </p:cBhvr>
                                      <p:tavLst>
                                        <p:tav tm="0">
                                          <p:val>
                                            <p:strVal val="ppt_w"/>
                                          </p:val>
                                        </p:tav>
                                        <p:tav tm="100000">
                                          <p:val>
                                            <p:strVal val="ppt_w"/>
                                          </p:val>
                                        </p:tav>
                                      </p:tavLst>
                                    </p:anim>
                                    <p:anim calcmode="lin" valueType="num">
                                      <p:cBhvr>
                                        <p:cTn id="27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6"/>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7"/>
                                        </p:tgtEl>
                                        <p:attrNameLst>
                                          <p:attrName>ppt_w</p:attrName>
                                        </p:attrNameLst>
                                      </p:cBhvr>
                                      <p:tavLst>
                                        <p:tav tm="0">
                                          <p:val>
                                            <p:strVal val="ppt_w"/>
                                          </p:val>
                                        </p:tav>
                                        <p:tav tm="100000">
                                          <p:val>
                                            <p:strVal val="ppt_w"/>
                                          </p:val>
                                        </p:tav>
                                      </p:tavLst>
                                    </p:anim>
                                    <p:anim calcmode="lin" valueType="num">
                                      <p:cBhvr>
                                        <p:cTn id="27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7"/>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8"/>
                                        </p:tgtEl>
                                        <p:attrNameLst>
                                          <p:attrName>ppt_w</p:attrName>
                                        </p:attrNameLst>
                                      </p:cBhvr>
                                      <p:tavLst>
                                        <p:tav tm="0">
                                          <p:val>
                                            <p:strVal val="ppt_w"/>
                                          </p:val>
                                        </p:tav>
                                        <p:tav tm="100000">
                                          <p:val>
                                            <p:strVal val="ppt_w"/>
                                          </p:val>
                                        </p:tav>
                                      </p:tavLst>
                                    </p:anim>
                                    <p:anim calcmode="lin" valueType="num">
                                      <p:cBhvr>
                                        <p:cTn id="27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8"/>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9"/>
                                        </p:tgtEl>
                                        <p:attrNameLst>
                                          <p:attrName>ppt_w</p:attrName>
                                        </p:attrNameLst>
                                      </p:cBhvr>
                                      <p:tavLst>
                                        <p:tav tm="0">
                                          <p:val>
                                            <p:strVal val="ppt_w"/>
                                          </p:val>
                                        </p:tav>
                                        <p:tav tm="100000">
                                          <p:val>
                                            <p:strVal val="ppt_w"/>
                                          </p:val>
                                        </p:tav>
                                      </p:tavLst>
                                    </p:anim>
                                    <p:anim calcmode="lin" valueType="num">
                                      <p:cBhvr>
                                        <p:cTn id="28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9"/>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10"/>
                                        </p:tgtEl>
                                        <p:attrNameLst>
                                          <p:attrName>ppt_w</p:attrName>
                                        </p:attrNameLst>
                                      </p:cBhvr>
                                      <p:tavLst>
                                        <p:tav tm="0">
                                          <p:val>
                                            <p:strVal val="ppt_w"/>
                                          </p:val>
                                        </p:tav>
                                        <p:tav tm="100000">
                                          <p:val>
                                            <p:strVal val="ppt_w"/>
                                          </p:val>
                                        </p:tav>
                                      </p:tavLst>
                                    </p:anim>
                                    <p:anim calcmode="lin" valueType="num">
                                      <p:cBhvr>
                                        <p:cTn id="28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10"/>
                                        </p:tgtEl>
                                        <p:attrNameLst>
                                          <p:attrName>style.visibility</p:attrName>
                                        </p:attrNameLst>
                                      </p:cBhvr>
                                      <p:to>
                                        <p:strVal val="hidden"/>
                                      </p:to>
                                    </p:set>
                                  </p:childTnLst>
                                </p:cTn>
                              </p:par>
                              <p:par>
                                <p:cTn id="289" presetID="19" presetClass="exit" presetSubtype="5" fill="hold" nodeType="withEffect">
                                  <p:stCondLst>
                                    <p:cond delay="0"/>
                                  </p:stCondLst>
                                  <p:childTnLst>
                                    <p:anim calcmode="lin" valueType="num">
                                      <p:cBhvr>
                                        <p:cTn id="290" dur="3000"/>
                                        <p:tgtEl>
                                          <p:spTgt spid="11"/>
                                        </p:tgtEl>
                                        <p:attrNameLst>
                                          <p:attrName>ppt_w</p:attrName>
                                        </p:attrNameLst>
                                      </p:cBhvr>
                                      <p:tavLst>
                                        <p:tav tm="0">
                                          <p:val>
                                            <p:strVal val="ppt_w"/>
                                          </p:val>
                                        </p:tav>
                                        <p:tav tm="100000">
                                          <p:val>
                                            <p:strVal val="ppt_w"/>
                                          </p:val>
                                        </p:tav>
                                      </p:tavLst>
                                    </p:anim>
                                    <p:anim calcmode="lin" valueType="num">
                                      <p:cBhvr>
                                        <p:cTn id="29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11"/>
                                        </p:tgtEl>
                                        <p:attrNameLst>
                                          <p:attrName>style.visibility</p:attrName>
                                        </p:attrNameLst>
                                      </p:cBhvr>
                                      <p:to>
                                        <p:strVal val="hidden"/>
                                      </p:to>
                                    </p:set>
                                  </p:childTnLst>
                                </p:cTn>
                              </p:par>
                              <p:par>
                                <p:cTn id="293" presetID="19" presetClass="exit" presetSubtype="5" fill="hold" nodeType="withEffect">
                                  <p:stCondLst>
                                    <p:cond delay="0"/>
                                  </p:stCondLst>
                                  <p:childTnLst>
                                    <p:anim calcmode="lin" valueType="num">
                                      <p:cBhvr>
                                        <p:cTn id="294" dur="3000"/>
                                        <p:tgtEl>
                                          <p:spTgt spid="12"/>
                                        </p:tgtEl>
                                        <p:attrNameLst>
                                          <p:attrName>ppt_w</p:attrName>
                                        </p:attrNameLst>
                                      </p:cBhvr>
                                      <p:tavLst>
                                        <p:tav tm="0">
                                          <p:val>
                                            <p:strVal val="ppt_w"/>
                                          </p:val>
                                        </p:tav>
                                        <p:tav tm="100000">
                                          <p:val>
                                            <p:strVal val="ppt_w"/>
                                          </p:val>
                                        </p:tav>
                                      </p:tavLst>
                                    </p:anim>
                                    <p:anim calcmode="lin" valueType="num">
                                      <p:cBhvr>
                                        <p:cTn id="2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12"/>
                                        </p:tgtEl>
                                        <p:attrNameLst>
                                          <p:attrName>style.visibility</p:attrName>
                                        </p:attrNameLst>
                                      </p:cBhvr>
                                      <p:to>
                                        <p:strVal val="hidden"/>
                                      </p:to>
                                    </p:set>
                                  </p:childTnLst>
                                </p:cTn>
                              </p:par>
                              <p:par>
                                <p:cTn id="297" presetID="19" presetClass="exit" presetSubtype="5" fill="hold" nodeType="withEffect">
                                  <p:stCondLst>
                                    <p:cond delay="0"/>
                                  </p:stCondLst>
                                  <p:childTnLst>
                                    <p:anim calcmode="lin" valueType="num">
                                      <p:cBhvr>
                                        <p:cTn id="298" dur="3000"/>
                                        <p:tgtEl>
                                          <p:spTgt spid="21"/>
                                        </p:tgtEl>
                                        <p:attrNameLst>
                                          <p:attrName>ppt_w</p:attrName>
                                        </p:attrNameLst>
                                      </p:cBhvr>
                                      <p:tavLst>
                                        <p:tav tm="0">
                                          <p:val>
                                            <p:strVal val="ppt_w"/>
                                          </p:val>
                                        </p:tav>
                                        <p:tav tm="100000">
                                          <p:val>
                                            <p:strVal val="ppt_w"/>
                                          </p:val>
                                        </p:tav>
                                      </p:tavLst>
                                    </p:anim>
                                    <p:anim calcmode="lin" valueType="num">
                                      <p:cBhvr>
                                        <p:cTn id="299"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21"/>
                                        </p:tgtEl>
                                        <p:attrNameLst>
                                          <p:attrName>style.visibility</p:attrName>
                                        </p:attrNameLst>
                                      </p:cBhvr>
                                      <p:to>
                                        <p:strVal val="hidden"/>
                                      </p:to>
                                    </p:set>
                                  </p:childTnLst>
                                </p:cTn>
                              </p:par>
                              <p:par>
                                <p:cTn id="301" presetID="19" presetClass="exit" presetSubtype="5" fill="hold" nodeType="withEffect">
                                  <p:stCondLst>
                                    <p:cond delay="0"/>
                                  </p:stCondLst>
                                  <p:childTnLst>
                                    <p:anim calcmode="lin" valueType="num">
                                      <p:cBhvr>
                                        <p:cTn id="302" dur="3000"/>
                                        <p:tgtEl>
                                          <p:spTgt spid="22"/>
                                        </p:tgtEl>
                                        <p:attrNameLst>
                                          <p:attrName>ppt_w</p:attrName>
                                        </p:attrNameLst>
                                      </p:cBhvr>
                                      <p:tavLst>
                                        <p:tav tm="0">
                                          <p:val>
                                            <p:strVal val="ppt_w"/>
                                          </p:val>
                                        </p:tav>
                                        <p:tav tm="100000">
                                          <p:val>
                                            <p:strVal val="ppt_w"/>
                                          </p:val>
                                        </p:tav>
                                      </p:tavLst>
                                    </p:anim>
                                    <p:anim calcmode="lin" valueType="num">
                                      <p:cBhvr>
                                        <p:cTn id="30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22"/>
                                        </p:tgtEl>
                                        <p:attrNameLst>
                                          <p:attrName>style.visibility</p:attrName>
                                        </p:attrNameLst>
                                      </p:cBhvr>
                                      <p:to>
                                        <p:strVal val="hidden"/>
                                      </p:to>
                                    </p:set>
                                  </p:childTnLst>
                                </p:cTn>
                              </p:par>
                              <p:par>
                                <p:cTn id="305" presetID="19" presetClass="exit" presetSubtype="5" fill="hold" nodeType="withEffect">
                                  <p:stCondLst>
                                    <p:cond delay="0"/>
                                  </p:stCondLst>
                                  <p:childTnLst>
                                    <p:anim calcmode="lin" valueType="num">
                                      <p:cBhvr>
                                        <p:cTn id="306" dur="3000"/>
                                        <p:tgtEl>
                                          <p:spTgt spid="23"/>
                                        </p:tgtEl>
                                        <p:attrNameLst>
                                          <p:attrName>ppt_w</p:attrName>
                                        </p:attrNameLst>
                                      </p:cBhvr>
                                      <p:tavLst>
                                        <p:tav tm="0">
                                          <p:val>
                                            <p:strVal val="ppt_w"/>
                                          </p:val>
                                        </p:tav>
                                        <p:tav tm="100000">
                                          <p:val>
                                            <p:strVal val="ppt_w"/>
                                          </p:val>
                                        </p:tav>
                                      </p:tavLst>
                                    </p:anim>
                                    <p:anim calcmode="lin" valueType="num">
                                      <p:cBhvr>
                                        <p:cTn id="30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23"/>
                                        </p:tgtEl>
                                        <p:attrNameLst>
                                          <p:attrName>style.visibility</p:attrName>
                                        </p:attrNameLst>
                                      </p:cBhvr>
                                      <p:to>
                                        <p:strVal val="hidden"/>
                                      </p:to>
                                    </p:set>
                                  </p:childTnLst>
                                </p:cTn>
                              </p:par>
                              <p:par>
                                <p:cTn id="309" presetID="19" presetClass="exit" presetSubtype="5" fill="hold" nodeType="withEffect">
                                  <p:stCondLst>
                                    <p:cond delay="0"/>
                                  </p:stCondLst>
                                  <p:childTnLst>
                                    <p:anim calcmode="lin" valueType="num">
                                      <p:cBhvr>
                                        <p:cTn id="310" dur="3000"/>
                                        <p:tgtEl>
                                          <p:spTgt spid="24"/>
                                        </p:tgtEl>
                                        <p:attrNameLst>
                                          <p:attrName>ppt_w</p:attrName>
                                        </p:attrNameLst>
                                      </p:cBhvr>
                                      <p:tavLst>
                                        <p:tav tm="0">
                                          <p:val>
                                            <p:strVal val="ppt_w"/>
                                          </p:val>
                                        </p:tav>
                                        <p:tav tm="100000">
                                          <p:val>
                                            <p:strVal val="ppt_w"/>
                                          </p:val>
                                        </p:tav>
                                      </p:tavLst>
                                    </p:anim>
                                    <p:anim calcmode="lin" valueType="num">
                                      <p:cBhvr>
                                        <p:cTn id="311"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24"/>
                                        </p:tgtEl>
                                        <p:attrNameLst>
                                          <p:attrName>style.visibility</p:attrName>
                                        </p:attrNameLst>
                                      </p:cBhvr>
                                      <p:to>
                                        <p:strVal val="hidden"/>
                                      </p:to>
                                    </p:set>
                                  </p:childTnLst>
                                </p:cTn>
                              </p:par>
                              <p:par>
                                <p:cTn id="313" presetID="19" presetClass="exit" presetSubtype="5" fill="hold" nodeType="withEffect">
                                  <p:stCondLst>
                                    <p:cond delay="0"/>
                                  </p:stCondLst>
                                  <p:childTnLst>
                                    <p:anim calcmode="lin" valueType="num">
                                      <p:cBhvr>
                                        <p:cTn id="314" dur="3000"/>
                                        <p:tgtEl>
                                          <p:spTgt spid="25"/>
                                        </p:tgtEl>
                                        <p:attrNameLst>
                                          <p:attrName>ppt_w</p:attrName>
                                        </p:attrNameLst>
                                      </p:cBhvr>
                                      <p:tavLst>
                                        <p:tav tm="0">
                                          <p:val>
                                            <p:strVal val="ppt_w"/>
                                          </p:val>
                                        </p:tav>
                                        <p:tav tm="100000">
                                          <p:val>
                                            <p:strVal val="ppt_w"/>
                                          </p:val>
                                        </p:tav>
                                      </p:tavLst>
                                    </p:anim>
                                    <p:anim calcmode="lin" valueType="num">
                                      <p:cBhvr>
                                        <p:cTn id="315"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25"/>
                                        </p:tgtEl>
                                        <p:attrNameLst>
                                          <p:attrName>style.visibility</p:attrName>
                                        </p:attrNameLst>
                                      </p:cBhvr>
                                      <p:to>
                                        <p:strVal val="hidden"/>
                                      </p:to>
                                    </p:set>
                                  </p:childTnLst>
                                </p:cTn>
                              </p:par>
                              <p:par>
                                <p:cTn id="317" presetID="19" presetClass="exit" presetSubtype="5" fill="hold" nodeType="withEffect">
                                  <p:stCondLst>
                                    <p:cond delay="0"/>
                                  </p:stCondLst>
                                  <p:childTnLst>
                                    <p:anim calcmode="lin" valueType="num">
                                      <p:cBhvr>
                                        <p:cTn id="318" dur="3000"/>
                                        <p:tgtEl>
                                          <p:spTgt spid="26"/>
                                        </p:tgtEl>
                                        <p:attrNameLst>
                                          <p:attrName>ppt_w</p:attrName>
                                        </p:attrNameLst>
                                      </p:cBhvr>
                                      <p:tavLst>
                                        <p:tav tm="0">
                                          <p:val>
                                            <p:strVal val="ppt_w"/>
                                          </p:val>
                                        </p:tav>
                                        <p:tav tm="100000">
                                          <p:val>
                                            <p:strVal val="ppt_w"/>
                                          </p:val>
                                        </p:tav>
                                      </p:tavLst>
                                    </p:anim>
                                    <p:anim calcmode="lin" valueType="num">
                                      <p:cBhvr>
                                        <p:cTn id="319"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26"/>
                                        </p:tgtEl>
                                        <p:attrNameLst>
                                          <p:attrName>style.visibility</p:attrName>
                                        </p:attrNameLst>
                                      </p:cBhvr>
                                      <p:to>
                                        <p:strVal val="hidden"/>
                                      </p:to>
                                    </p:set>
                                  </p:childTnLst>
                                </p:cTn>
                              </p:par>
                              <p:par>
                                <p:cTn id="321" presetID="19" presetClass="exit" presetSubtype="5" fill="hold" nodeType="withEffect">
                                  <p:stCondLst>
                                    <p:cond delay="0"/>
                                  </p:stCondLst>
                                  <p:childTnLst>
                                    <p:anim calcmode="lin" valueType="num">
                                      <p:cBhvr>
                                        <p:cTn id="322" dur="3000"/>
                                        <p:tgtEl>
                                          <p:spTgt spid="27"/>
                                        </p:tgtEl>
                                        <p:attrNameLst>
                                          <p:attrName>ppt_w</p:attrName>
                                        </p:attrNameLst>
                                      </p:cBhvr>
                                      <p:tavLst>
                                        <p:tav tm="0">
                                          <p:val>
                                            <p:strVal val="ppt_w"/>
                                          </p:val>
                                        </p:tav>
                                        <p:tav tm="100000">
                                          <p:val>
                                            <p:strVal val="ppt_w"/>
                                          </p:val>
                                        </p:tav>
                                      </p:tavLst>
                                    </p:anim>
                                    <p:anim calcmode="lin" valueType="num">
                                      <p:cBhvr>
                                        <p:cTn id="323"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27"/>
                                        </p:tgtEl>
                                        <p:attrNameLst>
                                          <p:attrName>style.visibility</p:attrName>
                                        </p:attrNameLst>
                                      </p:cBhvr>
                                      <p:to>
                                        <p:strVal val="hidden"/>
                                      </p:to>
                                    </p:set>
                                  </p:childTnLst>
                                </p:cTn>
                              </p:par>
                              <p:par>
                                <p:cTn id="325" presetID="19" presetClass="exit" presetSubtype="5" fill="hold" nodeType="withEffect">
                                  <p:stCondLst>
                                    <p:cond delay="0"/>
                                  </p:stCondLst>
                                  <p:childTnLst>
                                    <p:anim calcmode="lin" valueType="num">
                                      <p:cBhvr>
                                        <p:cTn id="326" dur="3000"/>
                                        <p:tgtEl>
                                          <p:spTgt spid="28"/>
                                        </p:tgtEl>
                                        <p:attrNameLst>
                                          <p:attrName>ppt_w</p:attrName>
                                        </p:attrNameLst>
                                      </p:cBhvr>
                                      <p:tavLst>
                                        <p:tav tm="0">
                                          <p:val>
                                            <p:strVal val="ppt_w"/>
                                          </p:val>
                                        </p:tav>
                                        <p:tav tm="100000">
                                          <p:val>
                                            <p:strVal val="ppt_w"/>
                                          </p:val>
                                        </p:tav>
                                      </p:tavLst>
                                    </p:anim>
                                    <p:anim calcmode="lin" valueType="num">
                                      <p:cBhvr>
                                        <p:cTn id="327"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8" fill="hold"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8" fill="hold"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0-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8" fill="hold"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0-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8" fill="hold"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8" fill="hold"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0-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nodeType="withEffect">
                                  <p:stCondLst>
                                    <p:cond delay="0"/>
                                  </p:stCondLst>
                                  <p:childTnLst>
                                    <p:anim calcmode="lin" valueType="num">
                                      <p:cBhvr additive="base">
                                        <p:cTn id="362" dur="3000"/>
                                        <p:tgtEl>
                                          <p:spTgt spid="29"/>
                                        </p:tgtEl>
                                        <p:attrNameLst>
                                          <p:attrName>ppt_x</p:attrName>
                                        </p:attrNameLst>
                                      </p:cBhvr>
                                      <p:tavLst>
                                        <p:tav tm="0">
                                          <p:val>
                                            <p:strVal val="ppt_x"/>
                                          </p:val>
                                        </p:tav>
                                        <p:tav tm="100000">
                                          <p:val>
                                            <p:strVal val="0-ppt_w/2"/>
                                          </p:val>
                                        </p:tav>
                                      </p:tavLst>
                                    </p:anim>
                                    <p:anim calcmode="lin" valueType="num">
                                      <p:cBhvr additive="base">
                                        <p:cTn id="363" dur="3000"/>
                                        <p:tgtEl>
                                          <p:spTgt spid="29"/>
                                        </p:tgtEl>
                                        <p:attrNameLst>
                                          <p:attrName>ppt_y</p:attrName>
                                        </p:attrNameLst>
                                      </p:cBhvr>
                                      <p:tavLst>
                                        <p:tav tm="0">
                                          <p:val>
                                            <p:strVal val="ppt_y"/>
                                          </p:val>
                                        </p:tav>
                                        <p:tav tm="100000">
                                          <p:val>
                                            <p:strVal val="ppt_y"/>
                                          </p:val>
                                        </p:tav>
                                      </p:tavLst>
                                    </p:anim>
                                    <p:set>
                                      <p:cBhvr>
                                        <p:cTn id="364" dur="1" fill="hold">
                                          <p:stCondLst>
                                            <p:cond delay="2999"/>
                                          </p:stCondLst>
                                        </p:cTn>
                                        <p:tgtEl>
                                          <p:spTgt spid="29"/>
                                        </p:tgtEl>
                                        <p:attrNameLst>
                                          <p:attrName>style.visibility</p:attrName>
                                        </p:attrNameLst>
                                      </p:cBhvr>
                                      <p:to>
                                        <p:strVal val="hidden"/>
                                      </p:to>
                                    </p:set>
                                  </p:childTnLst>
                                </p:cTn>
                              </p:par>
                              <p:par>
                                <p:cTn id="365" presetID="2" presetClass="exit" presetSubtype="8" fill="hold" nodeType="withEffect">
                                  <p:stCondLst>
                                    <p:cond delay="0"/>
                                  </p:stCondLst>
                                  <p:childTnLst>
                                    <p:anim calcmode="lin" valueType="num">
                                      <p:cBhvr additive="base">
                                        <p:cTn id="366" dur="3000"/>
                                        <p:tgtEl>
                                          <p:spTgt spid="30"/>
                                        </p:tgtEl>
                                        <p:attrNameLst>
                                          <p:attrName>ppt_x</p:attrName>
                                        </p:attrNameLst>
                                      </p:cBhvr>
                                      <p:tavLst>
                                        <p:tav tm="0">
                                          <p:val>
                                            <p:strVal val="ppt_x"/>
                                          </p:val>
                                        </p:tav>
                                        <p:tav tm="100000">
                                          <p:val>
                                            <p:strVal val="0-ppt_w/2"/>
                                          </p:val>
                                        </p:tav>
                                      </p:tavLst>
                                    </p:anim>
                                    <p:anim calcmode="lin" valueType="num">
                                      <p:cBhvr additive="base">
                                        <p:cTn id="367" dur="3000"/>
                                        <p:tgtEl>
                                          <p:spTgt spid="30"/>
                                        </p:tgtEl>
                                        <p:attrNameLst>
                                          <p:attrName>ppt_y</p:attrName>
                                        </p:attrNameLst>
                                      </p:cBhvr>
                                      <p:tavLst>
                                        <p:tav tm="0">
                                          <p:val>
                                            <p:strVal val="ppt_y"/>
                                          </p:val>
                                        </p:tav>
                                        <p:tav tm="100000">
                                          <p:val>
                                            <p:strVal val="ppt_y"/>
                                          </p:val>
                                        </p:tav>
                                      </p:tavLst>
                                    </p:anim>
                                    <p:set>
                                      <p:cBhvr>
                                        <p:cTn id="368" dur="1" fill="hold">
                                          <p:stCondLst>
                                            <p:cond delay="2999"/>
                                          </p:stCondLst>
                                        </p:cTn>
                                        <p:tgtEl>
                                          <p:spTgt spid="30"/>
                                        </p:tgtEl>
                                        <p:attrNameLst>
                                          <p:attrName>style.visibility</p:attrName>
                                        </p:attrNameLst>
                                      </p:cBhvr>
                                      <p:to>
                                        <p:strVal val="hidden"/>
                                      </p:to>
                                    </p:set>
                                  </p:childTnLst>
                                </p:cTn>
                              </p:par>
                              <p:par>
                                <p:cTn id="369" presetID="2" presetClass="exit" presetSubtype="8" fill="hold" nodeType="withEffect">
                                  <p:stCondLst>
                                    <p:cond delay="0"/>
                                  </p:stCondLst>
                                  <p:childTnLst>
                                    <p:anim calcmode="lin" valueType="num">
                                      <p:cBhvr additive="base">
                                        <p:cTn id="370" dur="3000"/>
                                        <p:tgtEl>
                                          <p:spTgt spid="31"/>
                                        </p:tgtEl>
                                        <p:attrNameLst>
                                          <p:attrName>ppt_x</p:attrName>
                                        </p:attrNameLst>
                                      </p:cBhvr>
                                      <p:tavLst>
                                        <p:tav tm="0">
                                          <p:val>
                                            <p:strVal val="ppt_x"/>
                                          </p:val>
                                        </p:tav>
                                        <p:tav tm="100000">
                                          <p:val>
                                            <p:strVal val="0-ppt_w/2"/>
                                          </p:val>
                                        </p:tav>
                                      </p:tavLst>
                                    </p:anim>
                                    <p:anim calcmode="lin" valueType="num">
                                      <p:cBhvr additive="base">
                                        <p:cTn id="371" dur="3000"/>
                                        <p:tgtEl>
                                          <p:spTgt spid="31"/>
                                        </p:tgtEl>
                                        <p:attrNameLst>
                                          <p:attrName>ppt_y</p:attrName>
                                        </p:attrNameLst>
                                      </p:cBhvr>
                                      <p:tavLst>
                                        <p:tav tm="0">
                                          <p:val>
                                            <p:strVal val="ppt_y"/>
                                          </p:val>
                                        </p:tav>
                                        <p:tav tm="100000">
                                          <p:val>
                                            <p:strVal val="ppt_y"/>
                                          </p:val>
                                        </p:tav>
                                      </p:tavLst>
                                    </p:anim>
                                    <p:set>
                                      <p:cBhvr>
                                        <p:cTn id="372" dur="1" fill="hold">
                                          <p:stCondLst>
                                            <p:cond delay="2999"/>
                                          </p:stCondLst>
                                        </p:cTn>
                                        <p:tgtEl>
                                          <p:spTgt spid="31"/>
                                        </p:tgtEl>
                                        <p:attrNameLst>
                                          <p:attrName>style.visibility</p:attrName>
                                        </p:attrNameLst>
                                      </p:cBhvr>
                                      <p:to>
                                        <p:strVal val="hidden"/>
                                      </p:to>
                                    </p:set>
                                  </p:childTnLst>
                                </p:cTn>
                              </p:par>
                              <p:par>
                                <p:cTn id="373" presetID="2" presetClass="exit" presetSubtype="8" fill="hold" nodeType="withEffect">
                                  <p:stCondLst>
                                    <p:cond delay="0"/>
                                  </p:stCondLst>
                                  <p:childTnLst>
                                    <p:anim calcmode="lin" valueType="num">
                                      <p:cBhvr additive="base">
                                        <p:cTn id="374" dur="3000"/>
                                        <p:tgtEl>
                                          <p:spTgt spid="32"/>
                                        </p:tgtEl>
                                        <p:attrNameLst>
                                          <p:attrName>ppt_x</p:attrName>
                                        </p:attrNameLst>
                                      </p:cBhvr>
                                      <p:tavLst>
                                        <p:tav tm="0">
                                          <p:val>
                                            <p:strVal val="ppt_x"/>
                                          </p:val>
                                        </p:tav>
                                        <p:tav tm="100000">
                                          <p:val>
                                            <p:strVal val="0-ppt_w/2"/>
                                          </p:val>
                                        </p:tav>
                                      </p:tavLst>
                                    </p:anim>
                                    <p:anim calcmode="lin" valueType="num">
                                      <p:cBhvr additive="base">
                                        <p:cTn id="375" dur="3000"/>
                                        <p:tgtEl>
                                          <p:spTgt spid="32"/>
                                        </p:tgtEl>
                                        <p:attrNameLst>
                                          <p:attrName>ppt_y</p:attrName>
                                        </p:attrNameLst>
                                      </p:cBhvr>
                                      <p:tavLst>
                                        <p:tav tm="0">
                                          <p:val>
                                            <p:strVal val="ppt_y"/>
                                          </p:val>
                                        </p:tav>
                                        <p:tav tm="100000">
                                          <p:val>
                                            <p:strVal val="ppt_y"/>
                                          </p:val>
                                        </p:tav>
                                      </p:tavLst>
                                    </p:anim>
                                    <p:set>
                                      <p:cBhvr>
                                        <p:cTn id="376" dur="1" fill="hold">
                                          <p:stCondLst>
                                            <p:cond delay="2999"/>
                                          </p:stCondLst>
                                        </p:cTn>
                                        <p:tgtEl>
                                          <p:spTgt spid="32"/>
                                        </p:tgtEl>
                                        <p:attrNameLst>
                                          <p:attrName>style.visibility</p:attrName>
                                        </p:attrNameLst>
                                      </p:cBhvr>
                                      <p:to>
                                        <p:strVal val="hidden"/>
                                      </p:to>
                                    </p:set>
                                  </p:childTnLst>
                                </p:cTn>
                              </p:par>
                              <p:par>
                                <p:cTn id="377" presetID="2" presetClass="exit" presetSubtype="8" fill="hold" nodeType="withEffect">
                                  <p:stCondLst>
                                    <p:cond delay="0"/>
                                  </p:stCondLst>
                                  <p:childTnLst>
                                    <p:anim calcmode="lin" valueType="num">
                                      <p:cBhvr additive="base">
                                        <p:cTn id="378" dur="3000"/>
                                        <p:tgtEl>
                                          <p:spTgt spid="33"/>
                                        </p:tgtEl>
                                        <p:attrNameLst>
                                          <p:attrName>ppt_x</p:attrName>
                                        </p:attrNameLst>
                                      </p:cBhvr>
                                      <p:tavLst>
                                        <p:tav tm="0">
                                          <p:val>
                                            <p:strVal val="ppt_x"/>
                                          </p:val>
                                        </p:tav>
                                        <p:tav tm="100000">
                                          <p:val>
                                            <p:strVal val="0-ppt_w/2"/>
                                          </p:val>
                                        </p:tav>
                                      </p:tavLst>
                                    </p:anim>
                                    <p:anim calcmode="lin" valueType="num">
                                      <p:cBhvr additive="base">
                                        <p:cTn id="379" dur="3000"/>
                                        <p:tgtEl>
                                          <p:spTgt spid="33"/>
                                        </p:tgtEl>
                                        <p:attrNameLst>
                                          <p:attrName>ppt_y</p:attrName>
                                        </p:attrNameLst>
                                      </p:cBhvr>
                                      <p:tavLst>
                                        <p:tav tm="0">
                                          <p:val>
                                            <p:strVal val="ppt_y"/>
                                          </p:val>
                                        </p:tav>
                                        <p:tav tm="100000">
                                          <p:val>
                                            <p:strVal val="ppt_y"/>
                                          </p:val>
                                        </p:tav>
                                      </p:tavLst>
                                    </p:anim>
                                    <p:set>
                                      <p:cBhvr>
                                        <p:cTn id="380" dur="1" fill="hold">
                                          <p:stCondLst>
                                            <p:cond delay="2999"/>
                                          </p:stCondLst>
                                        </p:cTn>
                                        <p:tgtEl>
                                          <p:spTgt spid="33"/>
                                        </p:tgtEl>
                                        <p:attrNameLst>
                                          <p:attrName>style.visibility</p:attrName>
                                        </p:attrNameLst>
                                      </p:cBhvr>
                                      <p:to>
                                        <p:strVal val="hidden"/>
                                      </p:to>
                                    </p:set>
                                  </p:childTnLst>
                                </p:cTn>
                              </p:par>
                              <p:par>
                                <p:cTn id="381" presetID="2" presetClass="exit" presetSubtype="8" fill="hold" nodeType="withEffect">
                                  <p:stCondLst>
                                    <p:cond delay="0"/>
                                  </p:stCondLst>
                                  <p:childTnLst>
                                    <p:anim calcmode="lin" valueType="num">
                                      <p:cBhvr additive="base">
                                        <p:cTn id="382" dur="3000"/>
                                        <p:tgtEl>
                                          <p:spTgt spid="34"/>
                                        </p:tgtEl>
                                        <p:attrNameLst>
                                          <p:attrName>ppt_x</p:attrName>
                                        </p:attrNameLst>
                                      </p:cBhvr>
                                      <p:tavLst>
                                        <p:tav tm="0">
                                          <p:val>
                                            <p:strVal val="ppt_x"/>
                                          </p:val>
                                        </p:tav>
                                        <p:tav tm="100000">
                                          <p:val>
                                            <p:strVal val="0-ppt_w/2"/>
                                          </p:val>
                                        </p:tav>
                                      </p:tavLst>
                                    </p:anim>
                                    <p:anim calcmode="lin" valueType="num">
                                      <p:cBhvr additive="base">
                                        <p:cTn id="383" dur="3000"/>
                                        <p:tgtEl>
                                          <p:spTgt spid="34"/>
                                        </p:tgtEl>
                                        <p:attrNameLst>
                                          <p:attrName>ppt_y</p:attrName>
                                        </p:attrNameLst>
                                      </p:cBhvr>
                                      <p:tavLst>
                                        <p:tav tm="0">
                                          <p:val>
                                            <p:strVal val="ppt_y"/>
                                          </p:val>
                                        </p:tav>
                                        <p:tav tm="100000">
                                          <p:val>
                                            <p:strVal val="ppt_y"/>
                                          </p:val>
                                        </p:tav>
                                      </p:tavLst>
                                    </p:anim>
                                    <p:set>
                                      <p:cBhvr>
                                        <p:cTn id="384" dur="1" fill="hold">
                                          <p:stCondLst>
                                            <p:cond delay="2999"/>
                                          </p:stCondLst>
                                        </p:cTn>
                                        <p:tgtEl>
                                          <p:spTgt spid="34"/>
                                        </p:tgtEl>
                                        <p:attrNameLst>
                                          <p:attrName>style.visibility</p:attrName>
                                        </p:attrNameLst>
                                      </p:cBhvr>
                                      <p:to>
                                        <p:strVal val="hidden"/>
                                      </p:to>
                                    </p:set>
                                  </p:childTnLst>
                                </p:cTn>
                              </p:par>
                              <p:par>
                                <p:cTn id="385" presetID="2" presetClass="exit" presetSubtype="8" fill="hold" nodeType="withEffect">
                                  <p:stCondLst>
                                    <p:cond delay="0"/>
                                  </p:stCondLst>
                                  <p:childTnLst>
                                    <p:anim calcmode="lin" valueType="num">
                                      <p:cBhvr additive="base">
                                        <p:cTn id="386" dur="3000"/>
                                        <p:tgtEl>
                                          <p:spTgt spid="35"/>
                                        </p:tgtEl>
                                        <p:attrNameLst>
                                          <p:attrName>ppt_x</p:attrName>
                                        </p:attrNameLst>
                                      </p:cBhvr>
                                      <p:tavLst>
                                        <p:tav tm="0">
                                          <p:val>
                                            <p:strVal val="ppt_x"/>
                                          </p:val>
                                        </p:tav>
                                        <p:tav tm="100000">
                                          <p:val>
                                            <p:strVal val="0-ppt_w/2"/>
                                          </p:val>
                                        </p:tav>
                                      </p:tavLst>
                                    </p:anim>
                                    <p:anim calcmode="lin" valueType="num">
                                      <p:cBhvr additive="base">
                                        <p:cTn id="387" dur="3000"/>
                                        <p:tgtEl>
                                          <p:spTgt spid="35"/>
                                        </p:tgtEl>
                                        <p:attrNameLst>
                                          <p:attrName>ppt_y</p:attrName>
                                        </p:attrNameLst>
                                      </p:cBhvr>
                                      <p:tavLst>
                                        <p:tav tm="0">
                                          <p:val>
                                            <p:strVal val="ppt_y"/>
                                          </p:val>
                                        </p:tav>
                                        <p:tav tm="100000">
                                          <p:val>
                                            <p:strVal val="ppt_y"/>
                                          </p:val>
                                        </p:tav>
                                      </p:tavLst>
                                    </p:anim>
                                    <p:set>
                                      <p:cBhvr>
                                        <p:cTn id="388" dur="1" fill="hold">
                                          <p:stCondLst>
                                            <p:cond delay="2999"/>
                                          </p:stCondLst>
                                        </p:cTn>
                                        <p:tgtEl>
                                          <p:spTgt spid="35"/>
                                        </p:tgtEl>
                                        <p:attrNameLst>
                                          <p:attrName>style.visibility</p:attrName>
                                        </p:attrNameLst>
                                      </p:cBhvr>
                                      <p:to>
                                        <p:strVal val="hidden"/>
                                      </p:to>
                                    </p:set>
                                  </p:childTnLst>
                                </p:cTn>
                              </p:par>
                              <p:par>
                                <p:cTn id="389" presetID="2" presetClass="exit" presetSubtype="8" fill="hold" nodeType="withEffect">
                                  <p:stCondLst>
                                    <p:cond delay="0"/>
                                  </p:stCondLst>
                                  <p:childTnLst>
                                    <p:anim calcmode="lin" valueType="num">
                                      <p:cBhvr additive="base">
                                        <p:cTn id="390" dur="3000"/>
                                        <p:tgtEl>
                                          <p:spTgt spid="36"/>
                                        </p:tgtEl>
                                        <p:attrNameLst>
                                          <p:attrName>ppt_x</p:attrName>
                                        </p:attrNameLst>
                                      </p:cBhvr>
                                      <p:tavLst>
                                        <p:tav tm="0">
                                          <p:val>
                                            <p:strVal val="ppt_x"/>
                                          </p:val>
                                        </p:tav>
                                        <p:tav tm="100000">
                                          <p:val>
                                            <p:strVal val="0-ppt_w/2"/>
                                          </p:val>
                                        </p:tav>
                                      </p:tavLst>
                                    </p:anim>
                                    <p:anim calcmode="lin" valueType="num">
                                      <p:cBhvr additive="base">
                                        <p:cTn id="391" dur="3000"/>
                                        <p:tgtEl>
                                          <p:spTgt spid="36"/>
                                        </p:tgtEl>
                                        <p:attrNameLst>
                                          <p:attrName>ppt_y</p:attrName>
                                        </p:attrNameLst>
                                      </p:cBhvr>
                                      <p:tavLst>
                                        <p:tav tm="0">
                                          <p:val>
                                            <p:strVal val="ppt_y"/>
                                          </p:val>
                                        </p:tav>
                                        <p:tav tm="100000">
                                          <p:val>
                                            <p:strVal val="ppt_y"/>
                                          </p:val>
                                        </p:tav>
                                      </p:tavLst>
                                    </p:anim>
                                    <p:set>
                                      <p:cBhvr>
                                        <p:cTn id="392" dur="1" fill="hold">
                                          <p:stCondLst>
                                            <p:cond delay="2999"/>
                                          </p:stCondLst>
                                        </p:cTn>
                                        <p:tgtEl>
                                          <p:spTgt spid="36"/>
                                        </p:tgtEl>
                                        <p:attrNameLst>
                                          <p:attrName>style.visibility</p:attrName>
                                        </p:attrNameLst>
                                      </p:cBhvr>
                                      <p:to>
                                        <p:strVal val="hidden"/>
                                      </p:to>
                                    </p:set>
                                  </p:childTnLst>
                                </p:cTn>
                              </p:par>
                              <p:par>
                                <p:cTn id="393" presetID="19" presetClass="exit" presetSubtype="5" fill="hold" nodeType="withEffect">
                                  <p:stCondLst>
                                    <p:cond delay="0"/>
                                  </p:stCondLst>
                                  <p:childTnLst>
                                    <p:anim calcmode="lin" valueType="num">
                                      <p:cBhvr>
                                        <p:cTn id="394" dur="3000"/>
                                        <p:tgtEl>
                                          <p:spTgt spid="13"/>
                                        </p:tgtEl>
                                        <p:attrNameLst>
                                          <p:attrName>ppt_w</p:attrName>
                                        </p:attrNameLst>
                                      </p:cBhvr>
                                      <p:tavLst>
                                        <p:tav tm="0">
                                          <p:val>
                                            <p:strVal val="ppt_w"/>
                                          </p:val>
                                        </p:tav>
                                        <p:tav tm="100000">
                                          <p:val>
                                            <p:strVal val="ppt_w"/>
                                          </p:val>
                                        </p:tav>
                                      </p:tavLst>
                                    </p:anim>
                                    <p:anim calcmode="lin" valueType="num">
                                      <p:cBhvr>
                                        <p:cTn id="3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3"/>
                                        </p:tgtEl>
                                        <p:attrNameLst>
                                          <p:attrName>style.visibility</p:attrName>
                                        </p:attrNameLst>
                                      </p:cBhvr>
                                      <p:to>
                                        <p:strVal val="hidden"/>
                                      </p:to>
                                    </p:set>
                                  </p:childTnLst>
                                </p:cTn>
                              </p:par>
                              <p:par>
                                <p:cTn id="397" presetID="19" presetClass="exit" presetSubtype="5" fill="hold" nodeType="withEffect">
                                  <p:stCondLst>
                                    <p:cond delay="0"/>
                                  </p:stCondLst>
                                  <p:childTnLst>
                                    <p:anim calcmode="lin" valueType="num">
                                      <p:cBhvr>
                                        <p:cTn id="398" dur="3000"/>
                                        <p:tgtEl>
                                          <p:spTgt spid="14"/>
                                        </p:tgtEl>
                                        <p:attrNameLst>
                                          <p:attrName>ppt_w</p:attrName>
                                        </p:attrNameLst>
                                      </p:cBhvr>
                                      <p:tavLst>
                                        <p:tav tm="0">
                                          <p:val>
                                            <p:strVal val="ppt_w"/>
                                          </p:val>
                                        </p:tav>
                                        <p:tav tm="100000">
                                          <p:val>
                                            <p:strVal val="ppt_w"/>
                                          </p:val>
                                        </p:tav>
                                      </p:tavLst>
                                    </p:anim>
                                    <p:anim calcmode="lin" valueType="num">
                                      <p:cBhvr>
                                        <p:cTn id="39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4"/>
                                        </p:tgtEl>
                                        <p:attrNameLst>
                                          <p:attrName>style.visibility</p:attrName>
                                        </p:attrNameLst>
                                      </p:cBhvr>
                                      <p:to>
                                        <p:strVal val="hidden"/>
                                      </p:to>
                                    </p:set>
                                  </p:childTnLst>
                                </p:cTn>
                              </p:par>
                              <p:par>
                                <p:cTn id="401" presetID="19" presetClass="exit" presetSubtype="5" fill="hold" nodeType="withEffect">
                                  <p:stCondLst>
                                    <p:cond delay="0"/>
                                  </p:stCondLst>
                                  <p:childTnLst>
                                    <p:anim calcmode="lin" valueType="num">
                                      <p:cBhvr>
                                        <p:cTn id="402" dur="3000"/>
                                        <p:tgtEl>
                                          <p:spTgt spid="15"/>
                                        </p:tgtEl>
                                        <p:attrNameLst>
                                          <p:attrName>ppt_w</p:attrName>
                                        </p:attrNameLst>
                                      </p:cBhvr>
                                      <p:tavLst>
                                        <p:tav tm="0">
                                          <p:val>
                                            <p:strVal val="ppt_w"/>
                                          </p:val>
                                        </p:tav>
                                        <p:tav tm="100000">
                                          <p:val>
                                            <p:strVal val="ppt_w"/>
                                          </p:val>
                                        </p:tav>
                                      </p:tavLst>
                                    </p:anim>
                                    <p:anim calcmode="lin" valueType="num">
                                      <p:cBhvr>
                                        <p:cTn id="4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5"/>
                                        </p:tgtEl>
                                        <p:attrNameLst>
                                          <p:attrName>style.visibility</p:attrName>
                                        </p:attrNameLst>
                                      </p:cBhvr>
                                      <p:to>
                                        <p:strVal val="hidden"/>
                                      </p:to>
                                    </p:set>
                                  </p:childTnLst>
                                </p:cTn>
                              </p:par>
                              <p:par>
                                <p:cTn id="405" presetID="19" presetClass="exit" presetSubtype="5" fill="hold" nodeType="withEffect">
                                  <p:stCondLst>
                                    <p:cond delay="0"/>
                                  </p:stCondLst>
                                  <p:childTnLst>
                                    <p:anim calcmode="lin" valueType="num">
                                      <p:cBhvr>
                                        <p:cTn id="406" dur="3000"/>
                                        <p:tgtEl>
                                          <p:spTgt spid="16"/>
                                        </p:tgtEl>
                                        <p:attrNameLst>
                                          <p:attrName>ppt_w</p:attrName>
                                        </p:attrNameLst>
                                      </p:cBhvr>
                                      <p:tavLst>
                                        <p:tav tm="0">
                                          <p:val>
                                            <p:strVal val="ppt_w"/>
                                          </p:val>
                                        </p:tav>
                                        <p:tav tm="100000">
                                          <p:val>
                                            <p:strVal val="ppt_w"/>
                                          </p:val>
                                        </p:tav>
                                      </p:tavLst>
                                    </p:anim>
                                    <p:anim calcmode="lin" valueType="num">
                                      <p:cBhvr>
                                        <p:cTn id="40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6"/>
                                        </p:tgtEl>
                                        <p:attrNameLst>
                                          <p:attrName>style.visibility</p:attrName>
                                        </p:attrNameLst>
                                      </p:cBhvr>
                                      <p:to>
                                        <p:strVal val="hidden"/>
                                      </p:to>
                                    </p:set>
                                  </p:childTnLst>
                                </p:cTn>
                              </p:par>
                              <p:par>
                                <p:cTn id="409" presetID="19" presetClass="exit" presetSubtype="5" fill="hold" nodeType="withEffect">
                                  <p:stCondLst>
                                    <p:cond delay="0"/>
                                  </p:stCondLst>
                                  <p:childTnLst>
                                    <p:anim calcmode="lin" valueType="num">
                                      <p:cBhvr>
                                        <p:cTn id="410" dur="3000"/>
                                        <p:tgtEl>
                                          <p:spTgt spid="17"/>
                                        </p:tgtEl>
                                        <p:attrNameLst>
                                          <p:attrName>ppt_w</p:attrName>
                                        </p:attrNameLst>
                                      </p:cBhvr>
                                      <p:tavLst>
                                        <p:tav tm="0">
                                          <p:val>
                                            <p:strVal val="ppt_w"/>
                                          </p:val>
                                        </p:tav>
                                        <p:tav tm="100000">
                                          <p:val>
                                            <p:strVal val="ppt_w"/>
                                          </p:val>
                                        </p:tav>
                                      </p:tavLst>
                                    </p:anim>
                                    <p:anim calcmode="lin" valueType="num">
                                      <p:cBhvr>
                                        <p:cTn id="41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7"/>
                                        </p:tgtEl>
                                        <p:attrNameLst>
                                          <p:attrName>style.visibility</p:attrName>
                                        </p:attrNameLst>
                                      </p:cBhvr>
                                      <p:to>
                                        <p:strVal val="hidden"/>
                                      </p:to>
                                    </p:set>
                                  </p:childTnLst>
                                </p:cTn>
                              </p:par>
                              <p:par>
                                <p:cTn id="413" presetID="19" presetClass="exit" presetSubtype="5" fill="hold" nodeType="withEffect">
                                  <p:stCondLst>
                                    <p:cond delay="0"/>
                                  </p:stCondLst>
                                  <p:childTnLst>
                                    <p:anim calcmode="lin" valueType="num">
                                      <p:cBhvr>
                                        <p:cTn id="414" dur="3000"/>
                                        <p:tgtEl>
                                          <p:spTgt spid="18"/>
                                        </p:tgtEl>
                                        <p:attrNameLst>
                                          <p:attrName>ppt_w</p:attrName>
                                        </p:attrNameLst>
                                      </p:cBhvr>
                                      <p:tavLst>
                                        <p:tav tm="0">
                                          <p:val>
                                            <p:strVal val="ppt_w"/>
                                          </p:val>
                                        </p:tav>
                                        <p:tav tm="100000">
                                          <p:val>
                                            <p:strVal val="ppt_w"/>
                                          </p:val>
                                        </p:tav>
                                      </p:tavLst>
                                    </p:anim>
                                    <p:anim calcmode="lin" valueType="num">
                                      <p:cBhvr>
                                        <p:cTn id="41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8"/>
                                        </p:tgtEl>
                                        <p:attrNameLst>
                                          <p:attrName>style.visibility</p:attrName>
                                        </p:attrNameLst>
                                      </p:cBhvr>
                                      <p:to>
                                        <p:strVal val="hidden"/>
                                      </p:to>
                                    </p:set>
                                  </p:childTnLst>
                                </p:cTn>
                              </p:par>
                              <p:par>
                                <p:cTn id="417" presetID="19" presetClass="exit" presetSubtype="5" fill="hold" nodeType="withEffect">
                                  <p:stCondLst>
                                    <p:cond delay="0"/>
                                  </p:stCondLst>
                                  <p:childTnLst>
                                    <p:anim calcmode="lin" valueType="num">
                                      <p:cBhvr>
                                        <p:cTn id="418" dur="3000"/>
                                        <p:tgtEl>
                                          <p:spTgt spid="19"/>
                                        </p:tgtEl>
                                        <p:attrNameLst>
                                          <p:attrName>ppt_w</p:attrName>
                                        </p:attrNameLst>
                                      </p:cBhvr>
                                      <p:tavLst>
                                        <p:tav tm="0">
                                          <p:val>
                                            <p:strVal val="ppt_w"/>
                                          </p:val>
                                        </p:tav>
                                        <p:tav tm="100000">
                                          <p:val>
                                            <p:strVal val="ppt_w"/>
                                          </p:val>
                                        </p:tav>
                                      </p:tavLst>
                                    </p:anim>
                                    <p:anim calcmode="lin" valueType="num">
                                      <p:cBhvr>
                                        <p:cTn id="41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9"/>
                                        </p:tgtEl>
                                        <p:attrNameLst>
                                          <p:attrName>style.visibility</p:attrName>
                                        </p:attrNameLst>
                                      </p:cBhvr>
                                      <p:to>
                                        <p:strVal val="hidden"/>
                                      </p:to>
                                    </p:set>
                                  </p:childTnLst>
                                </p:cTn>
                              </p:par>
                              <p:par>
                                <p:cTn id="421" presetID="19" presetClass="exit" presetSubtype="5" fill="hold" nodeType="withEffect">
                                  <p:stCondLst>
                                    <p:cond delay="0"/>
                                  </p:stCondLst>
                                  <p:childTnLst>
                                    <p:anim calcmode="lin" valueType="num">
                                      <p:cBhvr>
                                        <p:cTn id="422" dur="3000"/>
                                        <p:tgtEl>
                                          <p:spTgt spid="20"/>
                                        </p:tgtEl>
                                        <p:attrNameLst>
                                          <p:attrName>ppt_w</p:attrName>
                                        </p:attrNameLst>
                                      </p:cBhvr>
                                      <p:tavLst>
                                        <p:tav tm="0">
                                          <p:val>
                                            <p:strVal val="ppt_w"/>
                                          </p:val>
                                        </p:tav>
                                        <p:tav tm="100000">
                                          <p:val>
                                            <p:strVal val="ppt_w"/>
                                          </p:val>
                                        </p:tav>
                                      </p:tavLst>
                                    </p:anim>
                                    <p:anim calcmode="lin" valueType="num">
                                      <p:cBhvr>
                                        <p:cTn id="423"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0"/>
                                        </p:tgtEl>
                                        <p:attrNameLst>
                                          <p:attrName>style.visibility</p:attrName>
                                        </p:attrNameLst>
                                      </p:cBhvr>
                                      <p:to>
                                        <p:strVal val="hidden"/>
                                      </p:to>
                                    </p:set>
                                  </p:childTnLst>
                                </p:cTn>
                              </p:par>
                              <p:par>
                                <p:cTn id="425" presetID="19" presetClass="exit" presetSubtype="5" fill="hold"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4/3*#ppt_w"/>
                                          </p:val>
                                        </p:tav>
                                        <p:tav tm="100000">
                                          <p:val>
                                            <p:strVal val="#ppt_w"/>
                                          </p:val>
                                        </p:tav>
                                      </p:tavLst>
                                    </p:anim>
                                    <p:anim calcmode="lin" valueType="num">
                                      <p:cBhvr>
                                        <p:cTn id="460" dur="3000" fill="hold"/>
                                        <p:tgtEl>
                                          <p:spTgt spid="4"/>
                                        </p:tgtEl>
                                        <p:attrNameLst>
                                          <p:attrName>ppt_h</p:attrName>
                                        </p:attrNameLst>
                                      </p:cBhvr>
                                      <p:tavLst>
                                        <p:tav tm="0">
                                          <p:val>
                                            <p:strVal val="4/3*#ppt_h"/>
                                          </p:val>
                                        </p:tav>
                                        <p:tav tm="100000">
                                          <p:val>
                                            <p:strVal val="#ppt_h"/>
                                          </p:val>
                                        </p:tav>
                                      </p:tavLst>
                                    </p:anim>
                                  </p:childTnLst>
                                </p:cTn>
                              </p:par>
                              <p:par>
                                <p:cTn id="461" presetID="16" presetClass="entr" presetSubtype="37"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barn(outVertical)">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5400000" scaled="1"/>
            <a:tileRect/>
          </a:gradFill>
        </p:spPr>
        <p:txBody>
          <a:bodyPr/>
          <a:lstStyle/>
          <a:p>
            <a:endParaRPr lang="es-ES" dirty="0"/>
          </a:p>
        </p:txBody>
      </p:sp>
      <p:pic>
        <p:nvPicPr>
          <p:cNvPr id="4" name="3 Imagen" descr="0(48).jpg"/>
          <p:cNvPicPr>
            <a:picLocks noChangeAspect="1"/>
          </p:cNvPicPr>
          <p:nvPr/>
        </p:nvPicPr>
        <p:blipFill>
          <a:blip r:embed="rId2"/>
          <a:stretch>
            <a:fillRect/>
          </a:stretch>
        </p:blipFill>
        <p:spPr>
          <a:xfrm>
            <a:off x="-17850" y="13337"/>
            <a:ext cx="9161850" cy="6844663"/>
          </a:xfrm>
          <a:prstGeom prst="rect">
            <a:avLst/>
          </a:prstGeom>
        </p:spPr>
      </p:pic>
      <p:pic>
        <p:nvPicPr>
          <p:cNvPr id="5" name="4 Imagen" descr="destello18.png"/>
          <p:cNvPicPr>
            <a:picLocks noChangeAspect="1"/>
          </p:cNvPicPr>
          <p:nvPr/>
        </p:nvPicPr>
        <p:blipFill>
          <a:blip r:embed="rId3">
            <a:duotone>
              <a:prstClr val="black"/>
              <a:schemeClr val="accent4">
                <a:tint val="45000"/>
                <a:satMod val="400000"/>
              </a:schemeClr>
            </a:duotone>
            <a:lum contrast="40000"/>
          </a:blip>
          <a:stretch>
            <a:fillRect/>
          </a:stretch>
        </p:blipFill>
        <p:spPr>
          <a:xfrm>
            <a:off x="1285852" y="0"/>
            <a:ext cx="6643710" cy="6643710"/>
          </a:xfrm>
          <a:prstGeom prst="rect">
            <a:avLst/>
          </a:prstGeom>
        </p:spPr>
      </p:pic>
      <p:pic>
        <p:nvPicPr>
          <p:cNvPr id="6" name="5 Imagen" descr="destello18.png"/>
          <p:cNvPicPr>
            <a:picLocks noChangeAspect="1"/>
          </p:cNvPicPr>
          <p:nvPr/>
        </p:nvPicPr>
        <p:blipFill>
          <a:blip r:embed="rId3">
            <a:duotone>
              <a:prstClr val="black"/>
              <a:schemeClr val="accent4">
                <a:tint val="45000"/>
                <a:satMod val="400000"/>
              </a:schemeClr>
            </a:duotone>
            <a:lum contrast="40000"/>
          </a:blip>
          <a:stretch>
            <a:fillRect/>
          </a:stretch>
        </p:blipFill>
        <p:spPr>
          <a:xfrm>
            <a:off x="3286116" y="2000240"/>
            <a:ext cx="2652706" cy="2652706"/>
          </a:xfrm>
          <a:prstGeom prst="rect">
            <a:avLst/>
          </a:prstGeom>
        </p:spPr>
      </p:pic>
      <p:sp>
        <p:nvSpPr>
          <p:cNvPr id="7" name="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61859" cy="6858000"/>
          </a:xfrm>
          <a:prstGeom prst="rect">
            <a:avLst/>
          </a:prstGeom>
        </p:spPr>
      </p:pic>
      <p:pic>
        <p:nvPicPr>
          <p:cNvPr id="5" name="4 Imagen" descr="swirls-150539_640.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3812497">
            <a:off x="3374832" y="354658"/>
            <a:ext cx="1784162" cy="1706105"/>
          </a:xfrm>
          <a:prstGeom prst="rect">
            <a:avLst/>
          </a:prstGeom>
        </p:spPr>
      </p:pic>
      <p:pic>
        <p:nvPicPr>
          <p:cNvPr id="6" name="5 Imagen" descr="swirls-150539_640.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6737358">
            <a:off x="5032056" y="619643"/>
            <a:ext cx="1806853" cy="1727803"/>
          </a:xfrm>
          <a:prstGeom prst="rect">
            <a:avLst/>
          </a:prstGeom>
        </p:spPr>
      </p:pic>
      <p:pic>
        <p:nvPicPr>
          <p:cNvPr id="7" name="6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18992444">
            <a:off x="5896412" y="1645717"/>
            <a:ext cx="1690678" cy="1616711"/>
          </a:xfrm>
          <a:prstGeom prst="rect">
            <a:avLst/>
          </a:prstGeom>
        </p:spPr>
      </p:pic>
      <p:pic>
        <p:nvPicPr>
          <p:cNvPr id="8" name="7 Imagen" descr="swirls-150539_640.png"/>
          <p:cNvPicPr>
            <a:picLocks noChangeAspect="1"/>
          </p:cNvPicPr>
          <p:nvPr/>
        </p:nvPicPr>
        <p:blipFill>
          <a:blip r:embed="rId6" cstate="print">
            <a:duotone>
              <a:prstClr val="black"/>
              <a:schemeClr val="accent1">
                <a:tint val="45000"/>
                <a:satMod val="400000"/>
              </a:schemeClr>
            </a:duotone>
            <a:lum contrast="40000"/>
          </a:blip>
          <a:stretch>
            <a:fillRect/>
          </a:stretch>
        </p:blipFill>
        <p:spPr>
          <a:xfrm rot="19607491">
            <a:off x="6010100" y="2863382"/>
            <a:ext cx="1807948" cy="1616711"/>
          </a:xfrm>
          <a:prstGeom prst="rect">
            <a:avLst/>
          </a:prstGeom>
        </p:spPr>
      </p:pic>
      <p:pic>
        <p:nvPicPr>
          <p:cNvPr id="9" name="8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1470318">
            <a:off x="5402645" y="4135442"/>
            <a:ext cx="1690678" cy="1616711"/>
          </a:xfrm>
          <a:prstGeom prst="rect">
            <a:avLst/>
          </a:prstGeom>
        </p:spPr>
      </p:pic>
      <p:pic>
        <p:nvPicPr>
          <p:cNvPr id="10" name="9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2553476">
            <a:off x="4253110" y="4882482"/>
            <a:ext cx="1690678" cy="1616711"/>
          </a:xfrm>
          <a:prstGeom prst="rect">
            <a:avLst/>
          </a:prstGeom>
        </p:spPr>
      </p:pic>
      <p:pic>
        <p:nvPicPr>
          <p:cNvPr id="11" name="10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5604214">
            <a:off x="2759440" y="4635508"/>
            <a:ext cx="1690678" cy="1616711"/>
          </a:xfrm>
          <a:prstGeom prst="rect">
            <a:avLst/>
          </a:prstGeom>
        </p:spPr>
      </p:pic>
      <p:pic>
        <p:nvPicPr>
          <p:cNvPr id="12" name="11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7736516">
            <a:off x="1797695" y="3869673"/>
            <a:ext cx="1690678" cy="1616711"/>
          </a:xfrm>
          <a:prstGeom prst="rect">
            <a:avLst/>
          </a:prstGeom>
        </p:spPr>
      </p:pic>
      <p:pic>
        <p:nvPicPr>
          <p:cNvPr id="13" name="12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9565379">
            <a:off x="1457685" y="2500328"/>
            <a:ext cx="1690678" cy="1616711"/>
          </a:xfrm>
          <a:prstGeom prst="rect">
            <a:avLst/>
          </a:prstGeom>
        </p:spPr>
      </p:pic>
      <p:pic>
        <p:nvPicPr>
          <p:cNvPr id="14" name="13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7736516">
            <a:off x="1950095" y="4022073"/>
            <a:ext cx="1690678" cy="1616711"/>
          </a:xfrm>
          <a:prstGeom prst="rect">
            <a:avLst/>
          </a:prstGeom>
        </p:spPr>
      </p:pic>
      <p:pic>
        <p:nvPicPr>
          <p:cNvPr id="15" name="14 Imagen" descr="swirls-150539_640.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rot="11038329">
            <a:off x="1839883" y="1128162"/>
            <a:ext cx="1690678" cy="1616711"/>
          </a:xfrm>
          <a:prstGeom prst="rect">
            <a:avLst/>
          </a:prstGeom>
        </p:spPr>
      </p:pic>
      <p:pic>
        <p:nvPicPr>
          <p:cNvPr id="16" name="15 Imagen" descr="blue-flower-design-md.png"/>
          <p:cNvPicPr>
            <a:picLocks noChangeAspect="1"/>
          </p:cNvPicPr>
          <p:nvPr/>
        </p:nvPicPr>
        <p:blipFill>
          <a:blip r:embed="rId7">
            <a:duotone>
              <a:prstClr val="black"/>
              <a:schemeClr val="accent1">
                <a:tint val="45000"/>
                <a:satMod val="400000"/>
              </a:schemeClr>
            </a:duotone>
            <a:lum contrast="40000"/>
          </a:blip>
          <a:stretch>
            <a:fillRect/>
          </a:stretch>
        </p:blipFill>
        <p:spPr>
          <a:xfrm>
            <a:off x="3143250" y="2000250"/>
            <a:ext cx="2857500" cy="2857500"/>
          </a:xfrm>
          <a:prstGeom prst="rect">
            <a:avLst/>
          </a:prstGeom>
        </p:spPr>
      </p:pic>
      <p:sp>
        <p:nvSpPr>
          <p:cNvPr id="17" name="16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5"/>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ppt_w</p:attrName>
                                        </p:attrNameLst>
                                      </p:cBhvr>
                                      <p:tavLst>
                                        <p:tav tm="0">
                                          <p:val>
                                            <p:fltVal val="0"/>
                                          </p:val>
                                        </p:tav>
                                        <p:tav tm="100000">
                                          <p:val>
                                            <p:strVal val="#ppt_w"/>
                                          </p:val>
                                        </p:tav>
                                      </p:tavLst>
                                    </p:anim>
                                    <p:anim calcmode="lin" valueType="num">
                                      <p:cBhvr>
                                        <p:cTn id="99" dur="3000" fill="hold"/>
                                        <p:tgtEl>
                                          <p:spTgt spid="16"/>
                                        </p:tgtEl>
                                        <p:attrNameLst>
                                          <p:attrName>ppt_h</p:attrName>
                                        </p:attrNameLst>
                                      </p:cBhvr>
                                      <p:tavLst>
                                        <p:tav tm="0">
                                          <p:val>
                                            <p:fltVal val="0"/>
                                          </p:val>
                                        </p:tav>
                                        <p:tav tm="100000">
                                          <p:val>
                                            <p:strVal val="#ppt_h"/>
                                          </p:val>
                                        </p:tav>
                                      </p:tavLst>
                                    </p:anim>
                                    <p:anim calcmode="lin" valueType="num">
                                      <p:cBhvr>
                                        <p:cTn id="100" dur="3000" fill="hold"/>
                                        <p:tgtEl>
                                          <p:spTgt spid="16"/>
                                        </p:tgtEl>
                                        <p:attrNameLst>
                                          <p:attrName>ppt_x</p:attrName>
                                        </p:attrNameLst>
                                      </p:cBhvr>
                                      <p:tavLst>
                                        <p:tav tm="0">
                                          <p:val>
                                            <p:fltVal val="0.5"/>
                                          </p:val>
                                        </p:tav>
                                        <p:tav tm="100000">
                                          <p:val>
                                            <p:strVal val="#ppt_x"/>
                                          </p:val>
                                        </p:tav>
                                      </p:tavLst>
                                    </p:anim>
                                    <p:anim calcmode="lin" valueType="num">
                                      <p:cBhvr>
                                        <p:cTn id="101" dur="3000" fill="hold"/>
                                        <p:tgtEl>
                                          <p:spTgt spid="16"/>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3B24F">
                  <a:shade val="67500"/>
                  <a:satMod val="115000"/>
                </a:srgbClr>
              </a:gs>
              <a:gs pos="100000">
                <a:srgbClr val="E3B24F">
                  <a:shade val="100000"/>
                  <a:satMod val="115000"/>
                </a:srgbClr>
              </a:gs>
            </a:gsLst>
            <a:lin ang="5400000" scaled="1"/>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144000" cy="6858000"/>
          </a:xfrm>
          <a:prstGeom prst="rect">
            <a:avLst/>
          </a:prstGeom>
        </p:spPr>
      </p:pic>
      <p:sp>
        <p:nvSpPr>
          <p:cNvPr id="5" name="4 Datos"/>
          <p:cNvSpPr/>
          <p:nvPr/>
        </p:nvSpPr>
        <p:spPr>
          <a:xfrm flipH="1">
            <a:off x="4357654" y="0"/>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a:off x="3500430" y="0"/>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flipH="1">
            <a:off x="4857720" y="642918"/>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a:off x="3000364" y="642918"/>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a:off x="2571736" y="1214422"/>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a:off x="2071670" y="1785926"/>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flipH="1">
            <a:off x="5357786" y="1285860"/>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flipH="1">
            <a:off x="5857852" y="1928802"/>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a:off x="1643042" y="2428868"/>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flipH="1">
            <a:off x="6357918" y="2571744"/>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atos"/>
          <p:cNvSpPr/>
          <p:nvPr/>
        </p:nvSpPr>
        <p:spPr>
          <a:xfrm flipH="1">
            <a:off x="6857984" y="3143248"/>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atos"/>
          <p:cNvSpPr/>
          <p:nvPr/>
        </p:nvSpPr>
        <p:spPr>
          <a:xfrm>
            <a:off x="1285852" y="3000372"/>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atos"/>
          <p:cNvSpPr/>
          <p:nvPr/>
        </p:nvSpPr>
        <p:spPr>
          <a:xfrm>
            <a:off x="785786" y="3571876"/>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atos"/>
          <p:cNvSpPr/>
          <p:nvPr/>
        </p:nvSpPr>
        <p:spPr>
          <a:xfrm flipH="1">
            <a:off x="7286612" y="3786190"/>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atos"/>
          <p:cNvSpPr/>
          <p:nvPr/>
        </p:nvSpPr>
        <p:spPr>
          <a:xfrm flipH="1">
            <a:off x="7715240" y="4429132"/>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atos"/>
          <p:cNvSpPr/>
          <p:nvPr/>
        </p:nvSpPr>
        <p:spPr>
          <a:xfrm>
            <a:off x="357158" y="4143380"/>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atos"/>
          <p:cNvSpPr/>
          <p:nvPr/>
        </p:nvSpPr>
        <p:spPr>
          <a:xfrm>
            <a:off x="0" y="4786322"/>
            <a:ext cx="928694"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atos"/>
          <p:cNvSpPr/>
          <p:nvPr/>
        </p:nvSpPr>
        <p:spPr>
          <a:xfrm flipH="1">
            <a:off x="8143868" y="5072074"/>
            <a:ext cx="1000132" cy="857232"/>
          </a:xfrm>
          <a:prstGeom prst="flowChartInputOutpu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0"/>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1+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0-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ppt_y"/>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5"/>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7"/>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1"/>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4"/>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5"/>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8"/>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9"/>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2" presetClass="exit" presetSubtype="2" fill="hold" grpId="3"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1+ppt_w/2"/>
                                          </p:val>
                                        </p:tav>
                                      </p:tavLst>
                                    </p:anim>
                                    <p:anim calcmode="lin" valueType="num">
                                      <p:cBhvr additive="base">
                                        <p:cTn id="209" dur="3000"/>
                                        <p:tgtEl>
                                          <p:spTgt spid="6"/>
                                        </p:tgtEl>
                                        <p:attrNameLst>
                                          <p:attrName>ppt_y</p:attrName>
                                        </p:attrNameLst>
                                      </p:cBhvr>
                                      <p:tavLst>
                                        <p:tav tm="0">
                                          <p:val>
                                            <p:strVal val="ppt_y"/>
                                          </p:val>
                                        </p:tav>
                                        <p:tav tm="100000">
                                          <p:val>
                                            <p:strVal val="ppt_y"/>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2" fill="hold" grpId="3"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1+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2" fill="hold" grpId="3"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1+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1+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3"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1+ppt_w/2"/>
                                          </p:val>
                                        </p:tav>
                                      </p:tavLst>
                                    </p:anim>
                                    <p:anim calcmode="lin" valueType="num">
                                      <p:cBhvr additive="base">
                                        <p:cTn id="229" dur="3000"/>
                                        <p:tgtEl>
                                          <p:spTgt spid="16"/>
                                        </p:tgtEl>
                                        <p:attrNameLst>
                                          <p:attrName>ppt_y</p:attrName>
                                        </p:attrNameLst>
                                      </p:cBhvr>
                                      <p:tavLst>
                                        <p:tav tm="0">
                                          <p:val>
                                            <p:strVal val="ppt_y"/>
                                          </p:val>
                                        </p:tav>
                                        <p:tav tm="100000">
                                          <p:val>
                                            <p:strVal val="ppt_y"/>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17"/>
                                        </p:tgtEl>
                                        <p:attrNameLst>
                                          <p:attrName>ppt_x</p:attrName>
                                        </p:attrNameLst>
                                      </p:cBhvr>
                                      <p:tavLst>
                                        <p:tav tm="0">
                                          <p:val>
                                            <p:strVal val="ppt_x"/>
                                          </p:val>
                                        </p:tav>
                                        <p:tav tm="100000">
                                          <p:val>
                                            <p:strVal val="1+ppt_w/2"/>
                                          </p:val>
                                        </p:tav>
                                      </p:tavLst>
                                    </p:anim>
                                    <p:anim calcmode="lin" valueType="num">
                                      <p:cBhvr additive="base">
                                        <p:cTn id="233" dur="3000"/>
                                        <p:tgtEl>
                                          <p:spTgt spid="17"/>
                                        </p:tgtEl>
                                        <p:attrNameLst>
                                          <p:attrName>ppt_y</p:attrName>
                                        </p:attrNameLst>
                                      </p:cBhvr>
                                      <p:tavLst>
                                        <p:tav tm="0">
                                          <p:val>
                                            <p:strVal val="ppt_y"/>
                                          </p:val>
                                        </p:tav>
                                        <p:tav tm="100000">
                                          <p:val>
                                            <p:strVal val="ppt_y"/>
                                          </p:val>
                                        </p:tav>
                                      </p:tavLst>
                                    </p:anim>
                                    <p:set>
                                      <p:cBhvr>
                                        <p:cTn id="234" dur="1" fill="hold">
                                          <p:stCondLst>
                                            <p:cond delay="2999"/>
                                          </p:stCondLst>
                                        </p:cTn>
                                        <p:tgtEl>
                                          <p:spTgt spid="17"/>
                                        </p:tgtEl>
                                        <p:attrNameLst>
                                          <p:attrName>style.visibility</p:attrName>
                                        </p:attrNameLst>
                                      </p:cBhvr>
                                      <p:to>
                                        <p:strVal val="hidden"/>
                                      </p:to>
                                    </p:set>
                                  </p:childTnLst>
                                </p:cTn>
                              </p:par>
                              <p:par>
                                <p:cTn id="235" presetID="2" presetClass="exit" presetSubtype="2" fill="hold" grpId="3"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1+ppt_w/2"/>
                                          </p:val>
                                        </p:tav>
                                      </p:tavLst>
                                    </p:anim>
                                    <p:anim calcmode="lin" valueType="num">
                                      <p:cBhvr additive="base">
                                        <p:cTn id="237" dur="3000"/>
                                        <p:tgtEl>
                                          <p:spTgt spid="20"/>
                                        </p:tgtEl>
                                        <p:attrNameLst>
                                          <p:attrName>ppt_y</p:attrName>
                                        </p:attrNameLst>
                                      </p:cBhvr>
                                      <p:tavLst>
                                        <p:tav tm="0">
                                          <p:val>
                                            <p:strVal val="ppt_y"/>
                                          </p:val>
                                        </p:tav>
                                        <p:tav tm="100000">
                                          <p:val>
                                            <p:strVal val="ppt_y"/>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ppt_y"/>
                                          </p:val>
                                        </p:tav>
                                      </p:tavLst>
                                    </p:anim>
                                    <p:set>
                                      <p:cBhvr>
                                        <p:cTn id="242" dur="1" fill="hold">
                                          <p:stCondLst>
                                            <p:cond delay="2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3000" fill="hold"/>
                                        <p:tgtEl>
                                          <p:spTgt spid="6"/>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3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6"/>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7"/>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20"/>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21"/>
                                        </p:tgtEl>
                                        <p:attrNameLst>
                                          <p:attrName>r</p:attrName>
                                        </p:attrNameLst>
                                      </p:cBhvr>
                                    </p:animRo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6" grpId="4" animBg="1"/>
      <p:bldP spid="7" grpId="0" animBg="1"/>
      <p:bldP spid="7" grpId="1" animBg="1"/>
      <p:bldP spid="7" grpId="2" animBg="1"/>
      <p:bldP spid="7" grpId="3"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9A46">
                  <a:shade val="67500"/>
                  <a:satMod val="115000"/>
                </a:srgbClr>
              </a:gs>
              <a:gs pos="100000">
                <a:srgbClr val="009A46">
                  <a:shade val="100000"/>
                  <a:satMod val="115000"/>
                </a:srgbClr>
              </a:gs>
            </a:gsLst>
            <a:lin ang="16200000" scaled="1"/>
            <a:tileRect/>
          </a:gradFill>
        </p:spPr>
        <p:txBody>
          <a:bodyPr/>
          <a:lstStyle/>
          <a:p>
            <a:endParaRPr lang="es-ES" dirty="0"/>
          </a:p>
        </p:txBody>
      </p:sp>
      <p:pic>
        <p:nvPicPr>
          <p:cNvPr id="4" name="3 Imagen" descr="0(52).jpg"/>
          <p:cNvPicPr>
            <a:picLocks noChangeAspect="1"/>
          </p:cNvPicPr>
          <p:nvPr/>
        </p:nvPicPr>
        <p:blipFill>
          <a:blip r:embed="rId2"/>
          <a:stretch>
            <a:fillRect/>
          </a:stretch>
        </p:blipFill>
        <p:spPr>
          <a:xfrm>
            <a:off x="-17859" y="0"/>
            <a:ext cx="9161859" cy="6858000"/>
          </a:xfrm>
          <a:prstGeom prst="rect">
            <a:avLst/>
          </a:prstGeom>
        </p:spPr>
      </p:pic>
      <p:sp>
        <p:nvSpPr>
          <p:cNvPr id="5" name="4 Luna"/>
          <p:cNvSpPr/>
          <p:nvPr/>
        </p:nvSpPr>
        <p:spPr>
          <a:xfrm rot="16200000">
            <a:off x="2643186" y="-71440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072078" y="-71440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643186" y="-14292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72078" y="-14292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643186" y="42860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72078" y="42860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643186" y="100008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72078" y="100008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71748" y="1571612"/>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00640" y="1571612"/>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571748" y="2143092"/>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00640" y="2143092"/>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571748" y="2714620"/>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00640" y="2714620"/>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571748" y="3286100"/>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000640" y="3286100"/>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6200000">
            <a:off x="2571748" y="3929066"/>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6200000">
            <a:off x="5000640" y="3929066"/>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6200000">
            <a:off x="2571748" y="4500546"/>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6200000">
            <a:off x="5000640" y="4500546"/>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6200000">
            <a:off x="2571748" y="507207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6200000">
            <a:off x="5000640" y="507207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6200000">
            <a:off x="2571748" y="564355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6200000">
            <a:off x="5000640" y="5643554"/>
            <a:ext cx="1285860" cy="2428892"/>
          </a:xfrm>
          <a:prstGeom prst="moon">
            <a:avLst>
              <a:gd name="adj" fmla="val 31960"/>
            </a:avLst>
          </a:prstGeom>
          <a:gradFill flip="none" rotWithShape="1">
            <a:gsLst>
              <a:gs pos="65000">
                <a:schemeClr val="tx1"/>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7572404"/>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3"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vertical)">
                                      <p:cBhvr>
                                        <p:cTn id="106" dur="3000"/>
                                        <p:tgtEl>
                                          <p:spTgt spid="5"/>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vertical)">
                                      <p:cBhvr>
                                        <p:cTn id="112" dur="3000"/>
                                        <p:tgtEl>
                                          <p:spTgt spid="7"/>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vertical)">
                                      <p:cBhvr>
                                        <p:cTn id="115" dur="3000"/>
                                        <p:tgtEl>
                                          <p:spTgt spid="8"/>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vertical)">
                                      <p:cBhvr>
                                        <p:cTn id="118" dur="3000"/>
                                        <p:tgtEl>
                                          <p:spTgt spid="9"/>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vertical)">
                                      <p:cBhvr>
                                        <p:cTn id="121" dur="3000"/>
                                        <p:tgtEl>
                                          <p:spTgt spid="10"/>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vertical)">
                                      <p:cBhvr>
                                        <p:cTn id="124" dur="3000"/>
                                        <p:tgtEl>
                                          <p:spTgt spid="11"/>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vertical)">
                                      <p:cBhvr>
                                        <p:cTn id="127" dur="3000"/>
                                        <p:tgtEl>
                                          <p:spTgt spid="12"/>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vertical)">
                                      <p:cBhvr>
                                        <p:cTn id="130" dur="3000"/>
                                        <p:tgtEl>
                                          <p:spTgt spid="13"/>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vertical)">
                                      <p:cBhvr>
                                        <p:cTn id="133" dur="3000"/>
                                        <p:tgtEl>
                                          <p:spTgt spid="14"/>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vertical)">
                                      <p:cBhvr>
                                        <p:cTn id="136" dur="3000"/>
                                        <p:tgtEl>
                                          <p:spTgt spid="15"/>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vertical)">
                                      <p:cBhvr>
                                        <p:cTn id="139" dur="3000"/>
                                        <p:tgtEl>
                                          <p:spTgt spid="16"/>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vertical)">
                                      <p:cBhvr>
                                        <p:cTn id="142" dur="3000"/>
                                        <p:tgtEl>
                                          <p:spTgt spid="17"/>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vertical)">
                                      <p:cBhvr>
                                        <p:cTn id="145" dur="3000"/>
                                        <p:tgtEl>
                                          <p:spTgt spid="18"/>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vertical)">
                                      <p:cBhvr>
                                        <p:cTn id="148" dur="3000"/>
                                        <p:tgtEl>
                                          <p:spTgt spid="19"/>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vertical)">
                                      <p:cBhvr>
                                        <p:cTn id="151" dur="3000"/>
                                        <p:tgtEl>
                                          <p:spTgt spid="20"/>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vertical)">
                                      <p:cBhvr>
                                        <p:cTn id="154" dur="3000"/>
                                        <p:tgtEl>
                                          <p:spTgt spid="21"/>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vertical)">
                                      <p:cBhvr>
                                        <p:cTn id="157" dur="3000"/>
                                        <p:tgtEl>
                                          <p:spTgt spid="22"/>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vertical)">
                                      <p:cBhvr>
                                        <p:cTn id="160" dur="3000"/>
                                        <p:tgtEl>
                                          <p:spTgt spid="23"/>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vertical)">
                                      <p:cBhvr>
                                        <p:cTn id="163" dur="3000"/>
                                        <p:tgtEl>
                                          <p:spTgt spid="24"/>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vertical)">
                                      <p:cBhvr>
                                        <p:cTn id="166" dur="3000"/>
                                        <p:tgtEl>
                                          <p:spTgt spid="25"/>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vertical)">
                                      <p:cBhvr>
                                        <p:cTn id="169" dur="3000"/>
                                        <p:tgtEl>
                                          <p:spTgt spid="26"/>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vertical)">
                                      <p:cBhvr>
                                        <p:cTn id="172" dur="3000"/>
                                        <p:tgtEl>
                                          <p:spTgt spid="27"/>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vertical)">
                                      <p:cBhvr>
                                        <p:cTn id="175" dur="3000"/>
                                        <p:tgtEl>
                                          <p:spTgt spid="28"/>
                                        </p:tgtEl>
                                      </p:cBhvr>
                                    </p:animEffect>
                                  </p:childTnLst>
                                </p:cTn>
                              </p:par>
                              <p:par>
                                <p:cTn id="176" presetID="8" presetClass="emph" presetSubtype="0" fill="hold" grpId="2" nodeType="withEffect">
                                  <p:stCondLst>
                                    <p:cond delay="0"/>
                                  </p:stCondLst>
                                  <p:childTnLst>
                                    <p:animRot by="21600000">
                                      <p:cBhvr>
                                        <p:cTn id="177" dur="3000" fill="hold"/>
                                        <p:tgtEl>
                                          <p:spTgt spid="5"/>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7"/>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9"/>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1"/>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13"/>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15"/>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17"/>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19"/>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21"/>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23"/>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25"/>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8"/>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10"/>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12"/>
                                        </p:tgtEl>
                                        <p:attrNameLst>
                                          <p:attrName>r</p:attrName>
                                        </p:attrNameLst>
                                      </p:cBhvr>
                                    </p:animRot>
                                  </p:childTnLst>
                                </p:cTn>
                              </p:par>
                              <p:par>
                                <p:cTn id="208" presetID="8" presetClass="emph" presetSubtype="0" fill="hold" grpId="2" nodeType="withEffect">
                                  <p:stCondLst>
                                    <p:cond delay="0"/>
                                  </p:stCondLst>
                                  <p:childTnLst>
                                    <p:animRot by="-21600000">
                                      <p:cBhvr>
                                        <p:cTn id="209" dur="3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3000" fill="hold"/>
                                        <p:tgtEl>
                                          <p:spTgt spid="16"/>
                                        </p:tgtEl>
                                        <p:attrNameLst>
                                          <p:attrName>r</p:attrName>
                                        </p:attrNameLst>
                                      </p:cBhvr>
                                    </p:animRot>
                                  </p:childTnLst>
                                </p:cTn>
                              </p:par>
                              <p:par>
                                <p:cTn id="212" presetID="8" presetClass="emph" presetSubtype="0" fill="hold" grpId="2"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2" nodeType="withEffect">
                                  <p:stCondLst>
                                    <p:cond delay="0"/>
                                  </p:stCondLst>
                                  <p:childTnLst>
                                    <p:animRot by="-21600000">
                                      <p:cBhvr>
                                        <p:cTn id="215" dur="3000" fill="hold"/>
                                        <p:tgtEl>
                                          <p:spTgt spid="20"/>
                                        </p:tgtEl>
                                        <p:attrNameLst>
                                          <p:attrName>r</p:attrName>
                                        </p:attrNameLst>
                                      </p:cBhvr>
                                    </p:animRot>
                                  </p:childTnLst>
                                </p:cTn>
                              </p:par>
                              <p:par>
                                <p:cTn id="216" presetID="8" presetClass="emph" presetSubtype="0" fill="hold" grpId="2" nodeType="withEffect">
                                  <p:stCondLst>
                                    <p:cond delay="0"/>
                                  </p:stCondLst>
                                  <p:childTnLst>
                                    <p:animRot by="-21600000">
                                      <p:cBhvr>
                                        <p:cTn id="217" dur="3000" fill="hold"/>
                                        <p:tgtEl>
                                          <p:spTgt spid="22"/>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6"/>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2" presetClass="exit" presetSubtype="2" fill="hold" grpId="3" nodeType="withEffect">
                                  <p:stCondLst>
                                    <p:cond delay="0"/>
                                  </p:stCondLst>
                                  <p:childTnLst>
                                    <p:anim calcmode="lin" valueType="num">
                                      <p:cBhvr additive="base">
                                        <p:cTn id="225" dur="3000"/>
                                        <p:tgtEl>
                                          <p:spTgt spid="5"/>
                                        </p:tgtEl>
                                        <p:attrNameLst>
                                          <p:attrName>ppt_x</p:attrName>
                                        </p:attrNameLst>
                                      </p:cBhvr>
                                      <p:tavLst>
                                        <p:tav tm="0">
                                          <p:val>
                                            <p:strVal val="ppt_x"/>
                                          </p:val>
                                        </p:tav>
                                        <p:tav tm="100000">
                                          <p:val>
                                            <p:strVal val="1+ppt_w/2"/>
                                          </p:val>
                                        </p:tav>
                                      </p:tavLst>
                                    </p:anim>
                                    <p:anim calcmode="lin" valueType="num">
                                      <p:cBhvr additive="base">
                                        <p:cTn id="226" dur="3000"/>
                                        <p:tgtEl>
                                          <p:spTgt spid="5"/>
                                        </p:tgtEl>
                                        <p:attrNameLst>
                                          <p:attrName>ppt_y</p:attrName>
                                        </p:attrNameLst>
                                      </p:cBhvr>
                                      <p:tavLst>
                                        <p:tav tm="0">
                                          <p:val>
                                            <p:strVal val="ppt_y"/>
                                          </p:val>
                                        </p:tav>
                                        <p:tav tm="100000">
                                          <p:val>
                                            <p:strVal val="ppt_y"/>
                                          </p:val>
                                        </p:tav>
                                      </p:tavLst>
                                    </p:anim>
                                    <p:set>
                                      <p:cBhvr>
                                        <p:cTn id="227" dur="1" fill="hold">
                                          <p:stCondLst>
                                            <p:cond delay="2999"/>
                                          </p:stCondLst>
                                        </p:cTn>
                                        <p:tgtEl>
                                          <p:spTgt spid="5"/>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3000"/>
                                        <p:tgtEl>
                                          <p:spTgt spid="7"/>
                                        </p:tgtEl>
                                        <p:attrNameLst>
                                          <p:attrName>ppt_x</p:attrName>
                                        </p:attrNameLst>
                                      </p:cBhvr>
                                      <p:tavLst>
                                        <p:tav tm="0">
                                          <p:val>
                                            <p:strVal val="ppt_x"/>
                                          </p:val>
                                        </p:tav>
                                        <p:tav tm="100000">
                                          <p:val>
                                            <p:strVal val="1+ppt_w/2"/>
                                          </p:val>
                                        </p:tav>
                                      </p:tavLst>
                                    </p:anim>
                                    <p:anim calcmode="lin" valueType="num">
                                      <p:cBhvr additive="base">
                                        <p:cTn id="230" dur="3000"/>
                                        <p:tgtEl>
                                          <p:spTgt spid="7"/>
                                        </p:tgtEl>
                                        <p:attrNameLst>
                                          <p:attrName>ppt_y</p:attrName>
                                        </p:attrNameLst>
                                      </p:cBhvr>
                                      <p:tavLst>
                                        <p:tav tm="0">
                                          <p:val>
                                            <p:strVal val="ppt_y"/>
                                          </p:val>
                                        </p:tav>
                                        <p:tav tm="100000">
                                          <p:val>
                                            <p:strVal val="ppt_y"/>
                                          </p:val>
                                        </p:tav>
                                      </p:tavLst>
                                    </p:anim>
                                    <p:set>
                                      <p:cBhvr>
                                        <p:cTn id="231" dur="1" fill="hold">
                                          <p:stCondLst>
                                            <p:cond delay="2999"/>
                                          </p:stCondLst>
                                        </p:cTn>
                                        <p:tgtEl>
                                          <p:spTgt spid="7"/>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3000"/>
                                        <p:tgtEl>
                                          <p:spTgt spid="9"/>
                                        </p:tgtEl>
                                        <p:attrNameLst>
                                          <p:attrName>ppt_x</p:attrName>
                                        </p:attrNameLst>
                                      </p:cBhvr>
                                      <p:tavLst>
                                        <p:tav tm="0">
                                          <p:val>
                                            <p:strVal val="ppt_x"/>
                                          </p:val>
                                        </p:tav>
                                        <p:tav tm="100000">
                                          <p:val>
                                            <p:strVal val="1+ppt_w/2"/>
                                          </p:val>
                                        </p:tav>
                                      </p:tavLst>
                                    </p:anim>
                                    <p:anim calcmode="lin" valueType="num">
                                      <p:cBhvr additive="base">
                                        <p:cTn id="234" dur="3000"/>
                                        <p:tgtEl>
                                          <p:spTgt spid="9"/>
                                        </p:tgtEl>
                                        <p:attrNameLst>
                                          <p:attrName>ppt_y</p:attrName>
                                        </p:attrNameLst>
                                      </p:cBhvr>
                                      <p:tavLst>
                                        <p:tav tm="0">
                                          <p:val>
                                            <p:strVal val="ppt_y"/>
                                          </p:val>
                                        </p:tav>
                                        <p:tav tm="100000">
                                          <p:val>
                                            <p:strVal val="ppt_y"/>
                                          </p:val>
                                        </p:tav>
                                      </p:tavLst>
                                    </p:anim>
                                    <p:set>
                                      <p:cBhvr>
                                        <p:cTn id="235" dur="1" fill="hold">
                                          <p:stCondLst>
                                            <p:cond delay="2999"/>
                                          </p:stCondLst>
                                        </p:cTn>
                                        <p:tgtEl>
                                          <p:spTgt spid="9"/>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1+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2" fill="hold" grpId="3" nodeType="withEffect">
                                  <p:stCondLst>
                                    <p:cond delay="0"/>
                                  </p:stCondLst>
                                  <p:childTnLst>
                                    <p:anim calcmode="lin" valueType="num">
                                      <p:cBhvr additive="base">
                                        <p:cTn id="241" dur="3000"/>
                                        <p:tgtEl>
                                          <p:spTgt spid="13"/>
                                        </p:tgtEl>
                                        <p:attrNameLst>
                                          <p:attrName>ppt_x</p:attrName>
                                        </p:attrNameLst>
                                      </p:cBhvr>
                                      <p:tavLst>
                                        <p:tav tm="0">
                                          <p:val>
                                            <p:strVal val="ppt_x"/>
                                          </p:val>
                                        </p:tav>
                                        <p:tav tm="100000">
                                          <p:val>
                                            <p:strVal val="1+ppt_w/2"/>
                                          </p:val>
                                        </p:tav>
                                      </p:tavLst>
                                    </p:anim>
                                    <p:anim calcmode="lin" valueType="num">
                                      <p:cBhvr additive="base">
                                        <p:cTn id="242" dur="3000"/>
                                        <p:tgtEl>
                                          <p:spTgt spid="13"/>
                                        </p:tgtEl>
                                        <p:attrNameLst>
                                          <p:attrName>ppt_y</p:attrName>
                                        </p:attrNameLst>
                                      </p:cBhvr>
                                      <p:tavLst>
                                        <p:tav tm="0">
                                          <p:val>
                                            <p:strVal val="ppt_y"/>
                                          </p:val>
                                        </p:tav>
                                        <p:tav tm="100000">
                                          <p:val>
                                            <p:strVal val="ppt_y"/>
                                          </p:val>
                                        </p:tav>
                                      </p:tavLst>
                                    </p:anim>
                                    <p:set>
                                      <p:cBhvr>
                                        <p:cTn id="243" dur="1" fill="hold">
                                          <p:stCondLst>
                                            <p:cond delay="2999"/>
                                          </p:stCondLst>
                                        </p:cTn>
                                        <p:tgtEl>
                                          <p:spTgt spid="13"/>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3000"/>
                                        <p:tgtEl>
                                          <p:spTgt spid="15"/>
                                        </p:tgtEl>
                                        <p:attrNameLst>
                                          <p:attrName>ppt_x</p:attrName>
                                        </p:attrNameLst>
                                      </p:cBhvr>
                                      <p:tavLst>
                                        <p:tav tm="0">
                                          <p:val>
                                            <p:strVal val="ppt_x"/>
                                          </p:val>
                                        </p:tav>
                                        <p:tav tm="100000">
                                          <p:val>
                                            <p:strVal val="1+ppt_w/2"/>
                                          </p:val>
                                        </p:tav>
                                      </p:tavLst>
                                    </p:anim>
                                    <p:anim calcmode="lin" valueType="num">
                                      <p:cBhvr additive="base">
                                        <p:cTn id="246" dur="3000"/>
                                        <p:tgtEl>
                                          <p:spTgt spid="15"/>
                                        </p:tgtEl>
                                        <p:attrNameLst>
                                          <p:attrName>ppt_y</p:attrName>
                                        </p:attrNameLst>
                                      </p:cBhvr>
                                      <p:tavLst>
                                        <p:tav tm="0">
                                          <p:val>
                                            <p:strVal val="ppt_y"/>
                                          </p:val>
                                        </p:tav>
                                        <p:tav tm="100000">
                                          <p:val>
                                            <p:strVal val="ppt_y"/>
                                          </p:val>
                                        </p:tav>
                                      </p:tavLst>
                                    </p:anim>
                                    <p:set>
                                      <p:cBhvr>
                                        <p:cTn id="247" dur="1" fill="hold">
                                          <p:stCondLst>
                                            <p:cond delay="2999"/>
                                          </p:stCondLst>
                                        </p:cTn>
                                        <p:tgtEl>
                                          <p:spTgt spid="15"/>
                                        </p:tgtEl>
                                        <p:attrNameLst>
                                          <p:attrName>style.visibility</p:attrName>
                                        </p:attrNameLst>
                                      </p:cBhvr>
                                      <p:to>
                                        <p:strVal val="hidden"/>
                                      </p:to>
                                    </p:set>
                                  </p:childTnLst>
                                </p:cTn>
                              </p:par>
                              <p:par>
                                <p:cTn id="248" presetID="2" presetClass="exit" presetSubtype="2" fill="hold" grpId="3" nodeType="withEffect">
                                  <p:stCondLst>
                                    <p:cond delay="0"/>
                                  </p:stCondLst>
                                  <p:childTnLst>
                                    <p:anim calcmode="lin" valueType="num">
                                      <p:cBhvr additive="base">
                                        <p:cTn id="249" dur="3000"/>
                                        <p:tgtEl>
                                          <p:spTgt spid="17"/>
                                        </p:tgtEl>
                                        <p:attrNameLst>
                                          <p:attrName>ppt_x</p:attrName>
                                        </p:attrNameLst>
                                      </p:cBhvr>
                                      <p:tavLst>
                                        <p:tav tm="0">
                                          <p:val>
                                            <p:strVal val="ppt_x"/>
                                          </p:val>
                                        </p:tav>
                                        <p:tav tm="100000">
                                          <p:val>
                                            <p:strVal val="1+ppt_w/2"/>
                                          </p:val>
                                        </p:tav>
                                      </p:tavLst>
                                    </p:anim>
                                    <p:anim calcmode="lin" valueType="num">
                                      <p:cBhvr additive="base">
                                        <p:cTn id="250" dur="3000"/>
                                        <p:tgtEl>
                                          <p:spTgt spid="17"/>
                                        </p:tgtEl>
                                        <p:attrNameLst>
                                          <p:attrName>ppt_y</p:attrName>
                                        </p:attrNameLst>
                                      </p:cBhvr>
                                      <p:tavLst>
                                        <p:tav tm="0">
                                          <p:val>
                                            <p:strVal val="ppt_y"/>
                                          </p:val>
                                        </p:tav>
                                        <p:tav tm="100000">
                                          <p:val>
                                            <p:strVal val="ppt_y"/>
                                          </p:val>
                                        </p:tav>
                                      </p:tavLst>
                                    </p:anim>
                                    <p:set>
                                      <p:cBhvr>
                                        <p:cTn id="251" dur="1" fill="hold">
                                          <p:stCondLst>
                                            <p:cond delay="2999"/>
                                          </p:stCondLst>
                                        </p:cTn>
                                        <p:tgtEl>
                                          <p:spTgt spid="17"/>
                                        </p:tgtEl>
                                        <p:attrNameLst>
                                          <p:attrName>style.visibility</p:attrName>
                                        </p:attrNameLst>
                                      </p:cBhvr>
                                      <p:to>
                                        <p:strVal val="hidden"/>
                                      </p:to>
                                    </p:set>
                                  </p:childTnLst>
                                </p:cTn>
                              </p:par>
                              <p:par>
                                <p:cTn id="252" presetID="2" presetClass="exit" presetSubtype="2" fill="hold" grpId="3"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1+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2" fill="hold" grpId="3" nodeType="withEffect">
                                  <p:stCondLst>
                                    <p:cond delay="0"/>
                                  </p:stCondLst>
                                  <p:childTnLst>
                                    <p:anim calcmode="lin" valueType="num">
                                      <p:cBhvr additive="base">
                                        <p:cTn id="257" dur="3000"/>
                                        <p:tgtEl>
                                          <p:spTgt spid="21"/>
                                        </p:tgtEl>
                                        <p:attrNameLst>
                                          <p:attrName>ppt_x</p:attrName>
                                        </p:attrNameLst>
                                      </p:cBhvr>
                                      <p:tavLst>
                                        <p:tav tm="0">
                                          <p:val>
                                            <p:strVal val="ppt_x"/>
                                          </p:val>
                                        </p:tav>
                                        <p:tav tm="100000">
                                          <p:val>
                                            <p:strVal val="1+ppt_w/2"/>
                                          </p:val>
                                        </p:tav>
                                      </p:tavLst>
                                    </p:anim>
                                    <p:anim calcmode="lin" valueType="num">
                                      <p:cBhvr additive="base">
                                        <p:cTn id="258" dur="3000"/>
                                        <p:tgtEl>
                                          <p:spTgt spid="21"/>
                                        </p:tgtEl>
                                        <p:attrNameLst>
                                          <p:attrName>ppt_y</p:attrName>
                                        </p:attrNameLst>
                                      </p:cBhvr>
                                      <p:tavLst>
                                        <p:tav tm="0">
                                          <p:val>
                                            <p:strVal val="ppt_y"/>
                                          </p:val>
                                        </p:tav>
                                        <p:tav tm="100000">
                                          <p:val>
                                            <p:strVal val="ppt_y"/>
                                          </p:val>
                                        </p:tav>
                                      </p:tavLst>
                                    </p:anim>
                                    <p:set>
                                      <p:cBhvr>
                                        <p:cTn id="259" dur="1" fill="hold">
                                          <p:stCondLst>
                                            <p:cond delay="2999"/>
                                          </p:stCondLst>
                                        </p:cTn>
                                        <p:tgtEl>
                                          <p:spTgt spid="21"/>
                                        </p:tgtEl>
                                        <p:attrNameLst>
                                          <p:attrName>style.visibility</p:attrName>
                                        </p:attrNameLst>
                                      </p:cBhvr>
                                      <p:to>
                                        <p:strVal val="hidden"/>
                                      </p:to>
                                    </p:set>
                                  </p:childTnLst>
                                </p:cTn>
                              </p:par>
                              <p:par>
                                <p:cTn id="260" presetID="2" presetClass="exit" presetSubtype="2" fill="hold" grpId="3" nodeType="withEffect">
                                  <p:stCondLst>
                                    <p:cond delay="0"/>
                                  </p:stCondLst>
                                  <p:childTnLst>
                                    <p:anim calcmode="lin" valueType="num">
                                      <p:cBhvr additive="base">
                                        <p:cTn id="261" dur="3000"/>
                                        <p:tgtEl>
                                          <p:spTgt spid="23"/>
                                        </p:tgtEl>
                                        <p:attrNameLst>
                                          <p:attrName>ppt_x</p:attrName>
                                        </p:attrNameLst>
                                      </p:cBhvr>
                                      <p:tavLst>
                                        <p:tav tm="0">
                                          <p:val>
                                            <p:strVal val="ppt_x"/>
                                          </p:val>
                                        </p:tav>
                                        <p:tav tm="100000">
                                          <p:val>
                                            <p:strVal val="1+ppt_w/2"/>
                                          </p:val>
                                        </p:tav>
                                      </p:tavLst>
                                    </p:anim>
                                    <p:anim calcmode="lin" valueType="num">
                                      <p:cBhvr additive="base">
                                        <p:cTn id="262" dur="3000"/>
                                        <p:tgtEl>
                                          <p:spTgt spid="23"/>
                                        </p:tgtEl>
                                        <p:attrNameLst>
                                          <p:attrName>ppt_y</p:attrName>
                                        </p:attrNameLst>
                                      </p:cBhvr>
                                      <p:tavLst>
                                        <p:tav tm="0">
                                          <p:val>
                                            <p:strVal val="ppt_y"/>
                                          </p:val>
                                        </p:tav>
                                        <p:tav tm="100000">
                                          <p:val>
                                            <p:strVal val="ppt_y"/>
                                          </p:val>
                                        </p:tav>
                                      </p:tavLst>
                                    </p:anim>
                                    <p:set>
                                      <p:cBhvr>
                                        <p:cTn id="263" dur="1" fill="hold">
                                          <p:stCondLst>
                                            <p:cond delay="2999"/>
                                          </p:stCondLst>
                                        </p:cTn>
                                        <p:tgtEl>
                                          <p:spTgt spid="23"/>
                                        </p:tgtEl>
                                        <p:attrNameLst>
                                          <p:attrName>style.visibility</p:attrName>
                                        </p:attrNameLst>
                                      </p:cBhvr>
                                      <p:to>
                                        <p:strVal val="hidden"/>
                                      </p:to>
                                    </p:set>
                                  </p:childTnLst>
                                </p:cTn>
                              </p:par>
                              <p:par>
                                <p:cTn id="264" presetID="2" presetClass="exit" presetSubtype="2" fill="hold" grpId="3"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1+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1+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2" presetClass="exit" presetSubtype="8" fill="hold" grpId="3" nodeType="withEffect">
                                  <p:stCondLst>
                                    <p:cond delay="0"/>
                                  </p:stCondLst>
                                  <p:childTnLst>
                                    <p:anim calcmode="lin" valueType="num">
                                      <p:cBhvr additive="base">
                                        <p:cTn id="273" dur="3000"/>
                                        <p:tgtEl>
                                          <p:spTgt spid="6"/>
                                        </p:tgtEl>
                                        <p:attrNameLst>
                                          <p:attrName>ppt_x</p:attrName>
                                        </p:attrNameLst>
                                      </p:cBhvr>
                                      <p:tavLst>
                                        <p:tav tm="0">
                                          <p:val>
                                            <p:strVal val="ppt_x"/>
                                          </p:val>
                                        </p:tav>
                                        <p:tav tm="100000">
                                          <p:val>
                                            <p:strVal val="0-ppt_w/2"/>
                                          </p:val>
                                        </p:tav>
                                      </p:tavLst>
                                    </p:anim>
                                    <p:anim calcmode="lin" valueType="num">
                                      <p:cBhvr additive="base">
                                        <p:cTn id="274" dur="3000"/>
                                        <p:tgtEl>
                                          <p:spTgt spid="6"/>
                                        </p:tgtEl>
                                        <p:attrNameLst>
                                          <p:attrName>ppt_y</p:attrName>
                                        </p:attrNameLst>
                                      </p:cBhvr>
                                      <p:tavLst>
                                        <p:tav tm="0">
                                          <p:val>
                                            <p:strVal val="ppt_y"/>
                                          </p:val>
                                        </p:tav>
                                        <p:tav tm="100000">
                                          <p:val>
                                            <p:strVal val="ppt_y"/>
                                          </p:val>
                                        </p:tav>
                                      </p:tavLst>
                                    </p:anim>
                                    <p:set>
                                      <p:cBhvr>
                                        <p:cTn id="275" dur="1" fill="hold">
                                          <p:stCondLst>
                                            <p:cond delay="2999"/>
                                          </p:stCondLst>
                                        </p:cTn>
                                        <p:tgtEl>
                                          <p:spTgt spid="6"/>
                                        </p:tgtEl>
                                        <p:attrNameLst>
                                          <p:attrName>style.visibility</p:attrName>
                                        </p:attrNameLst>
                                      </p:cBhvr>
                                      <p:to>
                                        <p:strVal val="hidden"/>
                                      </p:to>
                                    </p:set>
                                  </p:childTnLst>
                                </p:cTn>
                              </p:par>
                              <p:par>
                                <p:cTn id="276" presetID="2" presetClass="exit" presetSubtype="8" fill="hold" grpId="3" nodeType="withEffect">
                                  <p:stCondLst>
                                    <p:cond delay="0"/>
                                  </p:stCondLst>
                                  <p:childTnLst>
                                    <p:anim calcmode="lin" valueType="num">
                                      <p:cBhvr additive="base">
                                        <p:cTn id="277" dur="3000"/>
                                        <p:tgtEl>
                                          <p:spTgt spid="8"/>
                                        </p:tgtEl>
                                        <p:attrNameLst>
                                          <p:attrName>ppt_x</p:attrName>
                                        </p:attrNameLst>
                                      </p:cBhvr>
                                      <p:tavLst>
                                        <p:tav tm="0">
                                          <p:val>
                                            <p:strVal val="ppt_x"/>
                                          </p:val>
                                        </p:tav>
                                        <p:tav tm="100000">
                                          <p:val>
                                            <p:strVal val="0-ppt_w/2"/>
                                          </p:val>
                                        </p:tav>
                                      </p:tavLst>
                                    </p:anim>
                                    <p:anim calcmode="lin" valueType="num">
                                      <p:cBhvr additive="base">
                                        <p:cTn id="278" dur="3000"/>
                                        <p:tgtEl>
                                          <p:spTgt spid="8"/>
                                        </p:tgtEl>
                                        <p:attrNameLst>
                                          <p:attrName>ppt_y</p:attrName>
                                        </p:attrNameLst>
                                      </p:cBhvr>
                                      <p:tavLst>
                                        <p:tav tm="0">
                                          <p:val>
                                            <p:strVal val="ppt_y"/>
                                          </p:val>
                                        </p:tav>
                                        <p:tav tm="100000">
                                          <p:val>
                                            <p:strVal val="ppt_y"/>
                                          </p:val>
                                        </p:tav>
                                      </p:tavLst>
                                    </p:anim>
                                    <p:set>
                                      <p:cBhvr>
                                        <p:cTn id="279" dur="1" fill="hold">
                                          <p:stCondLst>
                                            <p:cond delay="2999"/>
                                          </p:stCondLst>
                                        </p:cTn>
                                        <p:tgtEl>
                                          <p:spTgt spid="8"/>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3000"/>
                                        <p:tgtEl>
                                          <p:spTgt spid="10"/>
                                        </p:tgtEl>
                                        <p:attrNameLst>
                                          <p:attrName>ppt_x</p:attrName>
                                        </p:attrNameLst>
                                      </p:cBhvr>
                                      <p:tavLst>
                                        <p:tav tm="0">
                                          <p:val>
                                            <p:strVal val="ppt_x"/>
                                          </p:val>
                                        </p:tav>
                                        <p:tav tm="100000">
                                          <p:val>
                                            <p:strVal val="0-ppt_w/2"/>
                                          </p:val>
                                        </p:tav>
                                      </p:tavLst>
                                    </p:anim>
                                    <p:anim calcmode="lin" valueType="num">
                                      <p:cBhvr additive="base">
                                        <p:cTn id="282" dur="3000"/>
                                        <p:tgtEl>
                                          <p:spTgt spid="10"/>
                                        </p:tgtEl>
                                        <p:attrNameLst>
                                          <p:attrName>ppt_y</p:attrName>
                                        </p:attrNameLst>
                                      </p:cBhvr>
                                      <p:tavLst>
                                        <p:tav tm="0">
                                          <p:val>
                                            <p:strVal val="ppt_y"/>
                                          </p:val>
                                        </p:tav>
                                        <p:tav tm="100000">
                                          <p:val>
                                            <p:strVal val="ppt_y"/>
                                          </p:val>
                                        </p:tav>
                                      </p:tavLst>
                                    </p:anim>
                                    <p:set>
                                      <p:cBhvr>
                                        <p:cTn id="283" dur="1" fill="hold">
                                          <p:stCondLst>
                                            <p:cond delay="2999"/>
                                          </p:stCondLst>
                                        </p:cTn>
                                        <p:tgtEl>
                                          <p:spTgt spid="10"/>
                                        </p:tgtEl>
                                        <p:attrNameLst>
                                          <p:attrName>style.visibility</p:attrName>
                                        </p:attrNameLst>
                                      </p:cBhvr>
                                      <p:to>
                                        <p:strVal val="hidden"/>
                                      </p:to>
                                    </p:set>
                                  </p:childTnLst>
                                </p:cTn>
                              </p:par>
                              <p:par>
                                <p:cTn id="284" presetID="2" presetClass="exit" presetSubtype="8" fill="hold" grpId="3" nodeType="withEffect">
                                  <p:stCondLst>
                                    <p:cond delay="0"/>
                                  </p:stCondLst>
                                  <p:childTnLst>
                                    <p:anim calcmode="lin" valueType="num">
                                      <p:cBhvr additive="base">
                                        <p:cTn id="285" dur="3000"/>
                                        <p:tgtEl>
                                          <p:spTgt spid="12"/>
                                        </p:tgtEl>
                                        <p:attrNameLst>
                                          <p:attrName>ppt_x</p:attrName>
                                        </p:attrNameLst>
                                      </p:cBhvr>
                                      <p:tavLst>
                                        <p:tav tm="0">
                                          <p:val>
                                            <p:strVal val="ppt_x"/>
                                          </p:val>
                                        </p:tav>
                                        <p:tav tm="100000">
                                          <p:val>
                                            <p:strVal val="0-ppt_w/2"/>
                                          </p:val>
                                        </p:tav>
                                      </p:tavLst>
                                    </p:anim>
                                    <p:anim calcmode="lin" valueType="num">
                                      <p:cBhvr additive="base">
                                        <p:cTn id="286" dur="3000"/>
                                        <p:tgtEl>
                                          <p:spTgt spid="12"/>
                                        </p:tgtEl>
                                        <p:attrNameLst>
                                          <p:attrName>ppt_y</p:attrName>
                                        </p:attrNameLst>
                                      </p:cBhvr>
                                      <p:tavLst>
                                        <p:tav tm="0">
                                          <p:val>
                                            <p:strVal val="ppt_y"/>
                                          </p:val>
                                        </p:tav>
                                        <p:tav tm="100000">
                                          <p:val>
                                            <p:strVal val="ppt_y"/>
                                          </p:val>
                                        </p:tav>
                                      </p:tavLst>
                                    </p:anim>
                                    <p:set>
                                      <p:cBhvr>
                                        <p:cTn id="287" dur="1" fill="hold">
                                          <p:stCondLst>
                                            <p:cond delay="2999"/>
                                          </p:stCondLst>
                                        </p:cTn>
                                        <p:tgtEl>
                                          <p:spTgt spid="12"/>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3000"/>
                                        <p:tgtEl>
                                          <p:spTgt spid="14"/>
                                        </p:tgtEl>
                                        <p:attrNameLst>
                                          <p:attrName>ppt_x</p:attrName>
                                        </p:attrNameLst>
                                      </p:cBhvr>
                                      <p:tavLst>
                                        <p:tav tm="0">
                                          <p:val>
                                            <p:strVal val="ppt_x"/>
                                          </p:val>
                                        </p:tav>
                                        <p:tav tm="100000">
                                          <p:val>
                                            <p:strVal val="0-ppt_w/2"/>
                                          </p:val>
                                        </p:tav>
                                      </p:tavLst>
                                    </p:anim>
                                    <p:anim calcmode="lin" valueType="num">
                                      <p:cBhvr additive="base">
                                        <p:cTn id="290" dur="3000"/>
                                        <p:tgtEl>
                                          <p:spTgt spid="14"/>
                                        </p:tgtEl>
                                        <p:attrNameLst>
                                          <p:attrName>ppt_y</p:attrName>
                                        </p:attrNameLst>
                                      </p:cBhvr>
                                      <p:tavLst>
                                        <p:tav tm="0">
                                          <p:val>
                                            <p:strVal val="ppt_y"/>
                                          </p:val>
                                        </p:tav>
                                        <p:tav tm="100000">
                                          <p:val>
                                            <p:strVal val="ppt_y"/>
                                          </p:val>
                                        </p:tav>
                                      </p:tavLst>
                                    </p:anim>
                                    <p:set>
                                      <p:cBhvr>
                                        <p:cTn id="291" dur="1" fill="hold">
                                          <p:stCondLst>
                                            <p:cond delay="2999"/>
                                          </p:stCondLst>
                                        </p:cTn>
                                        <p:tgtEl>
                                          <p:spTgt spid="14"/>
                                        </p:tgtEl>
                                        <p:attrNameLst>
                                          <p:attrName>style.visibility</p:attrName>
                                        </p:attrNameLst>
                                      </p:cBhvr>
                                      <p:to>
                                        <p:strVal val="hidden"/>
                                      </p:to>
                                    </p:set>
                                  </p:childTnLst>
                                </p:cTn>
                              </p:par>
                              <p:par>
                                <p:cTn id="292" presetID="2" presetClass="exit" presetSubtype="8" fill="hold" grpId="3"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0-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ppt_y"/>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8" fill="hold" grpId="3" nodeType="withEffect">
                                  <p:stCondLst>
                                    <p:cond delay="0"/>
                                  </p:stCondLst>
                                  <p:childTnLst>
                                    <p:anim calcmode="lin" valueType="num">
                                      <p:cBhvr additive="base">
                                        <p:cTn id="301" dur="3000"/>
                                        <p:tgtEl>
                                          <p:spTgt spid="20"/>
                                        </p:tgtEl>
                                        <p:attrNameLst>
                                          <p:attrName>ppt_x</p:attrName>
                                        </p:attrNameLst>
                                      </p:cBhvr>
                                      <p:tavLst>
                                        <p:tav tm="0">
                                          <p:val>
                                            <p:strVal val="ppt_x"/>
                                          </p:val>
                                        </p:tav>
                                        <p:tav tm="100000">
                                          <p:val>
                                            <p:strVal val="0-ppt_w/2"/>
                                          </p:val>
                                        </p:tav>
                                      </p:tavLst>
                                    </p:anim>
                                    <p:anim calcmode="lin" valueType="num">
                                      <p:cBhvr additive="base">
                                        <p:cTn id="302" dur="3000"/>
                                        <p:tgtEl>
                                          <p:spTgt spid="20"/>
                                        </p:tgtEl>
                                        <p:attrNameLst>
                                          <p:attrName>ppt_y</p:attrName>
                                        </p:attrNameLst>
                                      </p:cBhvr>
                                      <p:tavLst>
                                        <p:tav tm="0">
                                          <p:val>
                                            <p:strVal val="ppt_y"/>
                                          </p:val>
                                        </p:tav>
                                        <p:tav tm="100000">
                                          <p:val>
                                            <p:strVal val="ppt_y"/>
                                          </p:val>
                                        </p:tav>
                                      </p:tavLst>
                                    </p:anim>
                                    <p:set>
                                      <p:cBhvr>
                                        <p:cTn id="303" dur="1" fill="hold">
                                          <p:stCondLst>
                                            <p:cond delay="2999"/>
                                          </p:stCondLst>
                                        </p:cTn>
                                        <p:tgtEl>
                                          <p:spTgt spid="20"/>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3000"/>
                                        <p:tgtEl>
                                          <p:spTgt spid="22"/>
                                        </p:tgtEl>
                                        <p:attrNameLst>
                                          <p:attrName>ppt_x</p:attrName>
                                        </p:attrNameLst>
                                      </p:cBhvr>
                                      <p:tavLst>
                                        <p:tav tm="0">
                                          <p:val>
                                            <p:strVal val="ppt_x"/>
                                          </p:val>
                                        </p:tav>
                                        <p:tav tm="100000">
                                          <p:val>
                                            <p:strVal val="0-ppt_w/2"/>
                                          </p:val>
                                        </p:tav>
                                      </p:tavLst>
                                    </p:anim>
                                    <p:anim calcmode="lin" valueType="num">
                                      <p:cBhvr additive="base">
                                        <p:cTn id="306" dur="3000"/>
                                        <p:tgtEl>
                                          <p:spTgt spid="22"/>
                                        </p:tgtEl>
                                        <p:attrNameLst>
                                          <p:attrName>ppt_y</p:attrName>
                                        </p:attrNameLst>
                                      </p:cBhvr>
                                      <p:tavLst>
                                        <p:tav tm="0">
                                          <p:val>
                                            <p:strVal val="ppt_y"/>
                                          </p:val>
                                        </p:tav>
                                        <p:tav tm="100000">
                                          <p:val>
                                            <p:strVal val="ppt_y"/>
                                          </p:val>
                                        </p:tav>
                                      </p:tavLst>
                                    </p:anim>
                                    <p:set>
                                      <p:cBhvr>
                                        <p:cTn id="307" dur="1" fill="hold">
                                          <p:stCondLst>
                                            <p:cond delay="2999"/>
                                          </p:stCondLst>
                                        </p:cTn>
                                        <p:tgtEl>
                                          <p:spTgt spid="22"/>
                                        </p:tgtEl>
                                        <p:attrNameLst>
                                          <p:attrName>style.visibility</p:attrName>
                                        </p:attrNameLst>
                                      </p:cBhvr>
                                      <p:to>
                                        <p:strVal val="hidden"/>
                                      </p:to>
                                    </p:set>
                                  </p:childTnLst>
                                </p:cTn>
                              </p:par>
                              <p:par>
                                <p:cTn id="308" presetID="2" presetClass="exit" presetSubtype="8" fill="hold" grpId="3" nodeType="withEffect">
                                  <p:stCondLst>
                                    <p:cond delay="0"/>
                                  </p:stCondLst>
                                  <p:childTnLst>
                                    <p:anim calcmode="lin" valueType="num">
                                      <p:cBhvr additive="base">
                                        <p:cTn id="309" dur="3000"/>
                                        <p:tgtEl>
                                          <p:spTgt spid="24"/>
                                        </p:tgtEl>
                                        <p:attrNameLst>
                                          <p:attrName>ppt_x</p:attrName>
                                        </p:attrNameLst>
                                      </p:cBhvr>
                                      <p:tavLst>
                                        <p:tav tm="0">
                                          <p:val>
                                            <p:strVal val="ppt_x"/>
                                          </p:val>
                                        </p:tav>
                                        <p:tav tm="100000">
                                          <p:val>
                                            <p:strVal val="0-ppt_w/2"/>
                                          </p:val>
                                        </p:tav>
                                      </p:tavLst>
                                    </p:anim>
                                    <p:anim calcmode="lin" valueType="num">
                                      <p:cBhvr additive="base">
                                        <p:cTn id="310" dur="3000"/>
                                        <p:tgtEl>
                                          <p:spTgt spid="24"/>
                                        </p:tgtEl>
                                        <p:attrNameLst>
                                          <p:attrName>ppt_y</p:attrName>
                                        </p:attrNameLst>
                                      </p:cBhvr>
                                      <p:tavLst>
                                        <p:tav tm="0">
                                          <p:val>
                                            <p:strVal val="ppt_y"/>
                                          </p:val>
                                        </p:tav>
                                        <p:tav tm="100000">
                                          <p:val>
                                            <p:strVal val="ppt_y"/>
                                          </p:val>
                                        </p:tav>
                                      </p:tavLst>
                                    </p:anim>
                                    <p:set>
                                      <p:cBhvr>
                                        <p:cTn id="311" dur="1" fill="hold">
                                          <p:stCondLst>
                                            <p:cond delay="2999"/>
                                          </p:stCondLst>
                                        </p:cTn>
                                        <p:tgtEl>
                                          <p:spTgt spid="24"/>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3000"/>
                                        <p:tgtEl>
                                          <p:spTgt spid="26"/>
                                        </p:tgtEl>
                                        <p:attrNameLst>
                                          <p:attrName>ppt_x</p:attrName>
                                        </p:attrNameLst>
                                      </p:cBhvr>
                                      <p:tavLst>
                                        <p:tav tm="0">
                                          <p:val>
                                            <p:strVal val="ppt_x"/>
                                          </p:val>
                                        </p:tav>
                                        <p:tav tm="100000">
                                          <p:val>
                                            <p:strVal val="0-ppt_w/2"/>
                                          </p:val>
                                        </p:tav>
                                      </p:tavLst>
                                    </p:anim>
                                    <p:anim calcmode="lin" valueType="num">
                                      <p:cBhvr additive="base">
                                        <p:cTn id="314" dur="3000"/>
                                        <p:tgtEl>
                                          <p:spTgt spid="26"/>
                                        </p:tgtEl>
                                        <p:attrNameLst>
                                          <p:attrName>ppt_y</p:attrName>
                                        </p:attrNameLst>
                                      </p:cBhvr>
                                      <p:tavLst>
                                        <p:tav tm="0">
                                          <p:val>
                                            <p:strVal val="ppt_y"/>
                                          </p:val>
                                        </p:tav>
                                        <p:tav tm="100000">
                                          <p:val>
                                            <p:strVal val="ppt_y"/>
                                          </p:val>
                                        </p:tav>
                                      </p:tavLst>
                                    </p:anim>
                                    <p:set>
                                      <p:cBhvr>
                                        <p:cTn id="315" dur="1" fill="hold">
                                          <p:stCondLst>
                                            <p:cond delay="2999"/>
                                          </p:stCondLst>
                                        </p:cTn>
                                        <p:tgtEl>
                                          <p:spTgt spid="26"/>
                                        </p:tgtEl>
                                        <p:attrNameLst>
                                          <p:attrName>style.visibility</p:attrName>
                                        </p:attrNameLst>
                                      </p:cBhvr>
                                      <p:to>
                                        <p:strVal val="hidden"/>
                                      </p:to>
                                    </p:set>
                                  </p:childTnLst>
                                </p:cTn>
                              </p:par>
                              <p:par>
                                <p:cTn id="316" presetID="2" presetClass="exit" presetSubtype="8" fill="hold" grpId="3" nodeType="withEffect">
                                  <p:stCondLst>
                                    <p:cond delay="0"/>
                                  </p:stCondLst>
                                  <p:childTnLst>
                                    <p:anim calcmode="lin" valueType="num">
                                      <p:cBhvr additive="base">
                                        <p:cTn id="317" dur="3000"/>
                                        <p:tgtEl>
                                          <p:spTgt spid="28"/>
                                        </p:tgtEl>
                                        <p:attrNameLst>
                                          <p:attrName>ppt_x</p:attrName>
                                        </p:attrNameLst>
                                      </p:cBhvr>
                                      <p:tavLst>
                                        <p:tav tm="0">
                                          <p:val>
                                            <p:strVal val="ppt_x"/>
                                          </p:val>
                                        </p:tav>
                                        <p:tav tm="100000">
                                          <p:val>
                                            <p:strVal val="0-ppt_w/2"/>
                                          </p:val>
                                        </p:tav>
                                      </p:tavLst>
                                    </p:anim>
                                    <p:anim calcmode="lin" valueType="num">
                                      <p:cBhvr additive="base">
                                        <p:cTn id="318" dur="3000"/>
                                        <p:tgtEl>
                                          <p:spTgt spid="28"/>
                                        </p:tgtEl>
                                        <p:attrNameLst>
                                          <p:attrName>ppt_y</p:attrName>
                                        </p:attrNameLst>
                                      </p:cBhvr>
                                      <p:tavLst>
                                        <p:tav tm="0">
                                          <p:val>
                                            <p:strVal val="ppt_y"/>
                                          </p:val>
                                        </p:tav>
                                        <p:tav tm="100000">
                                          <p:val>
                                            <p:strVal val="ppt_y"/>
                                          </p:val>
                                        </p:tav>
                                      </p:tavLst>
                                    </p:anim>
                                    <p:set>
                                      <p:cBhvr>
                                        <p:cTn id="319" dur="1" fill="hold">
                                          <p:stCondLst>
                                            <p:cond delay="2999"/>
                                          </p:stCondLst>
                                        </p:cTn>
                                        <p:tgtEl>
                                          <p:spTgt spid="28"/>
                                        </p:tgtEl>
                                        <p:attrNameLst>
                                          <p:attrName>style.visibility</p:attrName>
                                        </p:attrNameLst>
                                      </p:cBhvr>
                                      <p:to>
                                        <p:strVal val="hidden"/>
                                      </p:to>
                                    </p:set>
                                  </p:childTnLst>
                                </p:cTn>
                              </p:par>
                              <p:par>
                                <p:cTn id="320" presetID="8" presetClass="emph" presetSubtype="0" fill="hold" grpId="4" nodeType="withEffect">
                                  <p:stCondLst>
                                    <p:cond delay="0"/>
                                  </p:stCondLst>
                                  <p:childTnLst>
                                    <p:animRot by="-21600000">
                                      <p:cBhvr>
                                        <p:cTn id="321" dur="3000" fill="hold"/>
                                        <p:tgtEl>
                                          <p:spTgt spid="6"/>
                                        </p:tgtEl>
                                        <p:attrNameLst>
                                          <p:attrName>r</p:attrName>
                                        </p:attrNameLst>
                                      </p:cBhvr>
                                    </p:animRot>
                                  </p:childTnLst>
                                </p:cTn>
                              </p:par>
                              <p:par>
                                <p:cTn id="322" presetID="8" presetClass="emph" presetSubtype="0" fill="hold" grpId="4" nodeType="withEffect">
                                  <p:stCondLst>
                                    <p:cond delay="0"/>
                                  </p:stCondLst>
                                  <p:childTnLst>
                                    <p:animRot by="-21600000">
                                      <p:cBhvr>
                                        <p:cTn id="323" dur="3000" fill="hold"/>
                                        <p:tgtEl>
                                          <p:spTgt spid="8"/>
                                        </p:tgtEl>
                                        <p:attrNameLst>
                                          <p:attrName>r</p:attrName>
                                        </p:attrNameLst>
                                      </p:cBhvr>
                                    </p:animRot>
                                  </p:childTnLst>
                                </p:cTn>
                              </p:par>
                              <p:par>
                                <p:cTn id="324" presetID="8" presetClass="emph" presetSubtype="0" fill="hold" grpId="4" nodeType="withEffect">
                                  <p:stCondLst>
                                    <p:cond delay="0"/>
                                  </p:stCondLst>
                                  <p:childTnLst>
                                    <p:animRot by="-21600000">
                                      <p:cBhvr>
                                        <p:cTn id="325" dur="3000" fill="hold"/>
                                        <p:tgtEl>
                                          <p:spTgt spid="10"/>
                                        </p:tgtEl>
                                        <p:attrNameLst>
                                          <p:attrName>r</p:attrName>
                                        </p:attrNameLst>
                                      </p:cBhvr>
                                    </p:animRot>
                                  </p:childTnLst>
                                </p:cTn>
                              </p:par>
                              <p:par>
                                <p:cTn id="326" presetID="8" presetClass="emph" presetSubtype="0" fill="hold" grpId="4" nodeType="withEffect">
                                  <p:stCondLst>
                                    <p:cond delay="0"/>
                                  </p:stCondLst>
                                  <p:childTnLst>
                                    <p:animRot by="-21600000">
                                      <p:cBhvr>
                                        <p:cTn id="327" dur="3000" fill="hold"/>
                                        <p:tgtEl>
                                          <p:spTgt spid="12"/>
                                        </p:tgtEl>
                                        <p:attrNameLst>
                                          <p:attrName>r</p:attrName>
                                        </p:attrNameLst>
                                      </p:cBhvr>
                                    </p:animRot>
                                  </p:childTnLst>
                                </p:cTn>
                              </p:par>
                              <p:par>
                                <p:cTn id="328" presetID="8" presetClass="emph" presetSubtype="0" fill="hold" grpId="4" nodeType="withEffect">
                                  <p:stCondLst>
                                    <p:cond delay="0"/>
                                  </p:stCondLst>
                                  <p:childTnLst>
                                    <p:animRot by="-21600000">
                                      <p:cBhvr>
                                        <p:cTn id="329" dur="3000" fill="hold"/>
                                        <p:tgtEl>
                                          <p:spTgt spid="14"/>
                                        </p:tgtEl>
                                        <p:attrNameLst>
                                          <p:attrName>r</p:attrName>
                                        </p:attrNameLst>
                                      </p:cBhvr>
                                    </p:animRot>
                                  </p:childTnLst>
                                </p:cTn>
                              </p:par>
                              <p:par>
                                <p:cTn id="330" presetID="8" presetClass="emph" presetSubtype="0" fill="hold" grpId="4" nodeType="withEffect">
                                  <p:stCondLst>
                                    <p:cond delay="0"/>
                                  </p:stCondLst>
                                  <p:childTnLst>
                                    <p:animRot by="-21600000">
                                      <p:cBhvr>
                                        <p:cTn id="331" dur="3000" fill="hold"/>
                                        <p:tgtEl>
                                          <p:spTgt spid="16"/>
                                        </p:tgtEl>
                                        <p:attrNameLst>
                                          <p:attrName>r</p:attrName>
                                        </p:attrNameLst>
                                      </p:cBhvr>
                                    </p:animRot>
                                  </p:childTnLst>
                                </p:cTn>
                              </p:par>
                              <p:par>
                                <p:cTn id="332" presetID="8" presetClass="emph" presetSubtype="0" fill="hold" grpId="4" nodeType="withEffect">
                                  <p:stCondLst>
                                    <p:cond delay="0"/>
                                  </p:stCondLst>
                                  <p:childTnLst>
                                    <p:animRot by="-21600000">
                                      <p:cBhvr>
                                        <p:cTn id="333" dur="3000" fill="hold"/>
                                        <p:tgtEl>
                                          <p:spTgt spid="18"/>
                                        </p:tgtEl>
                                        <p:attrNameLst>
                                          <p:attrName>r</p:attrName>
                                        </p:attrNameLst>
                                      </p:cBhvr>
                                    </p:animRot>
                                  </p:childTnLst>
                                </p:cTn>
                              </p:par>
                              <p:par>
                                <p:cTn id="334" presetID="8" presetClass="emph" presetSubtype="0" fill="hold" grpId="4" nodeType="withEffect">
                                  <p:stCondLst>
                                    <p:cond delay="0"/>
                                  </p:stCondLst>
                                  <p:childTnLst>
                                    <p:animRot by="-21600000">
                                      <p:cBhvr>
                                        <p:cTn id="335" dur="3000" fill="hold"/>
                                        <p:tgtEl>
                                          <p:spTgt spid="20"/>
                                        </p:tgtEl>
                                        <p:attrNameLst>
                                          <p:attrName>r</p:attrName>
                                        </p:attrNameLst>
                                      </p:cBhvr>
                                    </p:animRot>
                                  </p:childTnLst>
                                </p:cTn>
                              </p:par>
                              <p:par>
                                <p:cTn id="336" presetID="8" presetClass="emph" presetSubtype="0" fill="hold" grpId="4" nodeType="withEffect">
                                  <p:stCondLst>
                                    <p:cond delay="0"/>
                                  </p:stCondLst>
                                  <p:childTnLst>
                                    <p:animRot by="-21600000">
                                      <p:cBhvr>
                                        <p:cTn id="337" dur="3000" fill="hold"/>
                                        <p:tgtEl>
                                          <p:spTgt spid="22"/>
                                        </p:tgtEl>
                                        <p:attrNameLst>
                                          <p:attrName>r</p:attrName>
                                        </p:attrNameLst>
                                      </p:cBhvr>
                                    </p:animRot>
                                  </p:childTnLst>
                                </p:cTn>
                              </p:par>
                              <p:par>
                                <p:cTn id="338" presetID="8" presetClass="emph" presetSubtype="0" fill="hold" grpId="4" nodeType="withEffect">
                                  <p:stCondLst>
                                    <p:cond delay="0"/>
                                  </p:stCondLst>
                                  <p:childTnLst>
                                    <p:animRot by="-21600000">
                                      <p:cBhvr>
                                        <p:cTn id="339" dur="3000" fill="hold"/>
                                        <p:tgtEl>
                                          <p:spTgt spid="24"/>
                                        </p:tgtEl>
                                        <p:attrNameLst>
                                          <p:attrName>r</p:attrName>
                                        </p:attrNameLst>
                                      </p:cBhvr>
                                    </p:animRot>
                                  </p:childTnLst>
                                </p:cTn>
                              </p:par>
                              <p:par>
                                <p:cTn id="340" presetID="8" presetClass="emph" presetSubtype="0" fill="hold" grpId="4" nodeType="withEffect">
                                  <p:stCondLst>
                                    <p:cond delay="0"/>
                                  </p:stCondLst>
                                  <p:childTnLst>
                                    <p:animRot by="-21600000">
                                      <p:cBhvr>
                                        <p:cTn id="341" dur="3000" fill="hold"/>
                                        <p:tgtEl>
                                          <p:spTgt spid="26"/>
                                        </p:tgtEl>
                                        <p:attrNameLst>
                                          <p:attrName>r</p:attrName>
                                        </p:attrNameLst>
                                      </p:cBhvr>
                                    </p:animRot>
                                  </p:childTnLst>
                                </p:cTn>
                              </p:par>
                              <p:par>
                                <p:cTn id="342" presetID="8" presetClass="emph" presetSubtype="0" fill="hold" grpId="4" nodeType="withEffect">
                                  <p:stCondLst>
                                    <p:cond delay="0"/>
                                  </p:stCondLst>
                                  <p:childTnLst>
                                    <p:animRot by="-21600000">
                                      <p:cBhvr>
                                        <p:cTn id="343" dur="3000" fill="hold"/>
                                        <p:tgtEl>
                                          <p:spTgt spid="28"/>
                                        </p:tgtEl>
                                        <p:attrNameLst>
                                          <p:attrName>r</p:attrName>
                                        </p:attrNameLst>
                                      </p:cBhvr>
                                    </p:animRot>
                                  </p:childTnLst>
                                </p:cTn>
                              </p:par>
                              <p:par>
                                <p:cTn id="344" presetID="8" presetClass="emph" presetSubtype="0" fill="hold" grpId="4" nodeType="withEffect">
                                  <p:stCondLst>
                                    <p:cond delay="0"/>
                                  </p:stCondLst>
                                  <p:childTnLst>
                                    <p:animRot by="21600000">
                                      <p:cBhvr>
                                        <p:cTn id="345" dur="3000" fill="hold"/>
                                        <p:tgtEl>
                                          <p:spTgt spid="5"/>
                                        </p:tgtEl>
                                        <p:attrNameLst>
                                          <p:attrName>r</p:attrName>
                                        </p:attrNameLst>
                                      </p:cBhvr>
                                    </p:animRot>
                                  </p:childTnLst>
                                </p:cTn>
                              </p:par>
                              <p:par>
                                <p:cTn id="346" presetID="8" presetClass="emph" presetSubtype="0" fill="hold" grpId="4" nodeType="withEffect">
                                  <p:stCondLst>
                                    <p:cond delay="0"/>
                                  </p:stCondLst>
                                  <p:childTnLst>
                                    <p:animRot by="21600000">
                                      <p:cBhvr>
                                        <p:cTn id="347" dur="3000" fill="hold"/>
                                        <p:tgtEl>
                                          <p:spTgt spid="7"/>
                                        </p:tgtEl>
                                        <p:attrNameLst>
                                          <p:attrName>r</p:attrName>
                                        </p:attrNameLst>
                                      </p:cBhvr>
                                    </p:animRot>
                                  </p:childTnLst>
                                </p:cTn>
                              </p:par>
                              <p:par>
                                <p:cTn id="348" presetID="8" presetClass="emph" presetSubtype="0" fill="hold" grpId="4" nodeType="withEffect">
                                  <p:stCondLst>
                                    <p:cond delay="0"/>
                                  </p:stCondLst>
                                  <p:childTnLst>
                                    <p:animRot by="21600000">
                                      <p:cBhvr>
                                        <p:cTn id="349" dur="3000" fill="hold"/>
                                        <p:tgtEl>
                                          <p:spTgt spid="9"/>
                                        </p:tgtEl>
                                        <p:attrNameLst>
                                          <p:attrName>r</p:attrName>
                                        </p:attrNameLst>
                                      </p:cBhvr>
                                    </p:animRot>
                                  </p:childTnLst>
                                </p:cTn>
                              </p:par>
                              <p:par>
                                <p:cTn id="350" presetID="8" presetClass="emph" presetSubtype="0" fill="hold" grpId="4" nodeType="withEffect">
                                  <p:stCondLst>
                                    <p:cond delay="0"/>
                                  </p:stCondLst>
                                  <p:childTnLst>
                                    <p:animRot by="21600000">
                                      <p:cBhvr>
                                        <p:cTn id="351" dur="3000" fill="hold"/>
                                        <p:tgtEl>
                                          <p:spTgt spid="11"/>
                                        </p:tgtEl>
                                        <p:attrNameLst>
                                          <p:attrName>r</p:attrName>
                                        </p:attrNameLst>
                                      </p:cBhvr>
                                    </p:animRot>
                                  </p:childTnLst>
                                </p:cTn>
                              </p:par>
                              <p:par>
                                <p:cTn id="352" presetID="8" presetClass="emph" presetSubtype="0" fill="hold" grpId="4" nodeType="withEffect">
                                  <p:stCondLst>
                                    <p:cond delay="0"/>
                                  </p:stCondLst>
                                  <p:childTnLst>
                                    <p:animRot by="21600000">
                                      <p:cBhvr>
                                        <p:cTn id="353" dur="3000" fill="hold"/>
                                        <p:tgtEl>
                                          <p:spTgt spid="13"/>
                                        </p:tgtEl>
                                        <p:attrNameLst>
                                          <p:attrName>r</p:attrName>
                                        </p:attrNameLst>
                                      </p:cBhvr>
                                    </p:animRot>
                                  </p:childTnLst>
                                </p:cTn>
                              </p:par>
                              <p:par>
                                <p:cTn id="354" presetID="8" presetClass="emph" presetSubtype="0" fill="hold" grpId="4" nodeType="withEffect">
                                  <p:stCondLst>
                                    <p:cond delay="0"/>
                                  </p:stCondLst>
                                  <p:childTnLst>
                                    <p:animRot by="21600000">
                                      <p:cBhvr>
                                        <p:cTn id="355" dur="3000" fill="hold"/>
                                        <p:tgtEl>
                                          <p:spTgt spid="15"/>
                                        </p:tgtEl>
                                        <p:attrNameLst>
                                          <p:attrName>r</p:attrName>
                                        </p:attrNameLst>
                                      </p:cBhvr>
                                    </p:animRot>
                                  </p:childTnLst>
                                </p:cTn>
                              </p:par>
                              <p:par>
                                <p:cTn id="356" presetID="8" presetClass="emph" presetSubtype="0" fill="hold" grpId="4" nodeType="withEffect">
                                  <p:stCondLst>
                                    <p:cond delay="0"/>
                                  </p:stCondLst>
                                  <p:childTnLst>
                                    <p:animRot by="21600000">
                                      <p:cBhvr>
                                        <p:cTn id="357" dur="3000" fill="hold"/>
                                        <p:tgtEl>
                                          <p:spTgt spid="17"/>
                                        </p:tgtEl>
                                        <p:attrNameLst>
                                          <p:attrName>r</p:attrName>
                                        </p:attrNameLst>
                                      </p:cBhvr>
                                    </p:animRot>
                                  </p:childTnLst>
                                </p:cTn>
                              </p:par>
                              <p:par>
                                <p:cTn id="358" presetID="8" presetClass="emph" presetSubtype="0" fill="hold" grpId="4" nodeType="withEffect">
                                  <p:stCondLst>
                                    <p:cond delay="0"/>
                                  </p:stCondLst>
                                  <p:childTnLst>
                                    <p:animRot by="21600000">
                                      <p:cBhvr>
                                        <p:cTn id="359" dur="3000" fill="hold"/>
                                        <p:tgtEl>
                                          <p:spTgt spid="19"/>
                                        </p:tgtEl>
                                        <p:attrNameLst>
                                          <p:attrName>r</p:attrName>
                                        </p:attrNameLst>
                                      </p:cBhvr>
                                    </p:animRot>
                                  </p:childTnLst>
                                </p:cTn>
                              </p:par>
                              <p:par>
                                <p:cTn id="360" presetID="8" presetClass="emph" presetSubtype="0" fill="hold" grpId="4" nodeType="withEffect">
                                  <p:stCondLst>
                                    <p:cond delay="0"/>
                                  </p:stCondLst>
                                  <p:childTnLst>
                                    <p:animRot by="21600000">
                                      <p:cBhvr>
                                        <p:cTn id="361" dur="3000" fill="hold"/>
                                        <p:tgtEl>
                                          <p:spTgt spid="21"/>
                                        </p:tgtEl>
                                        <p:attrNameLst>
                                          <p:attrName>r</p:attrName>
                                        </p:attrNameLst>
                                      </p:cBhvr>
                                    </p:animRot>
                                  </p:childTnLst>
                                </p:cTn>
                              </p:par>
                              <p:par>
                                <p:cTn id="362" presetID="8" presetClass="emph" presetSubtype="0" fill="hold" grpId="4" nodeType="withEffect">
                                  <p:stCondLst>
                                    <p:cond delay="0"/>
                                  </p:stCondLst>
                                  <p:childTnLst>
                                    <p:animRot by="21600000">
                                      <p:cBhvr>
                                        <p:cTn id="363" dur="3000" fill="hold"/>
                                        <p:tgtEl>
                                          <p:spTgt spid="23"/>
                                        </p:tgtEl>
                                        <p:attrNameLst>
                                          <p:attrName>r</p:attrName>
                                        </p:attrNameLst>
                                      </p:cBhvr>
                                    </p:animRot>
                                  </p:childTnLst>
                                </p:cTn>
                              </p:par>
                              <p:par>
                                <p:cTn id="364" presetID="8" presetClass="emph" presetSubtype="0" fill="hold" grpId="4" nodeType="withEffect">
                                  <p:stCondLst>
                                    <p:cond delay="0"/>
                                  </p:stCondLst>
                                  <p:childTnLst>
                                    <p:animRot by="21600000">
                                      <p:cBhvr>
                                        <p:cTn id="365" dur="3000" fill="hold"/>
                                        <p:tgtEl>
                                          <p:spTgt spid="25"/>
                                        </p:tgtEl>
                                        <p:attrNameLst>
                                          <p:attrName>r</p:attrName>
                                        </p:attrNameLst>
                                      </p:cBhvr>
                                    </p:animRot>
                                  </p:childTnLst>
                                </p:cTn>
                              </p:par>
                              <p:par>
                                <p:cTn id="366" presetID="8" presetClass="emph" presetSubtype="0" fill="hold" grpId="4" nodeType="withEffect">
                                  <p:stCondLst>
                                    <p:cond delay="0"/>
                                  </p:stCondLst>
                                  <p:childTnLst>
                                    <p:animRot by="21600000">
                                      <p:cBhvr>
                                        <p:cTn id="367" dur="3000" fill="hold"/>
                                        <p:tgtEl>
                                          <p:spTgt spid="27"/>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3000" fill="hold"/>
                                        <p:tgtEl>
                                          <p:spTgt spid="4"/>
                                        </p:tgtEl>
                                        <p:attrNameLst>
                                          <p:attrName>ppt_w</p:attrName>
                                        </p:attrNameLst>
                                      </p:cBhvr>
                                      <p:tavLst>
                                        <p:tav tm="0">
                                          <p:val>
                                            <p:strVal val="4/3*#ppt_w"/>
                                          </p:val>
                                        </p:tav>
                                        <p:tav tm="100000">
                                          <p:val>
                                            <p:strVal val="#ppt_w"/>
                                          </p:val>
                                        </p:tav>
                                      </p:tavLst>
                                    </p:anim>
                                    <p:anim calcmode="lin" valueType="num">
                                      <p:cBhvr>
                                        <p:cTn id="371" dur="3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Vertical)">
                                      <p:cBhvr>
                                        <p:cTn id="3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32111" cy="6858000"/>
          </a:xfrm>
          <a:prstGeom prst="rect">
            <a:avLst/>
          </a:prstGeom>
        </p:spPr>
      </p:pic>
      <p:pic>
        <p:nvPicPr>
          <p:cNvPr id="5" name="4 Imagen" descr="spiral-149349_640.png"/>
          <p:cNvPicPr>
            <a:picLocks noChangeAspect="1"/>
          </p:cNvPicPr>
          <p:nvPr/>
        </p:nvPicPr>
        <p:blipFill>
          <a:blip r:embed="rId3">
            <a:duotone>
              <a:prstClr val="black"/>
              <a:srgbClr val="3366FF">
                <a:tint val="45000"/>
                <a:satMod val="400000"/>
              </a:srgbClr>
            </a:duotone>
            <a:lum contrast="40000"/>
          </a:blip>
          <a:stretch>
            <a:fillRect/>
          </a:stretch>
        </p:blipFill>
        <p:spPr>
          <a:xfrm>
            <a:off x="3214678" y="2004728"/>
            <a:ext cx="2786082" cy="2873589"/>
          </a:xfrm>
          <a:prstGeom prst="rect">
            <a:avLst/>
          </a:prstGeom>
        </p:spPr>
      </p:pic>
      <p:pic>
        <p:nvPicPr>
          <p:cNvPr id="6" name="5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a:off x="4000496" y="357166"/>
            <a:ext cx="1357322" cy="1533698"/>
          </a:xfrm>
          <a:prstGeom prst="rect">
            <a:avLst/>
          </a:prstGeom>
        </p:spPr>
      </p:pic>
      <p:pic>
        <p:nvPicPr>
          <p:cNvPr id="7" name="6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a:off x="3857620" y="4857760"/>
            <a:ext cx="1357322" cy="1533698"/>
          </a:xfrm>
          <a:prstGeom prst="rect">
            <a:avLst/>
          </a:prstGeom>
        </p:spPr>
      </p:pic>
      <p:pic>
        <p:nvPicPr>
          <p:cNvPr id="8" name="7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rot="4757906">
            <a:off x="5201502" y="828201"/>
            <a:ext cx="1357322" cy="1533698"/>
          </a:xfrm>
          <a:prstGeom prst="rect">
            <a:avLst/>
          </a:prstGeom>
        </p:spPr>
      </p:pic>
      <p:pic>
        <p:nvPicPr>
          <p:cNvPr id="9" name="8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a:off x="2714612" y="714356"/>
            <a:ext cx="1357322" cy="1533698"/>
          </a:xfrm>
          <a:prstGeom prst="rect">
            <a:avLst/>
          </a:prstGeom>
        </p:spPr>
      </p:pic>
      <p:pic>
        <p:nvPicPr>
          <p:cNvPr id="10" name="9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a:off x="1928794" y="1857364"/>
            <a:ext cx="1357322" cy="1533698"/>
          </a:xfrm>
          <a:prstGeom prst="rect">
            <a:avLst/>
          </a:prstGeom>
        </p:spPr>
      </p:pic>
      <p:pic>
        <p:nvPicPr>
          <p:cNvPr id="11" name="10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rot="17145959">
            <a:off x="1743903" y="3166449"/>
            <a:ext cx="1357322" cy="1533698"/>
          </a:xfrm>
          <a:prstGeom prst="rect">
            <a:avLst/>
          </a:prstGeom>
        </p:spPr>
      </p:pic>
      <p:pic>
        <p:nvPicPr>
          <p:cNvPr id="12" name="11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rot="15249386">
            <a:off x="2458884" y="4381644"/>
            <a:ext cx="1357322" cy="1533698"/>
          </a:xfrm>
          <a:prstGeom prst="rect">
            <a:avLst/>
          </a:prstGeom>
        </p:spPr>
      </p:pic>
      <p:pic>
        <p:nvPicPr>
          <p:cNvPr id="13" name="12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a:off x="6072198" y="3429000"/>
            <a:ext cx="1357322" cy="1533698"/>
          </a:xfrm>
          <a:prstGeom prst="rect">
            <a:avLst/>
          </a:prstGeom>
        </p:spPr>
      </p:pic>
      <p:pic>
        <p:nvPicPr>
          <p:cNvPr id="14" name="13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a:off x="6072198" y="1928802"/>
            <a:ext cx="1357322" cy="1533698"/>
          </a:xfrm>
          <a:prstGeom prst="rect">
            <a:avLst/>
          </a:prstGeom>
        </p:spPr>
      </p:pic>
      <p:pic>
        <p:nvPicPr>
          <p:cNvPr id="15" name="14 Imagen" descr="spiral-149349_640.png"/>
          <p:cNvPicPr>
            <a:picLocks noChangeAspect="1"/>
          </p:cNvPicPr>
          <p:nvPr/>
        </p:nvPicPr>
        <p:blipFill>
          <a:blip r:embed="rId3">
            <a:duotone>
              <a:prstClr val="black"/>
              <a:srgbClr val="CC0099">
                <a:tint val="45000"/>
                <a:satMod val="400000"/>
              </a:srgbClr>
            </a:duotone>
            <a:lum contrast="40000"/>
          </a:blip>
          <a:stretch>
            <a:fillRect/>
          </a:stretch>
        </p:blipFill>
        <p:spPr>
          <a:xfrm>
            <a:off x="5143504" y="4429132"/>
            <a:ext cx="1357322" cy="1533698"/>
          </a:xfrm>
          <a:prstGeom prst="rect">
            <a:avLst/>
          </a:prstGeom>
        </p:spPr>
      </p:pic>
      <p:sp>
        <p:nvSpPr>
          <p:cNvPr id="16" name="15 Rectángulo"/>
          <p:cNvSpPr/>
          <p:nvPr/>
        </p:nvSpPr>
        <p:spPr>
          <a:xfrm>
            <a:off x="0" y="0"/>
            <a:ext cx="9144000"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4"/>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5"/>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p:val>
                                            <p:fltVal val="0"/>
                                          </p:val>
                                        </p:tav>
                                        <p:tav tm="100000">
                                          <p:val>
                                            <p:strVal val="#ppt_w"/>
                                          </p:val>
                                        </p:tav>
                                      </p:tavLst>
                                    </p:anim>
                                    <p:anim calcmode="lin" valueType="num">
                                      <p:cBhvr>
                                        <p:cTn id="91" dur="3000" fill="hold"/>
                                        <p:tgtEl>
                                          <p:spTgt spid="5"/>
                                        </p:tgtEl>
                                        <p:attrNameLst>
                                          <p:attrName>ppt_h</p:attrName>
                                        </p:attrNameLst>
                                      </p:cBhvr>
                                      <p:tavLst>
                                        <p:tav tm="0">
                                          <p:val>
                                            <p:fltVal val="0"/>
                                          </p:val>
                                        </p:tav>
                                        <p:tav tm="100000">
                                          <p:val>
                                            <p:strVal val="#ppt_h"/>
                                          </p:val>
                                        </p:tav>
                                      </p:tavLst>
                                    </p:anim>
                                    <p:anim calcmode="lin" valueType="num">
                                      <p:cBhvr>
                                        <p:cTn id="92" dur="3000" fill="hold"/>
                                        <p:tgtEl>
                                          <p:spTgt spid="5"/>
                                        </p:tgtEl>
                                        <p:attrNameLst>
                                          <p:attrName>ppt_x</p:attrName>
                                        </p:attrNameLst>
                                      </p:cBhvr>
                                      <p:tavLst>
                                        <p:tav tm="0">
                                          <p:val>
                                            <p:fltVal val="0.5"/>
                                          </p:val>
                                        </p:tav>
                                        <p:tav tm="100000">
                                          <p:val>
                                            <p:strVal val="#ppt_x"/>
                                          </p:val>
                                        </p:tav>
                                      </p:tavLst>
                                    </p:anim>
                                    <p:anim calcmode="lin" valueType="num">
                                      <p:cBhvr>
                                        <p:cTn id="93" dur="3000" fill="hold"/>
                                        <p:tgtEl>
                                          <p:spTgt spid="5"/>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000" fill="hold"/>
                                        <p:tgtEl>
                                          <p:spTgt spid="5"/>
                                        </p:tgtEl>
                                        <p:attrNameLst>
                                          <p:attrName>r</p:attrName>
                                        </p:attrNameLst>
                                      </p:cBhvr>
                                    </p:animRot>
                                  </p:childTnLst>
                                </p:cTn>
                              </p:par>
                            </p:childTnLst>
                          </p:cTn>
                        </p:par>
                        <p:par>
                          <p:cTn id="96" fill="hold">
                            <p:stCondLst>
                              <p:cond delay="3000"/>
                            </p:stCondLst>
                            <p:childTnLst>
                              <p:par>
                                <p:cTn id="97" presetID="23" presetClass="exit" presetSubtype="544" fill="hold" nodeType="afterEffect">
                                  <p:stCondLst>
                                    <p:cond delay="0"/>
                                  </p:stCondLst>
                                  <p:childTnLst>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fltVal val="0"/>
                                          </p:val>
                                        </p:tav>
                                      </p:tavLst>
                                    </p:anim>
                                    <p:anim calcmode="lin" valueType="num">
                                      <p:cBhvr>
                                        <p:cTn id="100" dur="3000"/>
                                        <p:tgtEl>
                                          <p:spTgt spid="6"/>
                                        </p:tgtEl>
                                        <p:attrNameLst>
                                          <p:attrName>ppt_x</p:attrName>
                                        </p:attrNameLst>
                                      </p:cBhvr>
                                      <p:tavLst>
                                        <p:tav tm="0">
                                          <p:val>
                                            <p:strVal val="ppt_x"/>
                                          </p:val>
                                        </p:tav>
                                        <p:tav tm="100000">
                                          <p:val>
                                            <p:fltVal val="0.5"/>
                                          </p:val>
                                        </p:tav>
                                      </p:tavLst>
                                    </p:anim>
                                    <p:anim calcmode="lin" valueType="num">
                                      <p:cBhvr>
                                        <p:cTn id="101" dur="3000"/>
                                        <p:tgtEl>
                                          <p:spTgt spid="6"/>
                                        </p:tgtEl>
                                        <p:attrNameLst>
                                          <p:attrName>ppt_y</p:attrName>
                                        </p:attrNameLst>
                                      </p:cBhvr>
                                      <p:tavLst>
                                        <p:tav tm="0">
                                          <p:val>
                                            <p:strVal val="ppt_y"/>
                                          </p:val>
                                        </p:tav>
                                        <p:tav tm="100000">
                                          <p:val>
                                            <p:fltVal val="0.5"/>
                                          </p:val>
                                        </p:tav>
                                      </p:tavLst>
                                    </p:anim>
                                    <p:set>
                                      <p:cBhvr>
                                        <p:cTn id="102" dur="1" fill="hold">
                                          <p:stCondLst>
                                            <p:cond delay="2999"/>
                                          </p:stCondLst>
                                        </p:cTn>
                                        <p:tgtEl>
                                          <p:spTgt spid="6"/>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7"/>
                                        </p:tgtEl>
                                        <p:attrNameLst>
                                          <p:attrName>ppt_w</p:attrName>
                                        </p:attrNameLst>
                                      </p:cBhvr>
                                      <p:tavLst>
                                        <p:tav tm="0">
                                          <p:val>
                                            <p:strVal val="ppt_w"/>
                                          </p:val>
                                        </p:tav>
                                        <p:tav tm="100000">
                                          <p:val>
                                            <p:fltVal val="0"/>
                                          </p:val>
                                        </p:tav>
                                      </p:tavLst>
                                    </p:anim>
                                    <p:anim calcmode="lin" valueType="num">
                                      <p:cBhvr>
                                        <p:cTn id="105" dur="3000"/>
                                        <p:tgtEl>
                                          <p:spTgt spid="7"/>
                                        </p:tgtEl>
                                        <p:attrNameLst>
                                          <p:attrName>ppt_h</p:attrName>
                                        </p:attrNameLst>
                                      </p:cBhvr>
                                      <p:tavLst>
                                        <p:tav tm="0">
                                          <p:val>
                                            <p:strVal val="ppt_h"/>
                                          </p:val>
                                        </p:tav>
                                        <p:tav tm="100000">
                                          <p:val>
                                            <p:fltVal val="0"/>
                                          </p:val>
                                        </p:tav>
                                      </p:tavLst>
                                    </p:anim>
                                    <p:anim calcmode="lin" valueType="num">
                                      <p:cBhvr>
                                        <p:cTn id="106" dur="3000"/>
                                        <p:tgtEl>
                                          <p:spTgt spid="7"/>
                                        </p:tgtEl>
                                        <p:attrNameLst>
                                          <p:attrName>ppt_x</p:attrName>
                                        </p:attrNameLst>
                                      </p:cBhvr>
                                      <p:tavLst>
                                        <p:tav tm="0">
                                          <p:val>
                                            <p:strVal val="ppt_x"/>
                                          </p:val>
                                        </p:tav>
                                        <p:tav tm="100000">
                                          <p:val>
                                            <p:fltVal val="0.5"/>
                                          </p:val>
                                        </p:tav>
                                      </p:tavLst>
                                    </p:anim>
                                    <p:anim calcmode="lin" valueType="num">
                                      <p:cBhvr>
                                        <p:cTn id="107" dur="3000"/>
                                        <p:tgtEl>
                                          <p:spTgt spid="7"/>
                                        </p:tgtEl>
                                        <p:attrNameLst>
                                          <p:attrName>ppt_y</p:attrName>
                                        </p:attrNameLst>
                                      </p:cBhvr>
                                      <p:tavLst>
                                        <p:tav tm="0">
                                          <p:val>
                                            <p:strVal val="ppt_y"/>
                                          </p:val>
                                        </p:tav>
                                        <p:tav tm="100000">
                                          <p:val>
                                            <p:fltVal val="0.5"/>
                                          </p:val>
                                        </p:tav>
                                      </p:tavLst>
                                    </p:anim>
                                    <p:set>
                                      <p:cBhvr>
                                        <p:cTn id="108" dur="1" fill="hold">
                                          <p:stCondLst>
                                            <p:cond delay="2999"/>
                                          </p:stCondLst>
                                        </p:cTn>
                                        <p:tgtEl>
                                          <p:spTgt spid="7"/>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fltVal val="0"/>
                                          </p:val>
                                        </p:tav>
                                      </p:tavLst>
                                    </p:anim>
                                    <p:anim calcmode="lin" valueType="num">
                                      <p:cBhvr>
                                        <p:cTn id="111" dur="3000"/>
                                        <p:tgtEl>
                                          <p:spTgt spid="8"/>
                                        </p:tgtEl>
                                        <p:attrNameLst>
                                          <p:attrName>ppt_h</p:attrName>
                                        </p:attrNameLst>
                                      </p:cBhvr>
                                      <p:tavLst>
                                        <p:tav tm="0">
                                          <p:val>
                                            <p:strVal val="ppt_h"/>
                                          </p:val>
                                        </p:tav>
                                        <p:tav tm="100000">
                                          <p:val>
                                            <p:fltVal val="0"/>
                                          </p:val>
                                        </p:tav>
                                      </p:tavLst>
                                    </p:anim>
                                    <p:anim calcmode="lin" valueType="num">
                                      <p:cBhvr>
                                        <p:cTn id="112" dur="3000"/>
                                        <p:tgtEl>
                                          <p:spTgt spid="8"/>
                                        </p:tgtEl>
                                        <p:attrNameLst>
                                          <p:attrName>ppt_x</p:attrName>
                                        </p:attrNameLst>
                                      </p:cBhvr>
                                      <p:tavLst>
                                        <p:tav tm="0">
                                          <p:val>
                                            <p:strVal val="ppt_x"/>
                                          </p:val>
                                        </p:tav>
                                        <p:tav tm="100000">
                                          <p:val>
                                            <p:fltVal val="0.5"/>
                                          </p:val>
                                        </p:tav>
                                      </p:tavLst>
                                    </p:anim>
                                    <p:anim calcmode="lin" valueType="num">
                                      <p:cBhvr>
                                        <p:cTn id="113" dur="3000"/>
                                        <p:tgtEl>
                                          <p:spTgt spid="8"/>
                                        </p:tgtEl>
                                        <p:attrNameLst>
                                          <p:attrName>ppt_y</p:attrName>
                                        </p:attrNameLst>
                                      </p:cBhvr>
                                      <p:tavLst>
                                        <p:tav tm="0">
                                          <p:val>
                                            <p:strVal val="ppt_y"/>
                                          </p:val>
                                        </p:tav>
                                        <p:tav tm="100000">
                                          <p:val>
                                            <p:fltVal val="0.5"/>
                                          </p:val>
                                        </p:tav>
                                      </p:tavLst>
                                    </p:anim>
                                    <p:set>
                                      <p:cBhvr>
                                        <p:cTn id="114" dur="1" fill="hold">
                                          <p:stCondLst>
                                            <p:cond delay="2999"/>
                                          </p:stCondLst>
                                        </p:cTn>
                                        <p:tgtEl>
                                          <p:spTgt spid="8"/>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9"/>
                                        </p:tgtEl>
                                        <p:attrNameLst>
                                          <p:attrName>ppt_w</p:attrName>
                                        </p:attrNameLst>
                                      </p:cBhvr>
                                      <p:tavLst>
                                        <p:tav tm="0">
                                          <p:val>
                                            <p:strVal val="ppt_w"/>
                                          </p:val>
                                        </p:tav>
                                        <p:tav tm="100000">
                                          <p:val>
                                            <p:fltVal val="0"/>
                                          </p:val>
                                        </p:tav>
                                      </p:tavLst>
                                    </p:anim>
                                    <p:anim calcmode="lin" valueType="num">
                                      <p:cBhvr>
                                        <p:cTn id="117" dur="3000"/>
                                        <p:tgtEl>
                                          <p:spTgt spid="9"/>
                                        </p:tgtEl>
                                        <p:attrNameLst>
                                          <p:attrName>ppt_h</p:attrName>
                                        </p:attrNameLst>
                                      </p:cBhvr>
                                      <p:tavLst>
                                        <p:tav tm="0">
                                          <p:val>
                                            <p:strVal val="ppt_h"/>
                                          </p:val>
                                        </p:tav>
                                        <p:tav tm="100000">
                                          <p:val>
                                            <p:fltVal val="0"/>
                                          </p:val>
                                        </p:tav>
                                      </p:tavLst>
                                    </p:anim>
                                    <p:anim calcmode="lin" valueType="num">
                                      <p:cBhvr>
                                        <p:cTn id="118" dur="3000"/>
                                        <p:tgtEl>
                                          <p:spTgt spid="9"/>
                                        </p:tgtEl>
                                        <p:attrNameLst>
                                          <p:attrName>ppt_x</p:attrName>
                                        </p:attrNameLst>
                                      </p:cBhvr>
                                      <p:tavLst>
                                        <p:tav tm="0">
                                          <p:val>
                                            <p:strVal val="ppt_x"/>
                                          </p:val>
                                        </p:tav>
                                        <p:tav tm="100000">
                                          <p:val>
                                            <p:fltVal val="0.5"/>
                                          </p:val>
                                        </p:tav>
                                      </p:tavLst>
                                    </p:anim>
                                    <p:anim calcmode="lin" valueType="num">
                                      <p:cBhvr>
                                        <p:cTn id="119" dur="3000"/>
                                        <p:tgtEl>
                                          <p:spTgt spid="9"/>
                                        </p:tgtEl>
                                        <p:attrNameLst>
                                          <p:attrName>ppt_y</p:attrName>
                                        </p:attrNameLst>
                                      </p:cBhvr>
                                      <p:tavLst>
                                        <p:tav tm="0">
                                          <p:val>
                                            <p:strVal val="ppt_y"/>
                                          </p:val>
                                        </p:tav>
                                        <p:tav tm="100000">
                                          <p:val>
                                            <p:fltVal val="0.5"/>
                                          </p:val>
                                        </p:tav>
                                      </p:tavLst>
                                    </p:anim>
                                    <p:set>
                                      <p:cBhvr>
                                        <p:cTn id="120" dur="1" fill="hold">
                                          <p:stCondLst>
                                            <p:cond delay="2999"/>
                                          </p:stCondLst>
                                        </p:cTn>
                                        <p:tgtEl>
                                          <p:spTgt spid="9"/>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10"/>
                                        </p:tgtEl>
                                        <p:attrNameLst>
                                          <p:attrName>ppt_w</p:attrName>
                                        </p:attrNameLst>
                                      </p:cBhvr>
                                      <p:tavLst>
                                        <p:tav tm="0">
                                          <p:val>
                                            <p:strVal val="ppt_w"/>
                                          </p:val>
                                        </p:tav>
                                        <p:tav tm="100000">
                                          <p:val>
                                            <p:fltVal val="0"/>
                                          </p:val>
                                        </p:tav>
                                      </p:tavLst>
                                    </p:anim>
                                    <p:anim calcmode="lin" valueType="num">
                                      <p:cBhvr>
                                        <p:cTn id="123" dur="3000"/>
                                        <p:tgtEl>
                                          <p:spTgt spid="10"/>
                                        </p:tgtEl>
                                        <p:attrNameLst>
                                          <p:attrName>ppt_h</p:attrName>
                                        </p:attrNameLst>
                                      </p:cBhvr>
                                      <p:tavLst>
                                        <p:tav tm="0">
                                          <p:val>
                                            <p:strVal val="ppt_h"/>
                                          </p:val>
                                        </p:tav>
                                        <p:tav tm="100000">
                                          <p:val>
                                            <p:fltVal val="0"/>
                                          </p:val>
                                        </p:tav>
                                      </p:tavLst>
                                    </p:anim>
                                    <p:anim calcmode="lin" valueType="num">
                                      <p:cBhvr>
                                        <p:cTn id="124" dur="3000"/>
                                        <p:tgtEl>
                                          <p:spTgt spid="10"/>
                                        </p:tgtEl>
                                        <p:attrNameLst>
                                          <p:attrName>ppt_x</p:attrName>
                                        </p:attrNameLst>
                                      </p:cBhvr>
                                      <p:tavLst>
                                        <p:tav tm="0">
                                          <p:val>
                                            <p:strVal val="ppt_x"/>
                                          </p:val>
                                        </p:tav>
                                        <p:tav tm="100000">
                                          <p:val>
                                            <p:fltVal val="0.5"/>
                                          </p:val>
                                        </p:tav>
                                      </p:tavLst>
                                    </p:anim>
                                    <p:anim calcmode="lin" valueType="num">
                                      <p:cBhvr>
                                        <p:cTn id="125" dur="3000"/>
                                        <p:tgtEl>
                                          <p:spTgt spid="10"/>
                                        </p:tgtEl>
                                        <p:attrNameLst>
                                          <p:attrName>ppt_y</p:attrName>
                                        </p:attrNameLst>
                                      </p:cBhvr>
                                      <p:tavLst>
                                        <p:tav tm="0">
                                          <p:val>
                                            <p:strVal val="ppt_y"/>
                                          </p:val>
                                        </p:tav>
                                        <p:tav tm="100000">
                                          <p:val>
                                            <p:fltVal val="0.5"/>
                                          </p:val>
                                        </p:tav>
                                      </p:tavLst>
                                    </p:anim>
                                    <p:set>
                                      <p:cBhvr>
                                        <p:cTn id="126" dur="1" fill="hold">
                                          <p:stCondLst>
                                            <p:cond delay="2999"/>
                                          </p:stCondLst>
                                        </p:cTn>
                                        <p:tgtEl>
                                          <p:spTgt spid="10"/>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1"/>
                                        </p:tgtEl>
                                        <p:attrNameLst>
                                          <p:attrName>ppt_w</p:attrName>
                                        </p:attrNameLst>
                                      </p:cBhvr>
                                      <p:tavLst>
                                        <p:tav tm="0">
                                          <p:val>
                                            <p:strVal val="ppt_w"/>
                                          </p:val>
                                        </p:tav>
                                        <p:tav tm="100000">
                                          <p:val>
                                            <p:fltVal val="0"/>
                                          </p:val>
                                        </p:tav>
                                      </p:tavLst>
                                    </p:anim>
                                    <p:anim calcmode="lin" valueType="num">
                                      <p:cBhvr>
                                        <p:cTn id="129" dur="3000"/>
                                        <p:tgtEl>
                                          <p:spTgt spid="11"/>
                                        </p:tgtEl>
                                        <p:attrNameLst>
                                          <p:attrName>ppt_h</p:attrName>
                                        </p:attrNameLst>
                                      </p:cBhvr>
                                      <p:tavLst>
                                        <p:tav tm="0">
                                          <p:val>
                                            <p:strVal val="ppt_h"/>
                                          </p:val>
                                        </p:tav>
                                        <p:tav tm="100000">
                                          <p:val>
                                            <p:fltVal val="0"/>
                                          </p:val>
                                        </p:tav>
                                      </p:tavLst>
                                    </p:anim>
                                    <p:anim calcmode="lin" valueType="num">
                                      <p:cBhvr>
                                        <p:cTn id="130" dur="3000"/>
                                        <p:tgtEl>
                                          <p:spTgt spid="11"/>
                                        </p:tgtEl>
                                        <p:attrNameLst>
                                          <p:attrName>ppt_x</p:attrName>
                                        </p:attrNameLst>
                                      </p:cBhvr>
                                      <p:tavLst>
                                        <p:tav tm="0">
                                          <p:val>
                                            <p:strVal val="ppt_x"/>
                                          </p:val>
                                        </p:tav>
                                        <p:tav tm="100000">
                                          <p:val>
                                            <p:fltVal val="0.5"/>
                                          </p:val>
                                        </p:tav>
                                      </p:tavLst>
                                    </p:anim>
                                    <p:anim calcmode="lin" valueType="num">
                                      <p:cBhvr>
                                        <p:cTn id="131" dur="3000"/>
                                        <p:tgtEl>
                                          <p:spTgt spid="11"/>
                                        </p:tgtEl>
                                        <p:attrNameLst>
                                          <p:attrName>ppt_y</p:attrName>
                                        </p:attrNameLst>
                                      </p:cBhvr>
                                      <p:tavLst>
                                        <p:tav tm="0">
                                          <p:val>
                                            <p:strVal val="ppt_y"/>
                                          </p:val>
                                        </p:tav>
                                        <p:tav tm="100000">
                                          <p:val>
                                            <p:fltVal val="0.5"/>
                                          </p:val>
                                        </p:tav>
                                      </p:tavLst>
                                    </p:anim>
                                    <p:set>
                                      <p:cBhvr>
                                        <p:cTn id="132" dur="1" fill="hold">
                                          <p:stCondLst>
                                            <p:cond delay="2999"/>
                                          </p:stCondLst>
                                        </p:cTn>
                                        <p:tgtEl>
                                          <p:spTgt spid="11"/>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fltVal val="0"/>
                                          </p:val>
                                        </p:tav>
                                      </p:tavLst>
                                    </p:anim>
                                    <p:anim calcmode="lin" valueType="num">
                                      <p:cBhvr>
                                        <p:cTn id="136" dur="3000"/>
                                        <p:tgtEl>
                                          <p:spTgt spid="12"/>
                                        </p:tgtEl>
                                        <p:attrNameLst>
                                          <p:attrName>ppt_x</p:attrName>
                                        </p:attrNameLst>
                                      </p:cBhvr>
                                      <p:tavLst>
                                        <p:tav tm="0">
                                          <p:val>
                                            <p:strVal val="ppt_x"/>
                                          </p:val>
                                        </p:tav>
                                        <p:tav tm="100000">
                                          <p:val>
                                            <p:fltVal val="0.5"/>
                                          </p:val>
                                        </p:tav>
                                      </p:tavLst>
                                    </p:anim>
                                    <p:anim calcmode="lin" valueType="num">
                                      <p:cBhvr>
                                        <p:cTn id="137" dur="3000"/>
                                        <p:tgtEl>
                                          <p:spTgt spid="12"/>
                                        </p:tgtEl>
                                        <p:attrNameLst>
                                          <p:attrName>ppt_y</p:attrName>
                                        </p:attrNameLst>
                                      </p:cBhvr>
                                      <p:tavLst>
                                        <p:tav tm="0">
                                          <p:val>
                                            <p:strVal val="ppt_y"/>
                                          </p:val>
                                        </p:tav>
                                        <p:tav tm="100000">
                                          <p:val>
                                            <p:fltVal val="0.5"/>
                                          </p:val>
                                        </p:tav>
                                      </p:tavLst>
                                    </p:anim>
                                    <p:set>
                                      <p:cBhvr>
                                        <p:cTn id="138" dur="1" fill="hold">
                                          <p:stCondLst>
                                            <p:cond delay="2999"/>
                                          </p:stCondLst>
                                        </p:cTn>
                                        <p:tgtEl>
                                          <p:spTgt spid="12"/>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3"/>
                                        </p:tgtEl>
                                        <p:attrNameLst>
                                          <p:attrName>ppt_w</p:attrName>
                                        </p:attrNameLst>
                                      </p:cBhvr>
                                      <p:tavLst>
                                        <p:tav tm="0">
                                          <p:val>
                                            <p:strVal val="ppt_w"/>
                                          </p:val>
                                        </p:tav>
                                        <p:tav tm="100000">
                                          <p:val>
                                            <p:fltVal val="0"/>
                                          </p:val>
                                        </p:tav>
                                      </p:tavLst>
                                    </p:anim>
                                    <p:anim calcmode="lin" valueType="num">
                                      <p:cBhvr>
                                        <p:cTn id="141" dur="3000"/>
                                        <p:tgtEl>
                                          <p:spTgt spid="13"/>
                                        </p:tgtEl>
                                        <p:attrNameLst>
                                          <p:attrName>ppt_h</p:attrName>
                                        </p:attrNameLst>
                                      </p:cBhvr>
                                      <p:tavLst>
                                        <p:tav tm="0">
                                          <p:val>
                                            <p:strVal val="ppt_h"/>
                                          </p:val>
                                        </p:tav>
                                        <p:tav tm="100000">
                                          <p:val>
                                            <p:fltVal val="0"/>
                                          </p:val>
                                        </p:tav>
                                      </p:tavLst>
                                    </p:anim>
                                    <p:anim calcmode="lin" valueType="num">
                                      <p:cBhvr>
                                        <p:cTn id="142" dur="3000"/>
                                        <p:tgtEl>
                                          <p:spTgt spid="13"/>
                                        </p:tgtEl>
                                        <p:attrNameLst>
                                          <p:attrName>ppt_x</p:attrName>
                                        </p:attrNameLst>
                                      </p:cBhvr>
                                      <p:tavLst>
                                        <p:tav tm="0">
                                          <p:val>
                                            <p:strVal val="ppt_x"/>
                                          </p:val>
                                        </p:tav>
                                        <p:tav tm="100000">
                                          <p:val>
                                            <p:fltVal val="0.5"/>
                                          </p:val>
                                        </p:tav>
                                      </p:tavLst>
                                    </p:anim>
                                    <p:anim calcmode="lin" valueType="num">
                                      <p:cBhvr>
                                        <p:cTn id="143" dur="3000"/>
                                        <p:tgtEl>
                                          <p:spTgt spid="13"/>
                                        </p:tgtEl>
                                        <p:attrNameLst>
                                          <p:attrName>ppt_y</p:attrName>
                                        </p:attrNameLst>
                                      </p:cBhvr>
                                      <p:tavLst>
                                        <p:tav tm="0">
                                          <p:val>
                                            <p:strVal val="ppt_y"/>
                                          </p:val>
                                        </p:tav>
                                        <p:tav tm="100000">
                                          <p:val>
                                            <p:fltVal val="0.5"/>
                                          </p:val>
                                        </p:tav>
                                      </p:tavLst>
                                    </p:anim>
                                    <p:set>
                                      <p:cBhvr>
                                        <p:cTn id="144" dur="1" fill="hold">
                                          <p:stCondLst>
                                            <p:cond delay="2999"/>
                                          </p:stCondLst>
                                        </p:cTn>
                                        <p:tgtEl>
                                          <p:spTgt spid="13"/>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4"/>
                                        </p:tgtEl>
                                        <p:attrNameLst>
                                          <p:attrName>ppt_w</p:attrName>
                                        </p:attrNameLst>
                                      </p:cBhvr>
                                      <p:tavLst>
                                        <p:tav tm="0">
                                          <p:val>
                                            <p:strVal val="ppt_w"/>
                                          </p:val>
                                        </p:tav>
                                        <p:tav tm="100000">
                                          <p:val>
                                            <p:fltVal val="0"/>
                                          </p:val>
                                        </p:tav>
                                      </p:tavLst>
                                    </p:anim>
                                    <p:anim calcmode="lin" valueType="num">
                                      <p:cBhvr>
                                        <p:cTn id="147" dur="3000"/>
                                        <p:tgtEl>
                                          <p:spTgt spid="14"/>
                                        </p:tgtEl>
                                        <p:attrNameLst>
                                          <p:attrName>ppt_h</p:attrName>
                                        </p:attrNameLst>
                                      </p:cBhvr>
                                      <p:tavLst>
                                        <p:tav tm="0">
                                          <p:val>
                                            <p:strVal val="ppt_h"/>
                                          </p:val>
                                        </p:tav>
                                        <p:tav tm="100000">
                                          <p:val>
                                            <p:fltVal val="0"/>
                                          </p:val>
                                        </p:tav>
                                      </p:tavLst>
                                    </p:anim>
                                    <p:anim calcmode="lin" valueType="num">
                                      <p:cBhvr>
                                        <p:cTn id="148" dur="3000"/>
                                        <p:tgtEl>
                                          <p:spTgt spid="14"/>
                                        </p:tgtEl>
                                        <p:attrNameLst>
                                          <p:attrName>ppt_x</p:attrName>
                                        </p:attrNameLst>
                                      </p:cBhvr>
                                      <p:tavLst>
                                        <p:tav tm="0">
                                          <p:val>
                                            <p:strVal val="ppt_x"/>
                                          </p:val>
                                        </p:tav>
                                        <p:tav tm="100000">
                                          <p:val>
                                            <p:fltVal val="0.5"/>
                                          </p:val>
                                        </p:tav>
                                      </p:tavLst>
                                    </p:anim>
                                    <p:anim calcmode="lin" valueType="num">
                                      <p:cBhvr>
                                        <p:cTn id="149" dur="3000"/>
                                        <p:tgtEl>
                                          <p:spTgt spid="14"/>
                                        </p:tgtEl>
                                        <p:attrNameLst>
                                          <p:attrName>ppt_y</p:attrName>
                                        </p:attrNameLst>
                                      </p:cBhvr>
                                      <p:tavLst>
                                        <p:tav tm="0">
                                          <p:val>
                                            <p:strVal val="ppt_y"/>
                                          </p:val>
                                        </p:tav>
                                        <p:tav tm="100000">
                                          <p:val>
                                            <p:fltVal val="0.5"/>
                                          </p:val>
                                        </p:tav>
                                      </p:tavLst>
                                    </p:anim>
                                    <p:set>
                                      <p:cBhvr>
                                        <p:cTn id="150" dur="1" fill="hold">
                                          <p:stCondLst>
                                            <p:cond delay="2999"/>
                                          </p:stCondLst>
                                        </p:cTn>
                                        <p:tgtEl>
                                          <p:spTgt spid="14"/>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5"/>
                                        </p:tgtEl>
                                        <p:attrNameLst>
                                          <p:attrName>ppt_w</p:attrName>
                                        </p:attrNameLst>
                                      </p:cBhvr>
                                      <p:tavLst>
                                        <p:tav tm="0">
                                          <p:val>
                                            <p:strVal val="ppt_w"/>
                                          </p:val>
                                        </p:tav>
                                        <p:tav tm="100000">
                                          <p:val>
                                            <p:fltVal val="0"/>
                                          </p:val>
                                        </p:tav>
                                      </p:tavLst>
                                    </p:anim>
                                    <p:anim calcmode="lin" valueType="num">
                                      <p:cBhvr>
                                        <p:cTn id="153" dur="3000"/>
                                        <p:tgtEl>
                                          <p:spTgt spid="15"/>
                                        </p:tgtEl>
                                        <p:attrNameLst>
                                          <p:attrName>ppt_h</p:attrName>
                                        </p:attrNameLst>
                                      </p:cBhvr>
                                      <p:tavLst>
                                        <p:tav tm="0">
                                          <p:val>
                                            <p:strVal val="ppt_h"/>
                                          </p:val>
                                        </p:tav>
                                        <p:tav tm="100000">
                                          <p:val>
                                            <p:fltVal val="0"/>
                                          </p:val>
                                        </p:tav>
                                      </p:tavLst>
                                    </p:anim>
                                    <p:anim calcmode="lin" valueType="num">
                                      <p:cBhvr>
                                        <p:cTn id="154" dur="3000"/>
                                        <p:tgtEl>
                                          <p:spTgt spid="15"/>
                                        </p:tgtEl>
                                        <p:attrNameLst>
                                          <p:attrName>ppt_x</p:attrName>
                                        </p:attrNameLst>
                                      </p:cBhvr>
                                      <p:tavLst>
                                        <p:tav tm="0">
                                          <p:val>
                                            <p:strVal val="ppt_x"/>
                                          </p:val>
                                        </p:tav>
                                        <p:tav tm="100000">
                                          <p:val>
                                            <p:fltVal val="0.5"/>
                                          </p:val>
                                        </p:tav>
                                      </p:tavLst>
                                    </p:anim>
                                    <p:anim calcmode="lin" valueType="num">
                                      <p:cBhvr>
                                        <p:cTn id="155" dur="3000"/>
                                        <p:tgtEl>
                                          <p:spTgt spid="15"/>
                                        </p:tgtEl>
                                        <p:attrNameLst>
                                          <p:attrName>ppt_y</p:attrName>
                                        </p:attrNameLst>
                                      </p:cBhvr>
                                      <p:tavLst>
                                        <p:tav tm="0">
                                          <p:val>
                                            <p:strVal val="ppt_y"/>
                                          </p:val>
                                        </p:tav>
                                        <p:tav tm="100000">
                                          <p:val>
                                            <p:fltVal val="0.5"/>
                                          </p:val>
                                        </p:tav>
                                      </p:tavLst>
                                    </p:anim>
                                    <p:set>
                                      <p:cBhvr>
                                        <p:cTn id="156" dur="1" fill="hold">
                                          <p:stCondLst>
                                            <p:cond delay="2999"/>
                                          </p:stCondLst>
                                        </p:cTn>
                                        <p:tgtEl>
                                          <p:spTgt spid="15"/>
                                        </p:tgtEl>
                                        <p:attrNameLst>
                                          <p:attrName>style.visibility</p:attrName>
                                        </p:attrNameLst>
                                      </p:cBhvr>
                                      <p:to>
                                        <p:strVal val="hidden"/>
                                      </p:to>
                                    </p:set>
                                  </p:childTnLst>
                                </p:cTn>
                              </p:par>
                              <p:par>
                                <p:cTn id="157" presetID="8" presetClass="emph" presetSubtype="0" fill="hold" nodeType="withEffect">
                                  <p:stCondLst>
                                    <p:cond delay="0"/>
                                  </p:stCondLst>
                                  <p:childTnLst>
                                    <p:animRot by="-21600000">
                                      <p:cBhvr>
                                        <p:cTn id="158" dur="3000" fill="hold"/>
                                        <p:tgtEl>
                                          <p:spTgt spid="6"/>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7"/>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8"/>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9"/>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0"/>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1"/>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4"/>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5"/>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5"/>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4/3*#ppt_w"/>
                                          </p:val>
                                        </p:tav>
                                        <p:tav tm="100000">
                                          <p:val>
                                            <p:strVal val="#ppt_w"/>
                                          </p:val>
                                        </p:tav>
                                      </p:tavLst>
                                    </p:anim>
                                    <p:anim calcmode="lin" valueType="num">
                                      <p:cBhvr>
                                        <p:cTn id="188" dur="3000" fill="hold"/>
                                        <p:tgtEl>
                                          <p:spTgt spid="4"/>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wheel(8)">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p:spPr>
        <p:txBody>
          <a:bodyPr/>
          <a:lstStyle/>
          <a:p>
            <a:endParaRPr lang="es-ES" dirty="0"/>
          </a:p>
        </p:txBody>
      </p:sp>
      <p:pic>
        <p:nvPicPr>
          <p:cNvPr id="4" name="3 Imagen" descr="0(55).jpg"/>
          <p:cNvPicPr>
            <a:picLocks noChangeAspect="1"/>
          </p:cNvPicPr>
          <p:nvPr/>
        </p:nvPicPr>
        <p:blipFill>
          <a:blip r:embed="rId2"/>
          <a:stretch>
            <a:fillRect/>
          </a:stretch>
        </p:blipFill>
        <p:spPr>
          <a:xfrm>
            <a:off x="0" y="0"/>
            <a:ext cx="9161859" cy="6858000"/>
          </a:xfrm>
          <a:prstGeom prst="rect">
            <a:avLst/>
          </a:prstGeom>
        </p:spPr>
      </p:pic>
      <p:pic>
        <p:nvPicPr>
          <p:cNvPr id="5" name="4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7358082" y="1857364"/>
            <a:ext cx="1785918" cy="1666857"/>
          </a:xfrm>
          <a:prstGeom prst="rect">
            <a:avLst/>
          </a:prstGeom>
        </p:spPr>
      </p:pic>
      <p:pic>
        <p:nvPicPr>
          <p:cNvPr id="6" name="5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5857884" y="1857364"/>
            <a:ext cx="1785918" cy="1666857"/>
          </a:xfrm>
          <a:prstGeom prst="rect">
            <a:avLst/>
          </a:prstGeom>
        </p:spPr>
      </p:pic>
      <p:pic>
        <p:nvPicPr>
          <p:cNvPr id="7" name="6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4286248" y="1857364"/>
            <a:ext cx="1785918" cy="1666857"/>
          </a:xfrm>
          <a:prstGeom prst="rect">
            <a:avLst/>
          </a:prstGeom>
        </p:spPr>
      </p:pic>
      <p:pic>
        <p:nvPicPr>
          <p:cNvPr id="8" name="7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2714612" y="1857364"/>
            <a:ext cx="1785918" cy="1666857"/>
          </a:xfrm>
          <a:prstGeom prst="rect">
            <a:avLst/>
          </a:prstGeom>
        </p:spPr>
      </p:pic>
      <p:pic>
        <p:nvPicPr>
          <p:cNvPr id="9" name="8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1142976" y="1857364"/>
            <a:ext cx="1785918" cy="1666857"/>
          </a:xfrm>
          <a:prstGeom prst="rect">
            <a:avLst/>
          </a:prstGeom>
        </p:spPr>
      </p:pic>
      <p:pic>
        <p:nvPicPr>
          <p:cNvPr id="10" name="9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428660" y="1857364"/>
            <a:ext cx="1785918" cy="1666857"/>
          </a:xfrm>
          <a:prstGeom prst="rect">
            <a:avLst/>
          </a:prstGeom>
        </p:spPr>
      </p:pic>
      <p:pic>
        <p:nvPicPr>
          <p:cNvPr id="11" name="10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7358082" y="3643314"/>
            <a:ext cx="1785918" cy="1666857"/>
          </a:xfrm>
          <a:prstGeom prst="rect">
            <a:avLst/>
          </a:prstGeom>
        </p:spPr>
      </p:pic>
      <p:pic>
        <p:nvPicPr>
          <p:cNvPr id="12" name="11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5857884" y="3643314"/>
            <a:ext cx="1785918" cy="1666857"/>
          </a:xfrm>
          <a:prstGeom prst="rect">
            <a:avLst/>
          </a:prstGeom>
        </p:spPr>
      </p:pic>
      <p:pic>
        <p:nvPicPr>
          <p:cNvPr id="13" name="12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4143372" y="3643314"/>
            <a:ext cx="1785918" cy="1666857"/>
          </a:xfrm>
          <a:prstGeom prst="rect">
            <a:avLst/>
          </a:prstGeom>
        </p:spPr>
      </p:pic>
      <p:pic>
        <p:nvPicPr>
          <p:cNvPr id="14" name="13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2571736" y="3643314"/>
            <a:ext cx="1785918" cy="1666857"/>
          </a:xfrm>
          <a:prstGeom prst="rect">
            <a:avLst/>
          </a:prstGeom>
        </p:spPr>
      </p:pic>
      <p:pic>
        <p:nvPicPr>
          <p:cNvPr id="15" name="14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1071538" y="3643314"/>
            <a:ext cx="1785918" cy="1666857"/>
          </a:xfrm>
          <a:prstGeom prst="rect">
            <a:avLst/>
          </a:prstGeom>
        </p:spPr>
      </p:pic>
      <p:pic>
        <p:nvPicPr>
          <p:cNvPr id="16" name="15 Imagen" descr="rehilete1.png"/>
          <p:cNvPicPr>
            <a:picLocks noChangeAspect="1"/>
          </p:cNvPicPr>
          <p:nvPr/>
        </p:nvPicPr>
        <p:blipFill>
          <a:blip r:embed="rId3">
            <a:duotone>
              <a:prstClr val="black"/>
              <a:schemeClr val="accent5">
                <a:tint val="45000"/>
                <a:satMod val="400000"/>
              </a:schemeClr>
            </a:duotone>
            <a:lum contrast="40000"/>
          </a:blip>
          <a:stretch>
            <a:fillRect/>
          </a:stretch>
        </p:blipFill>
        <p:spPr>
          <a:xfrm>
            <a:off x="-357222" y="3643314"/>
            <a:ext cx="1785918" cy="1666857"/>
          </a:xfrm>
          <a:prstGeom prst="rect">
            <a:avLst/>
          </a:prstGeom>
        </p:spPr>
      </p:pic>
      <p:pic>
        <p:nvPicPr>
          <p:cNvPr id="1026" name="Picture 2" descr="Rendered Image"/>
          <p:cNvPicPr>
            <a:picLocks noChangeAspect="1" noChangeArrowheads="1"/>
          </p:cNvPicPr>
          <p:nvPr/>
        </p:nvPicPr>
        <p:blipFill>
          <a:blip r:embed="rId4">
            <a:lum contrast="40000"/>
          </a:blip>
          <a:srcRect/>
          <a:stretch>
            <a:fillRect/>
          </a:stretch>
        </p:blipFill>
        <p:spPr bwMode="auto">
          <a:xfrm rot="19249355">
            <a:off x="428596" y="4572008"/>
            <a:ext cx="1981200" cy="1276350"/>
          </a:xfrm>
          <a:prstGeom prst="rect">
            <a:avLst/>
          </a:prstGeom>
          <a:noFill/>
        </p:spPr>
      </p:pic>
      <p:sp>
        <p:nvSpPr>
          <p:cNvPr id="18" name="17 Rectángulo"/>
          <p:cNvSpPr/>
          <p:nvPr/>
        </p:nvSpPr>
        <p:spPr>
          <a:xfrm>
            <a:off x="-500098" y="0"/>
            <a:ext cx="9644098" cy="68580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0-ppt_w/2"/>
                                          </p:val>
                                        </p:tav>
                                      </p:tavLst>
                                    </p:anim>
                                    <p:anim calcmode="lin" valueType="num">
                                      <p:cBhvr additive="base">
                                        <p:cTn id="82" dur="3000"/>
                                        <p:tgtEl>
                                          <p:spTgt spid="5"/>
                                        </p:tgtEl>
                                        <p:attrNameLst>
                                          <p:attrName>ppt_y</p:attrName>
                                        </p:attrNameLst>
                                      </p:cBhvr>
                                      <p:tavLst>
                                        <p:tav tm="0">
                                          <p:val>
                                            <p:strVal val="ppt_y"/>
                                          </p:val>
                                        </p:tav>
                                        <p:tav tm="100000">
                                          <p:val>
                                            <p:strVal val="ppt_y"/>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ppt_y"/>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ppt_y"/>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8"/>
                                        </p:tgtEl>
                                        <p:attrNameLst>
                                          <p:attrName>ppt_x</p:attrName>
                                        </p:attrNameLst>
                                      </p:cBhvr>
                                      <p:tavLst>
                                        <p:tav tm="0">
                                          <p:val>
                                            <p:strVal val="ppt_x"/>
                                          </p:val>
                                        </p:tav>
                                        <p:tav tm="100000">
                                          <p:val>
                                            <p:strVal val="0-ppt_w/2"/>
                                          </p:val>
                                        </p:tav>
                                      </p:tavLst>
                                    </p:anim>
                                    <p:anim calcmode="lin" valueType="num">
                                      <p:cBhvr additive="base">
                                        <p:cTn id="94" dur="3000"/>
                                        <p:tgtEl>
                                          <p:spTgt spid="8"/>
                                        </p:tgtEl>
                                        <p:attrNameLst>
                                          <p:attrName>ppt_y</p:attrName>
                                        </p:attrNameLst>
                                      </p:cBhvr>
                                      <p:tavLst>
                                        <p:tav tm="0">
                                          <p:val>
                                            <p:strVal val="ppt_y"/>
                                          </p:val>
                                        </p:tav>
                                        <p:tav tm="100000">
                                          <p:val>
                                            <p:strVal val="ppt_y"/>
                                          </p:val>
                                        </p:tav>
                                      </p:tavLst>
                                    </p:anim>
                                    <p:set>
                                      <p:cBhvr>
                                        <p:cTn id="95" dur="1" fill="hold">
                                          <p:stCondLst>
                                            <p:cond delay="2999"/>
                                          </p:stCondLst>
                                        </p:cTn>
                                        <p:tgtEl>
                                          <p:spTgt spid="8"/>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9"/>
                                        </p:tgtEl>
                                        <p:attrNameLst>
                                          <p:attrName>ppt_x</p:attrName>
                                        </p:attrNameLst>
                                      </p:cBhvr>
                                      <p:tavLst>
                                        <p:tav tm="0">
                                          <p:val>
                                            <p:strVal val="ppt_x"/>
                                          </p:val>
                                        </p:tav>
                                        <p:tav tm="100000">
                                          <p:val>
                                            <p:strVal val="0-ppt_w/2"/>
                                          </p:val>
                                        </p:tav>
                                      </p:tavLst>
                                    </p:anim>
                                    <p:anim calcmode="lin" valueType="num">
                                      <p:cBhvr additive="base">
                                        <p:cTn id="98" dur="3000"/>
                                        <p:tgtEl>
                                          <p:spTgt spid="9"/>
                                        </p:tgtEl>
                                        <p:attrNameLst>
                                          <p:attrName>ppt_y</p:attrName>
                                        </p:attrNameLst>
                                      </p:cBhvr>
                                      <p:tavLst>
                                        <p:tav tm="0">
                                          <p:val>
                                            <p:strVal val="ppt_y"/>
                                          </p:val>
                                        </p:tav>
                                        <p:tav tm="100000">
                                          <p:val>
                                            <p:strVal val="ppt_y"/>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1+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1+ppt_w/2"/>
                                          </p:val>
                                        </p:tav>
                                      </p:tavLst>
                                    </p:anim>
                                    <p:anim calcmode="lin" valueType="num">
                                      <p:cBhvr additive="base">
                                        <p:cTn id="110" dur="3000"/>
                                        <p:tgtEl>
                                          <p:spTgt spid="12"/>
                                        </p:tgtEl>
                                        <p:attrNameLst>
                                          <p:attrName>ppt_y</p:attrName>
                                        </p:attrNameLst>
                                      </p:cBhvr>
                                      <p:tavLst>
                                        <p:tav tm="0">
                                          <p:val>
                                            <p:strVal val="ppt_y"/>
                                          </p:val>
                                        </p:tav>
                                        <p:tav tm="100000">
                                          <p:val>
                                            <p:strVal val="ppt_y"/>
                                          </p:val>
                                        </p:tav>
                                      </p:tavLst>
                                    </p:anim>
                                    <p:set>
                                      <p:cBhvr>
                                        <p:cTn id="111" dur="1" fill="hold">
                                          <p:stCondLst>
                                            <p:cond delay="2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3"/>
                                        </p:tgtEl>
                                        <p:attrNameLst>
                                          <p:attrName>ppt_x</p:attrName>
                                        </p:attrNameLst>
                                      </p:cBhvr>
                                      <p:tavLst>
                                        <p:tav tm="0">
                                          <p:val>
                                            <p:strVal val="ppt_x"/>
                                          </p:val>
                                        </p:tav>
                                        <p:tav tm="100000">
                                          <p:val>
                                            <p:strVal val="1+ppt_w/2"/>
                                          </p:val>
                                        </p:tav>
                                      </p:tavLst>
                                    </p:anim>
                                    <p:anim calcmode="lin" valueType="num">
                                      <p:cBhvr additive="base">
                                        <p:cTn id="114" dur="3000"/>
                                        <p:tgtEl>
                                          <p:spTgt spid="13"/>
                                        </p:tgtEl>
                                        <p:attrNameLst>
                                          <p:attrName>ppt_y</p:attrName>
                                        </p:attrNameLst>
                                      </p:cBhvr>
                                      <p:tavLst>
                                        <p:tav tm="0">
                                          <p:val>
                                            <p:strVal val="ppt_y"/>
                                          </p:val>
                                        </p:tav>
                                        <p:tav tm="100000">
                                          <p:val>
                                            <p:strVal val="ppt_y"/>
                                          </p:val>
                                        </p:tav>
                                      </p:tavLst>
                                    </p:anim>
                                    <p:set>
                                      <p:cBhvr>
                                        <p:cTn id="115" dur="1" fill="hold">
                                          <p:stCondLst>
                                            <p:cond delay="2999"/>
                                          </p:stCondLst>
                                        </p:cTn>
                                        <p:tgtEl>
                                          <p:spTgt spid="1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1+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1+ppt_w/2"/>
                                          </p:val>
                                        </p:tav>
                                      </p:tavLst>
                                    </p:anim>
                                    <p:anim calcmode="lin" valueType="num">
                                      <p:cBhvr additive="base">
                                        <p:cTn id="122" dur="3000"/>
                                        <p:tgtEl>
                                          <p:spTgt spid="15"/>
                                        </p:tgtEl>
                                        <p:attrNameLst>
                                          <p:attrName>ppt_y</p:attrName>
                                        </p:attrNameLst>
                                      </p:cBhvr>
                                      <p:tavLst>
                                        <p:tav tm="0">
                                          <p:val>
                                            <p:strVal val="ppt_y"/>
                                          </p:val>
                                        </p:tav>
                                        <p:tav tm="100000">
                                          <p:val>
                                            <p:strVal val="ppt_y"/>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ppt_y"/>
                                          </p:val>
                                        </p:tav>
                                      </p:tavLst>
                                    </p:anim>
                                    <p:set>
                                      <p:cBhvr>
                                        <p:cTn id="127" dur="1" fill="hold">
                                          <p:stCondLst>
                                            <p:cond delay="2999"/>
                                          </p:stCondLst>
                                        </p:cTn>
                                        <p:tgtEl>
                                          <p:spTgt spid="16"/>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4/3*#ppt_w"/>
                                          </p:val>
                                        </p:tav>
                                        <p:tav tm="100000">
                                          <p:val>
                                            <p:strVal val="#ppt_w"/>
                                          </p:val>
                                        </p:tav>
                                      </p:tavLst>
                                    </p:anim>
                                    <p:anim calcmode="lin" valueType="num">
                                      <p:cBhvr>
                                        <p:cTn id="155" dur="3000" fill="hold"/>
                                        <p:tgtEl>
                                          <p:spTgt spid="4"/>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par>
                          <p:cTn id="159" fill="hold">
                            <p:stCondLst>
                              <p:cond delay="3000"/>
                            </p:stCondLst>
                            <p:childTnLst>
                              <p:par>
                                <p:cTn id="160" presetID="15" presetClass="entr" presetSubtype="0" fill="hold" nodeType="afterEffect">
                                  <p:stCondLst>
                                    <p:cond delay="0"/>
                                  </p:stCondLst>
                                  <p:childTnLst>
                                    <p:set>
                                      <p:cBhvr>
                                        <p:cTn id="161" dur="1" fill="hold">
                                          <p:stCondLst>
                                            <p:cond delay="0"/>
                                          </p:stCondLst>
                                        </p:cTn>
                                        <p:tgtEl>
                                          <p:spTgt spid="1026"/>
                                        </p:tgtEl>
                                        <p:attrNameLst>
                                          <p:attrName>style.visibility</p:attrName>
                                        </p:attrNameLst>
                                      </p:cBhvr>
                                      <p:to>
                                        <p:strVal val="visible"/>
                                      </p:to>
                                    </p:set>
                                    <p:anim calcmode="lin" valueType="num">
                                      <p:cBhvr>
                                        <p:cTn id="162" dur="2000" fill="hold"/>
                                        <p:tgtEl>
                                          <p:spTgt spid="1026"/>
                                        </p:tgtEl>
                                        <p:attrNameLst>
                                          <p:attrName>ppt_w</p:attrName>
                                        </p:attrNameLst>
                                      </p:cBhvr>
                                      <p:tavLst>
                                        <p:tav tm="0">
                                          <p:val>
                                            <p:fltVal val="0"/>
                                          </p:val>
                                        </p:tav>
                                        <p:tav tm="100000">
                                          <p:val>
                                            <p:strVal val="#ppt_w"/>
                                          </p:val>
                                        </p:tav>
                                      </p:tavLst>
                                    </p:anim>
                                    <p:anim calcmode="lin" valueType="num">
                                      <p:cBhvr>
                                        <p:cTn id="163" dur="2000" fill="hold"/>
                                        <p:tgtEl>
                                          <p:spTgt spid="1026"/>
                                        </p:tgtEl>
                                        <p:attrNameLst>
                                          <p:attrName>ppt_h</p:attrName>
                                        </p:attrNameLst>
                                      </p:cBhvr>
                                      <p:tavLst>
                                        <p:tav tm="0">
                                          <p:val>
                                            <p:fltVal val="0"/>
                                          </p:val>
                                        </p:tav>
                                        <p:tav tm="100000">
                                          <p:val>
                                            <p:strVal val="#ppt_h"/>
                                          </p:val>
                                        </p:tav>
                                      </p:tavLst>
                                    </p:anim>
                                    <p:anim calcmode="lin" valueType="num">
                                      <p:cBhvr>
                                        <p:cTn id="164"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165"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DANZA EXPRESION DEL CUERP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DANZA EXPRESION DEL CUERPO-</Template>
  <TotalTime>0</TotalTime>
  <Words>132</Words>
  <Application>Microsoft Office PowerPoint</Application>
  <PresentationFormat>Presentación en pantalla (4:3)</PresentationFormat>
  <Paragraphs>25</Paragraphs>
  <Slides>45</Slides>
  <Notes>2</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-LA DANZA EXPRESION DEL CUERPO-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2014-12-02T23:45:12Z</dcterms:created>
  <dcterms:modified xsi:type="dcterms:W3CDTF">2014-12-02T23:46:34Z</dcterms:modified>
</cp:coreProperties>
</file>