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56" r:id="rId4"/>
    <p:sldId id="270" r:id="rId5"/>
    <p:sldId id="292" r:id="rId6"/>
    <p:sldId id="284" r:id="rId7"/>
    <p:sldId id="291" r:id="rId8"/>
    <p:sldId id="288" r:id="rId9"/>
    <p:sldId id="285" r:id="rId10"/>
    <p:sldId id="290" r:id="rId11"/>
    <p:sldId id="287" r:id="rId12"/>
    <p:sldId id="286" r:id="rId13"/>
    <p:sldId id="278" r:id="rId14"/>
    <p:sldId id="280" r:id="rId15"/>
    <p:sldId id="269" r:id="rId16"/>
    <p:sldId id="282" r:id="rId17"/>
    <p:sldId id="279" r:id="rId18"/>
    <p:sldId id="273" r:id="rId19"/>
    <p:sldId id="281" r:id="rId20"/>
    <p:sldId id="277" r:id="rId21"/>
    <p:sldId id="271" r:id="rId22"/>
    <p:sldId id="272" r:id="rId23"/>
    <p:sldId id="276" r:id="rId24"/>
    <p:sldId id="263" r:id="rId25"/>
    <p:sldId id="305" r:id="rId26"/>
    <p:sldId id="274" r:id="rId27"/>
    <p:sldId id="266" r:id="rId28"/>
    <p:sldId id="268" r:id="rId29"/>
    <p:sldId id="267" r:id="rId30"/>
    <p:sldId id="264" r:id="rId31"/>
    <p:sldId id="262" r:id="rId32"/>
    <p:sldId id="260" r:id="rId33"/>
    <p:sldId id="295" r:id="rId34"/>
    <p:sldId id="303" r:id="rId35"/>
    <p:sldId id="302" r:id="rId36"/>
    <p:sldId id="298" r:id="rId37"/>
    <p:sldId id="259" r:id="rId38"/>
    <p:sldId id="296" r:id="rId39"/>
    <p:sldId id="301" r:id="rId40"/>
    <p:sldId id="300" r:id="rId41"/>
    <p:sldId id="307" r:id="rId42"/>
    <p:sldId id="289" r:id="rId43"/>
    <p:sldId id="306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flz9pAMqSQE1wAB9t2vAA" hashData="3N039YaKoZa7bmwH/9YFFivvET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8A8"/>
    <a:srgbClr val="FFECB7"/>
    <a:srgbClr val="DEA400"/>
    <a:srgbClr val="FF99FF"/>
    <a:srgbClr val="FF66CC"/>
    <a:srgbClr val="FF3300"/>
    <a:srgbClr val="CC9900"/>
    <a:srgbClr val="604000"/>
    <a:srgbClr val="3A1953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4CC68-637D-40ED-876E-0473269493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38B6F-F5FD-4118-BF7E-B02CFA99AE11}" type="datetimeFigureOut">
              <a:rPr lang="es-ES" smtClean="0"/>
              <a:pPr/>
              <a:t>09/11/2014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AE69B-FA10-4EFA-AC3C-677251A25F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715459-971D-4B18-A785-02C420D57B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7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0">
                <a:schemeClr val="bg1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</a:gradFill>
        </p:spPr>
      </p:pic>
      <p:sp>
        <p:nvSpPr>
          <p:cNvPr id="17" name="16 Lágrima"/>
          <p:cNvSpPr/>
          <p:nvPr/>
        </p:nvSpPr>
        <p:spPr>
          <a:xfrm rot="8154599">
            <a:off x="3387383" y="29806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23840">
            <a:off x="3386994" y="4185353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830262">
            <a:off x="1386193" y="2029142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3427057">
            <a:off x="5387492" y="2101350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0202898">
            <a:off x="4527380" y="526858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872963">
            <a:off x="2100930" y="457887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3318">
            <a:off x="1905622" y="3477266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5692162">
            <a:off x="4937233" y="3294166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56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5214949"/>
            <a:ext cx="27761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Tema musical : </a:t>
            </a:r>
            <a:r>
              <a:rPr lang="en-US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- Simply Falling</a:t>
            </a:r>
          </a:p>
          <a:p>
            <a:r>
              <a:rPr lang="en-US" dirty="0" err="1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Interpreta</a:t>
            </a:r>
            <a:r>
              <a:rPr lang="en-US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:</a:t>
            </a:r>
            <a:r>
              <a:rPr lang="es-ES_tradnl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</a:t>
            </a:r>
            <a:r>
              <a:rPr lang="en-US" dirty="0" err="1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Iyeoka</a:t>
            </a:r>
            <a:r>
              <a:rPr lang="en-US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 </a:t>
            </a:r>
            <a:endParaRPr lang="es-ES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6000768"/>
            <a:ext cx="2826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Raquel</a:t>
            </a:r>
            <a:endParaRPr lang="es-ES" sz="2000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301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357818" y="428604"/>
            <a:ext cx="1238250" cy="952500"/>
          </a:xfrm>
          <a:prstGeom prst="rect">
            <a:avLst/>
          </a:prstGeom>
          <a:noFill/>
        </p:spPr>
      </p:pic>
      <p:pic>
        <p:nvPicPr>
          <p:cNvPr id="4301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572264" y="428604"/>
            <a:ext cx="2133600" cy="981076"/>
          </a:xfrm>
          <a:prstGeom prst="rect">
            <a:avLst/>
          </a:prstGeom>
          <a:noFill/>
        </p:spPr>
      </p:pic>
      <p:pic>
        <p:nvPicPr>
          <p:cNvPr id="43016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143504" y="2000240"/>
            <a:ext cx="1276350" cy="800100"/>
          </a:xfrm>
          <a:prstGeom prst="rect">
            <a:avLst/>
          </a:prstGeom>
          <a:noFill/>
        </p:spPr>
      </p:pic>
      <p:pic>
        <p:nvPicPr>
          <p:cNvPr id="43018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786578" y="1500174"/>
            <a:ext cx="1885950" cy="1352550"/>
          </a:xfrm>
          <a:prstGeom prst="rect">
            <a:avLst/>
          </a:prstGeom>
          <a:noFill/>
        </p:spPr>
      </p:pic>
      <p:pic>
        <p:nvPicPr>
          <p:cNvPr id="26" name="25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0">
                <a:schemeClr val="bg1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</a:gradFill>
        </p:spPr>
      </p:pic>
      <p:sp>
        <p:nvSpPr>
          <p:cNvPr id="27" name="26 CuadroTexto"/>
          <p:cNvSpPr txBox="1"/>
          <p:nvPr/>
        </p:nvSpPr>
        <p:spPr>
          <a:xfrm>
            <a:off x="2786050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22000">
    <p:sndAc>
      <p:stSnd loop="1">
        <p:snd r:embed="rId2" name="Iyeoka - Simply Falling (Official Vide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0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CuadroTexto"/>
          <p:cNvSpPr txBox="1"/>
          <p:nvPr/>
        </p:nvSpPr>
        <p:spPr>
          <a:xfrm>
            <a:off x="214282" y="2000240"/>
            <a:ext cx="3222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que cada verso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72098" cy="6858000"/>
          </a:xfrm>
          <a:prstGeom prst="rect">
            <a:avLst/>
          </a:prstGeom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2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4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8619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7143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1285860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64318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385762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2917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500061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2071670" y="5786454"/>
            <a:ext cx="1301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 para ti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morena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7746">
            <a:off x="3849863" y="59595"/>
            <a:ext cx="1790700" cy="1905000"/>
          </a:xfrm>
          <a:prstGeom prst="rect">
            <a:avLst/>
          </a:prstGeom>
        </p:spPr>
      </p:pic>
      <p:pic>
        <p:nvPicPr>
          <p:cNvPr id="9" name="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7746">
            <a:off x="4707117" y="59594"/>
            <a:ext cx="1790700" cy="1905000"/>
          </a:xfrm>
          <a:prstGeom prst="rect">
            <a:avLst/>
          </a:prstGeom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744408">
            <a:off x="5618733" y="593339"/>
            <a:ext cx="1790700" cy="2038385"/>
          </a:xfrm>
          <a:prstGeom prst="rect">
            <a:avLst/>
          </a:prstGeom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310587">
            <a:off x="6121782" y="1321226"/>
            <a:ext cx="1790700" cy="2038385"/>
          </a:xfrm>
          <a:prstGeom prst="rect">
            <a:avLst/>
          </a:prstGeom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310587">
            <a:off x="6370756" y="2134041"/>
            <a:ext cx="1790700" cy="2038385"/>
          </a:xfrm>
          <a:prstGeom prst="rect">
            <a:avLst/>
          </a:prstGeom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124603" y="3090843"/>
            <a:ext cx="1790700" cy="2038385"/>
          </a:xfrm>
          <a:prstGeom prst="rect">
            <a:avLst/>
          </a:prstGeom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838851" y="4019538"/>
            <a:ext cx="1790700" cy="2038385"/>
          </a:xfrm>
          <a:prstGeom prst="rect">
            <a:avLst/>
          </a:prstGeom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367956">
            <a:off x="5195909" y="4519603"/>
            <a:ext cx="1790700" cy="2038385"/>
          </a:xfrm>
          <a:prstGeom prst="rect">
            <a:avLst/>
          </a:prstGeom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12753">
            <a:off x="4159626" y="4908958"/>
            <a:ext cx="1790700" cy="2038385"/>
          </a:xfrm>
          <a:prstGeom prst="rect">
            <a:avLst/>
          </a:prstGeom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63852">
            <a:off x="3230931" y="4908960"/>
            <a:ext cx="1790700" cy="2038385"/>
          </a:xfrm>
          <a:prstGeom prst="rect">
            <a:avLst/>
          </a:prstGeom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19651">
            <a:off x="2452109" y="4619194"/>
            <a:ext cx="1790700" cy="2038385"/>
          </a:xfrm>
          <a:prstGeom prst="rect">
            <a:avLst/>
          </a:prstGeom>
        </p:spPr>
      </p:pic>
      <p:pic>
        <p:nvPicPr>
          <p:cNvPr id="19" name="1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31974">
            <a:off x="1813727" y="3836499"/>
            <a:ext cx="1790700" cy="2038385"/>
          </a:xfrm>
          <a:prstGeom prst="rect">
            <a:avLst/>
          </a:prstGeom>
        </p:spPr>
      </p:pic>
      <p:pic>
        <p:nvPicPr>
          <p:cNvPr id="20" name="19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9671">
            <a:off x="1442168" y="2868612"/>
            <a:ext cx="1790700" cy="2038385"/>
          </a:xfrm>
          <a:prstGeom prst="rect">
            <a:avLst/>
          </a:prstGeom>
        </p:spPr>
      </p:pic>
      <p:pic>
        <p:nvPicPr>
          <p:cNvPr id="21" name="20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9671">
            <a:off x="1585044" y="1868480"/>
            <a:ext cx="1790700" cy="2038385"/>
          </a:xfrm>
          <a:prstGeom prst="rect">
            <a:avLst/>
          </a:prstGeom>
        </p:spPr>
      </p:pic>
      <p:pic>
        <p:nvPicPr>
          <p:cNvPr id="22" name="21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83402">
            <a:off x="1942233" y="1154100"/>
            <a:ext cx="1790700" cy="2038385"/>
          </a:xfrm>
          <a:prstGeom prst="rect">
            <a:avLst/>
          </a:prstGeom>
        </p:spPr>
      </p:pic>
      <p:pic>
        <p:nvPicPr>
          <p:cNvPr id="23" name="22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86703">
            <a:off x="2691246" y="220881"/>
            <a:ext cx="1790700" cy="2038385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5857884" y="5786454"/>
            <a:ext cx="2611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rosa roja y negra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6000"/>
                            </p:stCondLst>
                            <p:childTnLst>
                              <p:par>
                                <p:cTn id="27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6516358" y="5143512"/>
            <a:ext cx="2544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ponerla en el pelo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negra cabellera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2786050" y="-50009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286248" y="-571528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928794" y="92867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357290" y="2285992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785786" y="3571876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0" y="4786322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714876" y="78579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5286380" y="221455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3500438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705600" y="485776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357159" y="5286388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que tu piel tostada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357298"/>
            <a:ext cx="4026594" cy="386970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768" y="5072074"/>
            <a:ext cx="1717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 el color de </a:t>
            </a:r>
          </a:p>
          <a:p>
            <a:pPr algn="ctr"/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amores</a:t>
            </a:r>
            <a:endParaRPr lang="es-ES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0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142984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286016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429000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4572032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5715016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0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142984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2286016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3429000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4572032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5715016"/>
            <a:ext cx="1285884" cy="11429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CuadroTexto"/>
          <p:cNvSpPr txBox="1"/>
          <p:nvPr/>
        </p:nvSpPr>
        <p:spPr>
          <a:xfrm>
            <a:off x="1928794" y="3571876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cofre de mis valores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0"/>
                            </p:stCondLst>
                            <p:childTnLst>
                              <p:par>
                                <p:cTn id="14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28586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8618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86650" y="121442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07181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8618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86650" y="300037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5643570" y="500042"/>
            <a:ext cx="24721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Espejo de mi mirada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53858">
            <a:off x="3752865" y="3496008"/>
            <a:ext cx="1928826" cy="30412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770610" y="1872672"/>
            <a:ext cx="1928826" cy="30412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285728"/>
            <a:ext cx="1928826" cy="30412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723631" y="1888571"/>
            <a:ext cx="1928826" cy="3041218"/>
          </a:xfrm>
          <a:prstGeom prst="rect">
            <a:avLst/>
          </a:prstGeom>
          <a:effectLst/>
        </p:spPr>
      </p:pic>
      <p:sp>
        <p:nvSpPr>
          <p:cNvPr id="13" name="12 CuadroTexto"/>
          <p:cNvSpPr txBox="1"/>
          <p:nvPr/>
        </p:nvSpPr>
        <p:spPr>
          <a:xfrm>
            <a:off x="5929322" y="4500570"/>
            <a:ext cx="2813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Motivo de mis pasiones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1F3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3218521">
            <a:off x="4831814" y="1125834"/>
            <a:ext cx="2857500" cy="2514600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1981458">
            <a:off x="3554774" y="407890"/>
            <a:ext cx="2857500" cy="2514600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6516410">
            <a:off x="5240926" y="2209786"/>
            <a:ext cx="2857500" cy="2514600"/>
          </a:xfrm>
          <a:prstGeom prst="rect">
            <a:avLst/>
          </a:prstGeom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078449">
            <a:off x="4674146" y="3331363"/>
            <a:ext cx="2857500" cy="2514600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23740">
            <a:off x="3589153" y="3909904"/>
            <a:ext cx="3035099" cy="2400368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892795">
            <a:off x="2842142" y="4090505"/>
            <a:ext cx="2507908" cy="2206959"/>
          </a:xfrm>
          <a:prstGeom prst="rect">
            <a:avLst/>
          </a:prstGeom>
        </p:spPr>
      </p:pic>
      <p:pic>
        <p:nvPicPr>
          <p:cNvPr id="18" name="1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817629">
            <a:off x="1822606" y="3574017"/>
            <a:ext cx="2857500" cy="2514600"/>
          </a:xfrm>
          <a:prstGeom prst="rect">
            <a:avLst/>
          </a:prstGeom>
        </p:spPr>
      </p:pic>
      <p:pic>
        <p:nvPicPr>
          <p:cNvPr id="19" name="1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576594">
            <a:off x="1257543" y="2520138"/>
            <a:ext cx="2857500" cy="2514600"/>
          </a:xfrm>
          <a:prstGeom prst="rect">
            <a:avLst/>
          </a:prstGeom>
        </p:spPr>
      </p:pic>
      <p:pic>
        <p:nvPicPr>
          <p:cNvPr id="20" name="1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7557590">
            <a:off x="1428032" y="1208960"/>
            <a:ext cx="2857500" cy="2514600"/>
          </a:xfrm>
          <a:prstGeom prst="rect">
            <a:avLst/>
          </a:prstGeom>
        </p:spPr>
      </p:pic>
      <p:pic>
        <p:nvPicPr>
          <p:cNvPr id="21" name="2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2285984" y="571480"/>
            <a:ext cx="2857500" cy="25146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14282" y="4857760"/>
            <a:ext cx="14141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para mi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tus caderas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F35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6828" cy="6858000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95069">
            <a:off x="7975083" y="67069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5715008" y="571480"/>
            <a:ext cx="1984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Ritmo de danza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africana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E003F">
                  <a:shade val="30000"/>
                  <a:satMod val="115000"/>
                </a:srgbClr>
              </a:gs>
              <a:gs pos="50000">
                <a:srgbClr val="7E003F">
                  <a:shade val="67500"/>
                  <a:satMod val="115000"/>
                </a:srgbClr>
              </a:gs>
              <a:gs pos="100000">
                <a:srgbClr val="7E003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428604"/>
            <a:ext cx="1285884" cy="1377733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5214950"/>
            <a:ext cx="1285884" cy="1377733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714620"/>
            <a:ext cx="1285884" cy="1377733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3000372"/>
            <a:ext cx="1285884" cy="1377733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642918"/>
            <a:ext cx="1285884" cy="1377733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428736"/>
            <a:ext cx="1285884" cy="1377733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714356"/>
            <a:ext cx="1285884" cy="1377733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285884" cy="1377733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4214818"/>
            <a:ext cx="1285884" cy="1377733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5000636"/>
            <a:ext cx="1285884" cy="1377733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4786322"/>
            <a:ext cx="1285884" cy="1377733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3929066"/>
            <a:ext cx="1285884" cy="1377733"/>
          </a:xfrm>
          <a:prstGeom prst="rect">
            <a:avLst/>
          </a:prstGeom>
        </p:spPr>
      </p:pic>
      <p:pic>
        <p:nvPicPr>
          <p:cNvPr id="17" name="16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071678"/>
            <a:ext cx="2857500" cy="26670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5715008" y="1214422"/>
            <a:ext cx="29017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Suavidad, belleza, calma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8A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84602" cy="6858000"/>
          </a:xfrm>
          <a:prstGeom prst="rect">
            <a:avLst/>
          </a:prstGeom>
        </p:spPr>
      </p:pic>
      <p:pic>
        <p:nvPicPr>
          <p:cNvPr id="5" name="4 Imagen" descr="geometry-153158_640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eometry-153158_640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1214422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ometry-153158_640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257174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ometry-153158_640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378619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492917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7143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1285860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64318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385762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500061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2000232" y="4643446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Olas que a tu mar me llevan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037746">
            <a:off x="3849863" y="59595"/>
            <a:ext cx="1790700" cy="1905000"/>
          </a:xfrm>
          <a:prstGeom prst="rect">
            <a:avLst/>
          </a:prstGeom>
        </p:spPr>
      </p:pic>
      <p:pic>
        <p:nvPicPr>
          <p:cNvPr id="6" name="5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037746">
            <a:off x="4707117" y="59594"/>
            <a:ext cx="1790700" cy="1905000"/>
          </a:xfrm>
          <a:prstGeom prst="rect">
            <a:avLst/>
          </a:prstGeom>
        </p:spPr>
      </p:pic>
      <p:pic>
        <p:nvPicPr>
          <p:cNvPr id="7" name="6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744408">
            <a:off x="5618733" y="593339"/>
            <a:ext cx="1790700" cy="2038385"/>
          </a:xfrm>
          <a:prstGeom prst="rect">
            <a:avLst/>
          </a:prstGeom>
        </p:spPr>
      </p:pic>
      <p:pic>
        <p:nvPicPr>
          <p:cNvPr id="8" name="7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310587">
            <a:off x="6121782" y="1321226"/>
            <a:ext cx="1790700" cy="2038385"/>
          </a:xfrm>
          <a:prstGeom prst="rect">
            <a:avLst/>
          </a:prstGeom>
        </p:spPr>
      </p:pic>
      <p:pic>
        <p:nvPicPr>
          <p:cNvPr id="9" name="8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124603" y="3090843"/>
            <a:ext cx="1790700" cy="2038385"/>
          </a:xfrm>
          <a:prstGeom prst="rect">
            <a:avLst/>
          </a:prstGeom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838851" y="4019538"/>
            <a:ext cx="1790700" cy="2038385"/>
          </a:xfrm>
          <a:prstGeom prst="rect">
            <a:avLst/>
          </a:prstGeom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367956">
            <a:off x="5195909" y="4519603"/>
            <a:ext cx="1790700" cy="2038385"/>
          </a:xfrm>
          <a:prstGeom prst="rect">
            <a:avLst/>
          </a:prstGeom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212753">
            <a:off x="4159626" y="4908958"/>
            <a:ext cx="1790700" cy="2038385"/>
          </a:xfrm>
          <a:prstGeom prst="rect">
            <a:avLst/>
          </a:prstGeom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3852">
            <a:off x="3230931" y="4908960"/>
            <a:ext cx="1790700" cy="2038385"/>
          </a:xfrm>
          <a:prstGeom prst="rect">
            <a:avLst/>
          </a:prstGeom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19651">
            <a:off x="2452109" y="4619194"/>
            <a:ext cx="1790700" cy="2038385"/>
          </a:xfrm>
          <a:prstGeom prst="rect">
            <a:avLst/>
          </a:prstGeom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631974">
            <a:off x="1813727" y="3836499"/>
            <a:ext cx="1790700" cy="2038385"/>
          </a:xfrm>
          <a:prstGeom prst="rect">
            <a:avLst/>
          </a:prstGeom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619671">
            <a:off x="1442168" y="2868612"/>
            <a:ext cx="1790700" cy="2038385"/>
          </a:xfrm>
          <a:prstGeom prst="rect">
            <a:avLst/>
          </a:prstGeom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619671">
            <a:off x="1585044" y="1868480"/>
            <a:ext cx="1790700" cy="2038385"/>
          </a:xfrm>
          <a:prstGeom prst="rect">
            <a:avLst/>
          </a:prstGeom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083402">
            <a:off x="1942233" y="1154100"/>
            <a:ext cx="1790700" cy="2038385"/>
          </a:xfrm>
          <a:prstGeom prst="rect">
            <a:avLst/>
          </a:prstGeom>
        </p:spPr>
      </p:pic>
      <p:pic>
        <p:nvPicPr>
          <p:cNvPr id="19" name="18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886703">
            <a:off x="2691246" y="220881"/>
            <a:ext cx="1790700" cy="2038385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85720" y="5429264"/>
            <a:ext cx="20717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Olas que en tu mar me atrapan</a:t>
            </a:r>
            <a:endParaRPr lang="es-ES" sz="20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2786050" y="-50009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286248" y="-571528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928794" y="92867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357290" y="2285992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785786" y="3571876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0" y="4786322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714876" y="78579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5286380" y="221455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3500438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705600" y="485776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1214414" y="3286124"/>
            <a:ext cx="32223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negra, tu vientre oscuro</a:t>
            </a:r>
            <a:endParaRPr lang="es-ES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357298"/>
            <a:ext cx="4026594" cy="38697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28604"/>
            <a:ext cx="1592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Fértil campo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donde anidan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86650" y="121442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86650" y="300037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357158" y="5286388"/>
            <a:ext cx="1555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Semillas De </a:t>
            </a:r>
          </a:p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nuevas Vidas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0"/>
            <a:ext cx="9144000" cy="684687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1053858">
            <a:off x="3752865" y="3496008"/>
            <a:ext cx="1928826" cy="30412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6200000">
            <a:off x="1770610" y="1872672"/>
            <a:ext cx="1928826" cy="30412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714744" y="285728"/>
            <a:ext cx="1928826" cy="30412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5400000">
            <a:off x="5723631" y="1888571"/>
            <a:ext cx="1928826" cy="3041218"/>
          </a:xfrm>
          <a:prstGeom prst="rect">
            <a:avLst/>
          </a:prstGeom>
          <a:effectLst/>
        </p:spPr>
      </p:pic>
      <p:sp>
        <p:nvSpPr>
          <p:cNvPr id="9" name="8 CuadroTexto"/>
          <p:cNvSpPr txBox="1"/>
          <p:nvPr/>
        </p:nvSpPr>
        <p:spPr>
          <a:xfrm>
            <a:off x="6143636" y="4857760"/>
            <a:ext cx="27286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Donde crecerá tu mundo </a:t>
            </a:r>
            <a:b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tristezas y alegrías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8944" y="-44559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702937" y="-41697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91172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94034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234048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236910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46068" y="369780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560061" y="372642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03192" y="512656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417185" y="515518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CuadroTexto"/>
          <p:cNvSpPr txBox="1"/>
          <p:nvPr/>
        </p:nvSpPr>
        <p:spPr>
          <a:xfrm>
            <a:off x="7358082" y="4643446"/>
            <a:ext cx="1725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puro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azabache son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19" name="18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95069">
            <a:off x="7893829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1357290" y="571480"/>
            <a:ext cx="1351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lindos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ojazos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428604"/>
            <a:ext cx="1285884" cy="1377733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5214950"/>
            <a:ext cx="1285884" cy="1377733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2714620"/>
            <a:ext cx="1285884" cy="1377733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3000372"/>
            <a:ext cx="1285884" cy="1377733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642918"/>
            <a:ext cx="1285884" cy="1377733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1428736"/>
            <a:ext cx="1285884" cy="1377733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714356"/>
            <a:ext cx="1285884" cy="1377733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285884" cy="1377733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4214818"/>
            <a:ext cx="1285884" cy="1377733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5000636"/>
            <a:ext cx="1285884" cy="1377733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4786322"/>
            <a:ext cx="1285884" cy="1377733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3929066"/>
            <a:ext cx="1285884" cy="1377733"/>
          </a:xfrm>
          <a:prstGeom prst="rect">
            <a:avLst/>
          </a:prstGeom>
        </p:spPr>
      </p:pic>
      <p:pic>
        <p:nvPicPr>
          <p:cNvPr id="17" name="16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253F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071678"/>
            <a:ext cx="2857500" cy="26670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642910" y="4572008"/>
            <a:ext cx="17604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pétalos </a:t>
            </a:r>
          </a:p>
          <a:p>
            <a:pPr algn="ctr"/>
            <a:r>
              <a:rPr lang="es-ES" sz="20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tus labios</a:t>
            </a:r>
            <a:endParaRPr lang="es-ES" sz="20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214282" y="1071546"/>
            <a:ext cx="13548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mas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bonita flor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0066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9597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2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4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8619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2917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7143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1285860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64318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385762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500061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2500298" y="5786454"/>
            <a:ext cx="1388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nació </a:t>
            </a:r>
          </a:p>
          <a:p>
            <a:pPr algn="ctr"/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campo</a:t>
            </a:r>
            <a:endParaRPr lang="es-ES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037746">
            <a:off x="3849863" y="59595"/>
            <a:ext cx="1790700" cy="1905000"/>
          </a:xfrm>
          <a:prstGeom prst="rect">
            <a:avLst/>
          </a:prstGeom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037746">
            <a:off x="4707117" y="59594"/>
            <a:ext cx="1790700" cy="1905000"/>
          </a:xfrm>
          <a:prstGeom prst="rect">
            <a:avLst/>
          </a:prstGeom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44408">
            <a:off x="5618733" y="593339"/>
            <a:ext cx="1790700" cy="2038385"/>
          </a:xfrm>
          <a:prstGeom prst="rect">
            <a:avLst/>
          </a:prstGeom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10587">
            <a:off x="6121782" y="1321226"/>
            <a:ext cx="1790700" cy="2038385"/>
          </a:xfrm>
          <a:prstGeom prst="rect">
            <a:avLst/>
          </a:prstGeom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24603" y="3090843"/>
            <a:ext cx="1790700" cy="2038385"/>
          </a:xfrm>
          <a:prstGeom prst="rect">
            <a:avLst/>
          </a:prstGeom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838851" y="4019538"/>
            <a:ext cx="1790700" cy="2038385"/>
          </a:xfrm>
          <a:prstGeom prst="rect">
            <a:avLst/>
          </a:prstGeom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367956">
            <a:off x="5195909" y="4519603"/>
            <a:ext cx="1790700" cy="2038385"/>
          </a:xfrm>
          <a:prstGeom prst="rect">
            <a:avLst/>
          </a:prstGeom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212753">
            <a:off x="4159626" y="4908958"/>
            <a:ext cx="1790700" cy="2038385"/>
          </a:xfrm>
          <a:prstGeom prst="rect">
            <a:avLst/>
          </a:prstGeom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963852">
            <a:off x="3230931" y="4908960"/>
            <a:ext cx="1790700" cy="2038385"/>
          </a:xfrm>
          <a:prstGeom prst="rect">
            <a:avLst/>
          </a:prstGeom>
        </p:spPr>
      </p:pic>
      <p:pic>
        <p:nvPicPr>
          <p:cNvPr id="19" name="18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19651">
            <a:off x="2452109" y="4619194"/>
            <a:ext cx="1790700" cy="2038385"/>
          </a:xfrm>
          <a:prstGeom prst="rect">
            <a:avLst/>
          </a:prstGeom>
        </p:spPr>
      </p:pic>
      <p:pic>
        <p:nvPicPr>
          <p:cNvPr id="20" name="19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631974">
            <a:off x="1813727" y="3836499"/>
            <a:ext cx="1790700" cy="2038385"/>
          </a:xfrm>
          <a:prstGeom prst="rect">
            <a:avLst/>
          </a:prstGeom>
        </p:spPr>
      </p:pic>
      <p:pic>
        <p:nvPicPr>
          <p:cNvPr id="21" name="20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19671">
            <a:off x="1442168" y="2868612"/>
            <a:ext cx="1790700" cy="2038385"/>
          </a:xfrm>
          <a:prstGeom prst="rect">
            <a:avLst/>
          </a:prstGeom>
        </p:spPr>
      </p:pic>
      <p:pic>
        <p:nvPicPr>
          <p:cNvPr id="22" name="21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19671">
            <a:off x="1585044" y="1868480"/>
            <a:ext cx="1790700" cy="2038385"/>
          </a:xfrm>
          <a:prstGeom prst="rect">
            <a:avLst/>
          </a:prstGeom>
        </p:spPr>
      </p:pic>
      <p:pic>
        <p:nvPicPr>
          <p:cNvPr id="23" name="22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083402">
            <a:off x="1942233" y="1154100"/>
            <a:ext cx="1790700" cy="2038385"/>
          </a:xfrm>
          <a:prstGeom prst="rect">
            <a:avLst/>
          </a:prstGeom>
        </p:spPr>
      </p:pic>
      <p:pic>
        <p:nvPicPr>
          <p:cNvPr id="24" name="23 Imagen" descr="fire-4435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886703">
            <a:off x="2691246" y="220881"/>
            <a:ext cx="1790700" cy="2038385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428596" y="4572008"/>
            <a:ext cx="19046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nácar negra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tu piel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428604"/>
            <a:ext cx="1285884" cy="1377733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214950"/>
            <a:ext cx="1285884" cy="1377733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714620"/>
            <a:ext cx="1285884" cy="1377733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3000372"/>
            <a:ext cx="1285884" cy="1377733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642918"/>
            <a:ext cx="1285884" cy="1377733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1428736"/>
            <a:ext cx="1285884" cy="1377733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714356"/>
            <a:ext cx="1285884" cy="1377733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285884" cy="1377733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4214818"/>
            <a:ext cx="1285884" cy="1377733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5000636"/>
            <a:ext cx="1285884" cy="1377733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4786322"/>
            <a:ext cx="1285884" cy="1377733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929066"/>
            <a:ext cx="1285884" cy="1377733"/>
          </a:xfrm>
          <a:prstGeom prst="rect">
            <a:avLst/>
          </a:prstGeom>
        </p:spPr>
      </p:pic>
      <p:pic>
        <p:nvPicPr>
          <p:cNvPr id="17" name="16 Imagen" descr="rehilete5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071678"/>
            <a:ext cx="2857500" cy="26670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6858016" y="5143512"/>
            <a:ext cx="1463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Suave como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 seda</a:t>
            </a:r>
            <a:endParaRPr lang="es-E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095069">
            <a:off x="7893829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428596" y="4857760"/>
            <a:ext cx="1630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Igual que un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espejo tersa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6429388" y="5429264"/>
            <a:ext cx="2257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perfume de mujer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095069">
            <a:off x="7893829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EA4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7429520" y="5715016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edén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belleza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04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-50009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-571528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8579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3571876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85776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78579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21455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3643314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05600" y="4857760"/>
            <a:ext cx="2438400" cy="2438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428596" y="4714884"/>
            <a:ext cx="19014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tus dientes</a:t>
            </a:r>
          </a:p>
          <a:p>
            <a:pPr algn="ctr"/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marfilados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928794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128586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8618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86650" y="121442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928794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307181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8618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86650" y="300037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5715008" y="85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572132" y="5214950"/>
            <a:ext cx="26597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la luz de la luna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131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8944" y="-44559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702937" y="-41697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91172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94034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234048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236910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46068" y="369780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560061" y="372642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03192" y="512656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417185" y="515518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6786578" y="5357827"/>
            <a:ext cx="1785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tu boca carnuda</a:t>
            </a:r>
          </a:p>
          <a:p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8944" y="-44559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702937" y="-41697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91172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94034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17506" y="2340486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631499" y="2369105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46068" y="369780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560061" y="372642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03192" y="5126568"/>
            <a:ext cx="2033138" cy="20670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V="1">
            <a:off x="2417185" y="5155187"/>
            <a:ext cx="2033138" cy="20097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7143768" y="2285992"/>
            <a:ext cx="16850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como </a:t>
            </a:r>
          </a:p>
          <a:p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negro marco 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ágrima"/>
          <p:cNvSpPr/>
          <p:nvPr/>
        </p:nvSpPr>
        <p:spPr>
          <a:xfrm rot="7992435">
            <a:off x="3601127" y="100674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24760">
            <a:off x="3744184" y="4185354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3991">
            <a:off x="1671496" y="2028695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27057">
            <a:off x="5673244" y="2101351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185048">
            <a:off x="4813132" y="526859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72963">
            <a:off x="2386682" y="457888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3318">
            <a:off x="2119935" y="3548704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92162">
            <a:off x="5222985" y="3294167"/>
            <a:ext cx="2214578" cy="2214578"/>
          </a:xfrm>
          <a:prstGeom prst="teardrop">
            <a:avLst>
              <a:gd name="adj" fmla="val 13072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929454" y="5143512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exponer tu hermosura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0000">
                <a:schemeClr val="accent3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053858">
            <a:off x="3752865" y="3496008"/>
            <a:ext cx="1928826" cy="30412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770610" y="1872672"/>
            <a:ext cx="1928826" cy="30412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285728"/>
            <a:ext cx="1928826" cy="30412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723631" y="1888571"/>
            <a:ext cx="1928826" cy="3041218"/>
          </a:xfrm>
          <a:prstGeom prst="rect">
            <a:avLst/>
          </a:prstGeom>
          <a:effectLst/>
        </p:spPr>
      </p:pic>
      <p:sp>
        <p:nvSpPr>
          <p:cNvPr id="9" name="8 CuadroTexto"/>
          <p:cNvSpPr txBox="1"/>
          <p:nvPr/>
        </p:nvSpPr>
        <p:spPr>
          <a:xfrm>
            <a:off x="428596" y="4214818"/>
            <a:ext cx="21900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Tienes tus manos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cansadas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EA400">
                  <a:shade val="67500"/>
                  <a:satMod val="115000"/>
                </a:srgbClr>
              </a:gs>
              <a:gs pos="100000">
                <a:srgbClr val="DEA4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zdcybkjpl1qasnrqo3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743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2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4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86190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29174"/>
            <a:ext cx="207167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7143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1285860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64318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3857628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5000612"/>
            <a:ext cx="1928793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CuadroTexto"/>
          <p:cNvSpPr txBox="1"/>
          <p:nvPr/>
        </p:nvSpPr>
        <p:spPr>
          <a:xfrm>
            <a:off x="4929190" y="285728"/>
            <a:ext cx="1447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trabajar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sufrir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EA400">
                  <a:shade val="67500"/>
                  <a:satMod val="115000"/>
                </a:srgbClr>
              </a:gs>
              <a:gs pos="100000">
                <a:srgbClr val="DEA4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128586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57213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786182" y="128586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486650" y="121442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3071811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57213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786182" y="3071810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486650" y="300037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6000760" y="5072074"/>
            <a:ext cx="2414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DEA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luchar para vivir</a:t>
            </a:r>
            <a:endParaRPr lang="es-ES" sz="2000" b="1" dirty="0">
              <a:solidFill>
                <a:srgbClr val="DEA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04000"/>
              </a:gs>
              <a:gs pos="50000">
                <a:srgbClr val="DEA400">
                  <a:shade val="67500"/>
                  <a:satMod val="115000"/>
                </a:srgbClr>
              </a:gs>
              <a:gs pos="100000">
                <a:srgbClr val="DEA4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95069">
            <a:off x="7893829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1357290" y="3571876"/>
            <a:ext cx="30524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luchar por que tu raza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3218521">
            <a:off x="4831814" y="1125834"/>
            <a:ext cx="2857500" cy="251460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1981458">
            <a:off x="3554774" y="407890"/>
            <a:ext cx="2857500" cy="251460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6516410">
            <a:off x="5240926" y="2209786"/>
            <a:ext cx="2857500" cy="251460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078449">
            <a:off x="4674146" y="3331363"/>
            <a:ext cx="2857500" cy="251460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23740">
            <a:off x="3589153" y="3909904"/>
            <a:ext cx="3035099" cy="2400368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892795">
            <a:off x="2842142" y="4090505"/>
            <a:ext cx="2507908" cy="2206959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817629">
            <a:off x="1822606" y="3574017"/>
            <a:ext cx="2857500" cy="2514600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576594">
            <a:off x="1257543" y="2520138"/>
            <a:ext cx="2857500" cy="2514600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7557590">
            <a:off x="1428032" y="1208960"/>
            <a:ext cx="2857500" cy="2514600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2285984" y="571480"/>
            <a:ext cx="2857500" cy="25146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6286512" y="5572140"/>
            <a:ext cx="2857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Tenga  un </a:t>
            </a:r>
            <a:r>
              <a:rPr lang="es-ES_tradnl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 porvenir</a:t>
            </a:r>
            <a:endParaRPr lang="es-ES" sz="20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Image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571472" y="21429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32" y="285728"/>
            <a:ext cx="2877711" cy="71404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puro azabache son,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lindos ojazos.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pétalos son tus labios,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mas bonita flor,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nació nunca en el campo.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nácar negra es tu piel,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suave como fina seda,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igual que un espejo tersa,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perfume de mujer,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edén de la belleza.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tus dientes marfilados,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la luz de la luna,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tu boca carnuda,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como negro marco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exponer tu hermosura.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Tienes tus manos cansadas,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trabajar y sufrir,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luchar para vivir,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luchar por que tu raza,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tenga mejor porvenir.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Luis Pindado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http://data0.eklablog.com/tubes-passion/mod_article843597_72.png?71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071546"/>
            <a:ext cx="4667250" cy="458152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714348" y="285728"/>
            <a:ext cx="2981907" cy="6063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que cada verso,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 para ti morena,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rosa roja y negra,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ponerla en el pelo,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negra cabellera.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que tu piel tostada,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 el color de mis amores,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cofre de mis valores,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espejo de mi mirada,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motivo de mis pasiones.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para mi tus caderas,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ritmo de danza africana,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suavidad, belleza, calma,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olas que a tu mar me llevan,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olas que en tu mar me atrapan.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negra, tu vientre oscuro,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fértil campo donde anidan,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semillas de nuevas vidas,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donde crecerá tu mundo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tristezas y alegrías. </a:t>
            </a:r>
            <a:b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16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928926" y="357166"/>
            <a:ext cx="26420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Una Mujer</a:t>
            </a:r>
          </a:p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Morena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428604"/>
            <a:ext cx="1285884" cy="1377733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5214950"/>
            <a:ext cx="1285884" cy="1377733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14620"/>
            <a:ext cx="1285884" cy="1377733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3000372"/>
            <a:ext cx="1285884" cy="1377733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642918"/>
            <a:ext cx="1285884" cy="1377733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1428736"/>
            <a:ext cx="1285884" cy="1377733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714356"/>
            <a:ext cx="1285884" cy="1377733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14488"/>
            <a:ext cx="1285884" cy="1377733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214818"/>
            <a:ext cx="1285884" cy="1377733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5000636"/>
            <a:ext cx="1285884" cy="1377733"/>
          </a:xfrm>
          <a:prstGeom prst="rect">
            <a:avLst/>
          </a:prstGeom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4786322"/>
            <a:ext cx="1285884" cy="1377733"/>
          </a:xfrm>
          <a:prstGeom prst="rect">
            <a:avLst/>
          </a:prstGeom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929066"/>
            <a:ext cx="1285884" cy="1377733"/>
          </a:xfrm>
          <a:prstGeom prst="rect">
            <a:avLst/>
          </a:prstGeom>
        </p:spPr>
      </p:pic>
      <p:pic>
        <p:nvPicPr>
          <p:cNvPr id="21" name="20 Imagen" descr="rehilete5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3071802" y="2071678"/>
            <a:ext cx="2857500" cy="2667000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157858">
            <a:off x="1116606" y="4021830"/>
            <a:ext cx="2152650" cy="1381126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214282" y="5786454"/>
            <a:ext cx="2598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Texto  del poema: </a:t>
            </a:r>
            <a:r>
              <a:rPr lang="es-ES" sz="1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José Luis Pindado</a:t>
            </a:r>
          </a:p>
          <a:p>
            <a:endParaRPr lang="es-ES_tradnl" sz="12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6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2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LA DAMA DE EBAN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--LA DAMA DE EBANO--</Template>
  <TotalTime>0</TotalTime>
  <Words>261</Words>
  <Application>Microsoft Office PowerPoint</Application>
  <PresentationFormat>Presentación en pantalla (4:3)</PresentationFormat>
  <Paragraphs>82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--LA DAMA DE EBANO--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2014-11-09T18:44:17Z</dcterms:created>
  <dcterms:modified xsi:type="dcterms:W3CDTF">2014-11-09T18:46:14Z</dcterms:modified>
</cp:coreProperties>
</file>