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81" r:id="rId4"/>
    <p:sldId id="256" r:id="rId5"/>
    <p:sldId id="277" r:id="rId6"/>
    <p:sldId id="280" r:id="rId7"/>
    <p:sldId id="279" r:id="rId8"/>
    <p:sldId id="278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7" r:id="rId17"/>
    <p:sldId id="266" r:id="rId18"/>
    <p:sldId id="265" r:id="rId19"/>
    <p:sldId id="264" r:id="rId20"/>
    <p:sldId id="263" r:id="rId21"/>
    <p:sldId id="262" r:id="rId22"/>
    <p:sldId id="261" r:id="rId23"/>
    <p:sldId id="292" r:id="rId24"/>
    <p:sldId id="290" r:id="rId25"/>
    <p:sldId id="289" r:id="rId26"/>
    <p:sldId id="288" r:id="rId27"/>
    <p:sldId id="259" r:id="rId28"/>
    <p:sldId id="287" r:id="rId29"/>
    <p:sldId id="286" r:id="rId30"/>
    <p:sldId id="285" r:id="rId31"/>
    <p:sldId id="283" r:id="rId32"/>
    <p:sldId id="282" r:id="rId33"/>
    <p:sldId id="260" r:id="rId34"/>
    <p:sldId id="295" r:id="rId35"/>
    <p:sldId id="294" r:id="rId36"/>
    <p:sldId id="258" r:id="rId37"/>
    <p:sldId id="299" r:id="rId38"/>
    <p:sldId id="300" r:id="rId39"/>
    <p:sldId id="296" r:id="rId40"/>
    <p:sldId id="298" r:id="rId41"/>
    <p:sldId id="297" r:id="rId42"/>
    <p:sldId id="301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5596u3mmfFCAlwfMw3hfg" hashData="5TuA0XppqLvlzqJLCTOP0wiuvY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4ADE"/>
    <a:srgbClr val="00421E"/>
    <a:srgbClr val="1E5260"/>
    <a:srgbClr val="743806"/>
    <a:srgbClr val="76003B"/>
    <a:srgbClr val="967D12"/>
    <a:srgbClr val="E4BE1C"/>
    <a:srgbClr val="000099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70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F6160-E69F-4674-8492-B3931D5B79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B7DC1-3DFE-4D9D-9DB2-C74D9F8E06D2}" type="datetimeFigureOut">
              <a:rPr lang="es-ES" smtClean="0"/>
              <a:pPr/>
              <a:t>09/10/2014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EE605-DC16-45C5-BB4F-784BC42DF4D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B9CC9B9-5039-4CF7-897C-6F0A27453D6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6.png"/><Relationship Id="rId7" Type="http://schemas.openxmlformats.org/officeDocument/2006/relationships/image" Target="../media/image4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8" name="17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62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20000" contrast="40000"/>
          </a:blip>
          <a:srcRect/>
          <a:stretch>
            <a:fillRect/>
          </a:stretch>
        </p:blipFill>
        <p:spPr bwMode="auto">
          <a:xfrm>
            <a:off x="357158" y="428604"/>
            <a:ext cx="4956513" cy="1071570"/>
          </a:xfrm>
          <a:prstGeom prst="rect">
            <a:avLst/>
          </a:prstGeom>
          <a:noFill/>
        </p:spPr>
      </p:pic>
      <p:pic>
        <p:nvPicPr>
          <p:cNvPr id="40964" name="Picture 4" descr="Rendered Image"/>
          <p:cNvPicPr>
            <a:picLocks noChangeAspect="1" noChangeArrowheads="1"/>
          </p:cNvPicPr>
          <p:nvPr/>
        </p:nvPicPr>
        <p:blipFill>
          <a:blip r:embed="rId5">
            <a:lum bright="-20000" contrast="40000"/>
          </a:blip>
          <a:srcRect/>
          <a:stretch>
            <a:fillRect/>
          </a:stretch>
        </p:blipFill>
        <p:spPr bwMode="auto">
          <a:xfrm>
            <a:off x="1500166" y="3890502"/>
            <a:ext cx="1219201" cy="938678"/>
          </a:xfrm>
          <a:prstGeom prst="rect">
            <a:avLst/>
          </a:prstGeom>
          <a:noFill/>
        </p:spPr>
      </p:pic>
      <p:pic>
        <p:nvPicPr>
          <p:cNvPr id="40966" name="Picture 6" descr="Rendered Image"/>
          <p:cNvPicPr>
            <a:picLocks noChangeAspect="1" noChangeArrowheads="1"/>
          </p:cNvPicPr>
          <p:nvPr/>
        </p:nvPicPr>
        <p:blipFill>
          <a:blip r:embed="rId6">
            <a:lum bright="-20000" contrast="40000"/>
          </a:blip>
          <a:srcRect/>
          <a:stretch>
            <a:fillRect/>
          </a:stretch>
        </p:blipFill>
        <p:spPr bwMode="auto">
          <a:xfrm>
            <a:off x="3428992" y="3929066"/>
            <a:ext cx="1212398" cy="942976"/>
          </a:xfrm>
          <a:prstGeom prst="rect">
            <a:avLst/>
          </a:prstGeom>
          <a:noFill/>
        </p:spPr>
      </p:pic>
      <p:pic>
        <p:nvPicPr>
          <p:cNvPr id="40968" name="Picture 8" descr="Rendered Image"/>
          <p:cNvPicPr>
            <a:picLocks noChangeAspect="1" noChangeArrowheads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642910" y="5000636"/>
            <a:ext cx="4901740" cy="1000132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6000768"/>
            <a:ext cx="189026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Tema Musical :</a:t>
            </a:r>
            <a:r>
              <a:rPr lang="es-ES_tradnl" sz="1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Gimme</a:t>
            </a:r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More</a:t>
            </a:r>
          </a:p>
          <a:p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Interpreta : </a:t>
            </a:r>
            <a:r>
              <a:rPr lang="es-ES_tradnl" sz="1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Britney</a:t>
            </a:r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r>
              <a:rPr lang="es-ES_tradnl" sz="1400" b="1" dirty="0" err="1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Spears</a:t>
            </a:r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7689756" y="5715016"/>
            <a:ext cx="1454244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Esta es una creación</a:t>
            </a:r>
          </a:p>
          <a:p>
            <a:pPr algn="ctr"/>
            <a:r>
              <a:rPr lang="es-ES_tradnl" sz="1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de Raquel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  <p:pic>
        <p:nvPicPr>
          <p:cNvPr id="15" name="14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sndAc>
      <p:stSnd loop="1">
        <p:snd r:embed="rId2" name="Britney Spears - Gimme M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000"/>
                            </p:stCondLst>
                            <p:childTnLst>
                              <p:par>
                                <p:cTn id="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0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60000">
                  <a:shade val="67500"/>
                  <a:satMod val="115000"/>
                </a:srgbClr>
              </a:gs>
              <a:gs pos="100000">
                <a:srgbClr val="76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Triángulo rectángulo"/>
          <p:cNvSpPr/>
          <p:nvPr/>
        </p:nvSpPr>
        <p:spPr>
          <a:xfrm>
            <a:off x="4572000" y="0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2214546" y="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1357290" y="1214422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5286380" y="1214422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5929322" y="2428868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785786" y="2500306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0" y="378619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6715140" y="3643314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3854535">
            <a:off x="5396068" y="1309886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3958264">
            <a:off x="5744663" y="2011377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4771532">
            <a:off x="5861012" y="2667575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5769429">
            <a:off x="5718135" y="3239080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860043">
                  <a:shade val="67500"/>
                  <a:satMod val="115000"/>
                </a:srgbClr>
              </a:gs>
              <a:gs pos="100000">
                <a:srgbClr val="86004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77000">
                <a:srgbClr val="E4BE1C"/>
              </a:gs>
              <a:gs pos="8000">
                <a:srgbClr val="83A7C3"/>
              </a:gs>
              <a:gs pos="13000">
                <a:srgbClr val="768FB9"/>
              </a:gs>
              <a:gs pos="21001">
                <a:srgbClr val="83A7C3"/>
              </a:gs>
              <a:gs pos="52000">
                <a:srgbClr val="FFFFFF"/>
              </a:gs>
              <a:gs pos="56000">
                <a:srgbClr val="9C6563"/>
              </a:gs>
              <a:gs pos="58000">
                <a:srgbClr val="80302D"/>
              </a:gs>
              <a:gs pos="71001">
                <a:srgbClr val="C0524E"/>
              </a:gs>
              <a:gs pos="94000">
                <a:srgbClr val="EBDAD4"/>
              </a:gs>
              <a:gs pos="100000">
                <a:srgbClr val="55261C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4000496" y="3500438"/>
            <a:ext cx="1214446" cy="3357562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3130767">
            <a:off x="1985691" y="2662365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2999989" y="-161652"/>
            <a:ext cx="153594" cy="40943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764893" y="2583802"/>
            <a:ext cx="152216" cy="393975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772144" y="19469"/>
            <a:ext cx="202634" cy="384842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2990402" y="2585282"/>
            <a:ext cx="199027" cy="401167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052034" y="44202"/>
            <a:ext cx="176677" cy="40943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608097" y="211196"/>
            <a:ext cx="204966" cy="384842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600393" y="2396793"/>
            <a:ext cx="172796" cy="393975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143310" y="2369618"/>
            <a:ext cx="192810" cy="401167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194911" y="187080"/>
            <a:ext cx="176675" cy="409437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412573" y="349893"/>
            <a:ext cx="188060" cy="3836057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384913" y="2253424"/>
            <a:ext cx="174170" cy="3939751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285724" y="2157842"/>
            <a:ext cx="195756" cy="4011676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43806">
                  <a:shade val="67500"/>
                  <a:satMod val="115000"/>
                </a:srgbClr>
              </a:gs>
              <a:gs pos="100000">
                <a:srgbClr val="74380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rgbClr val="E4BE1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rgbClr val="E4BE1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rgbClr val="E4BE1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rgbClr val="E4BE1C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214546" y="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1357290" y="1214422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286380" y="1214422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929322" y="2428868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85786" y="2500306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378619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6715140" y="3643314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19FF81">
                  <a:shade val="67500"/>
                  <a:satMod val="115000"/>
                </a:srgbClr>
              </a:gs>
              <a:gs pos="100000">
                <a:srgbClr val="19FF8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253190" y="1167010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601787" y="1725626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5861011" y="2453262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747546" y="3116459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0">
                <a:srgbClr val="FF3300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54000">
                <a:srgbClr val="FF0000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4000496" y="3500438"/>
            <a:ext cx="1214446" cy="3357562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30767">
            <a:off x="1985691" y="2662365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2999989" y="-161652"/>
            <a:ext cx="153594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764893" y="2583802"/>
            <a:ext cx="152216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772144" y="19469"/>
            <a:ext cx="202634" cy="384842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2990402" y="2585282"/>
            <a:ext cx="199027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052034" y="44202"/>
            <a:ext cx="176677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608097" y="211196"/>
            <a:ext cx="204966" cy="384842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600393" y="2396793"/>
            <a:ext cx="172796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143310" y="2369618"/>
            <a:ext cx="192810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194911" y="187080"/>
            <a:ext cx="176675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412573" y="349893"/>
            <a:ext cx="188060" cy="383605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384913" y="2253424"/>
            <a:ext cx="174170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285724" y="2157842"/>
            <a:ext cx="195756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43806"/>
              </a:gs>
              <a:gs pos="50000">
                <a:srgbClr val="E4BE1C">
                  <a:shade val="67500"/>
                  <a:satMod val="115000"/>
                </a:srgbClr>
              </a:gs>
              <a:gs pos="100000">
                <a:srgbClr val="E4BE1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71000">
                <a:srgbClr val="FFFF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rgbClr val="C00000"/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2214546" y="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1357290" y="1214422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5286380" y="1214422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5929322" y="2428868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785786" y="2500306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3786190"/>
            <a:ext cx="229554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6715140" y="3643314"/>
            <a:ext cx="2428860" cy="1285860"/>
          </a:xfrm>
          <a:prstGeom prst="rtTriangle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rgbClr val="1E5260">
                  <a:shade val="67500"/>
                  <a:satMod val="115000"/>
                </a:srgbClr>
              </a:gs>
              <a:gs pos="100000">
                <a:srgbClr val="1E526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253190" y="1167010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601787" y="1725626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5861011" y="2453262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747546" y="3116459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4100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9933">
                  <a:shade val="67500"/>
                  <a:satMod val="115000"/>
                </a:srgbClr>
              </a:gs>
              <a:gs pos="100000">
                <a:srgbClr val="FF99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4000496" y="3500438"/>
            <a:ext cx="1214446" cy="3357562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30767">
            <a:off x="1985691" y="2662365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99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3142863" y="-163623"/>
            <a:ext cx="153594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907767" y="2581831"/>
            <a:ext cx="152216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915018" y="17498"/>
            <a:ext cx="202634" cy="384842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3133276" y="2583311"/>
            <a:ext cx="199027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194908" y="42231"/>
            <a:ext cx="176677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750971" y="209225"/>
            <a:ext cx="204966" cy="384842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743267" y="2394822"/>
            <a:ext cx="172796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286184" y="2367647"/>
            <a:ext cx="192810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337785" y="185109"/>
            <a:ext cx="176675" cy="4094379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555447" y="347922"/>
            <a:ext cx="188060" cy="3836057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527787" y="2251453"/>
            <a:ext cx="174170" cy="3939751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428598" y="2155871"/>
            <a:ext cx="195756" cy="4011676"/>
          </a:xfrm>
          <a:prstGeom prst="rect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6600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76003B">
                  <a:shade val="67500"/>
                  <a:satMod val="115000"/>
                </a:srgbClr>
              </a:gs>
              <a:gs pos="100000">
                <a:srgbClr val="76003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76003B">
                  <a:shade val="67500"/>
                  <a:satMod val="115000"/>
                </a:srgbClr>
              </a:gs>
              <a:gs pos="100000">
                <a:srgbClr val="76003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76003B">
                  <a:shade val="67500"/>
                  <a:satMod val="115000"/>
                </a:srgbClr>
              </a:gs>
              <a:gs pos="100000">
                <a:srgbClr val="76003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rgbClr val="D60093"/>
              </a:gs>
              <a:gs pos="50000">
                <a:srgbClr val="76003B">
                  <a:shade val="67500"/>
                  <a:satMod val="115000"/>
                </a:srgbClr>
              </a:gs>
              <a:gs pos="100000">
                <a:srgbClr val="76003B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8863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253190" y="116701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601787" y="1725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5861011" y="2453262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747546" y="31164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67D12">
                  <a:shade val="67500"/>
                  <a:satMod val="115000"/>
                </a:srgbClr>
              </a:gs>
              <a:gs pos="100000">
                <a:srgbClr val="967D1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380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4000496" y="3500438"/>
            <a:ext cx="1214446" cy="3357562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30767">
            <a:off x="1985691" y="2662365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3142863" y="-163623"/>
            <a:ext cx="153594" cy="4094379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907767" y="2581831"/>
            <a:ext cx="152216" cy="3939751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915018" y="17498"/>
            <a:ext cx="202634" cy="3848427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3133276" y="2583311"/>
            <a:ext cx="199027" cy="4011676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194908" y="42231"/>
            <a:ext cx="176677" cy="4094379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750971" y="209225"/>
            <a:ext cx="204966" cy="3848427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743267" y="2394822"/>
            <a:ext cx="172796" cy="3939751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286184" y="2367647"/>
            <a:ext cx="192810" cy="4011676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337785" y="185109"/>
            <a:ext cx="176675" cy="4094379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555447" y="347922"/>
            <a:ext cx="188060" cy="3836057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527787" y="2251453"/>
            <a:ext cx="174170" cy="3939751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428598" y="2155871"/>
            <a:ext cx="195756" cy="4011676"/>
          </a:xfrm>
          <a:prstGeom prst="rect">
            <a:avLst/>
          </a:prstGeom>
          <a:solidFill>
            <a:srgbClr val="004AD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E52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253190" y="116701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601787" y="1725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5861011" y="2453262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747546" y="31164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36000">
                <a:schemeClr val="tx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4000496" y="3429000"/>
            <a:ext cx="1214446" cy="3429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30767">
            <a:off x="2054671" y="2521493"/>
            <a:ext cx="1248441" cy="4728315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3142863" y="-163623"/>
            <a:ext cx="153594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907767" y="2581831"/>
            <a:ext cx="152216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915018" y="17498"/>
            <a:ext cx="202634" cy="384842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3133276" y="2583311"/>
            <a:ext cx="199027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194908" y="42231"/>
            <a:ext cx="176677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750971" y="209225"/>
            <a:ext cx="204966" cy="384842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743267" y="2394822"/>
            <a:ext cx="172796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286184" y="2367647"/>
            <a:ext cx="192810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337785" y="185109"/>
            <a:ext cx="176675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555447" y="347922"/>
            <a:ext cx="188060" cy="383605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527787" y="2251453"/>
            <a:ext cx="174170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428598" y="2155871"/>
            <a:ext cx="195756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2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Pentágono"/>
          <p:cNvSpPr/>
          <p:nvPr/>
        </p:nvSpPr>
        <p:spPr>
          <a:xfrm>
            <a:off x="0" y="2071678"/>
            <a:ext cx="4572000" cy="2786082"/>
          </a:xfrm>
          <a:prstGeom prst="homePlat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entágono"/>
          <p:cNvSpPr/>
          <p:nvPr/>
        </p:nvSpPr>
        <p:spPr>
          <a:xfrm rot="10800000">
            <a:off x="4500562" y="2071678"/>
            <a:ext cx="4643438" cy="2786082"/>
          </a:xfrm>
          <a:prstGeom prst="homePlat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entágono"/>
          <p:cNvSpPr/>
          <p:nvPr/>
        </p:nvSpPr>
        <p:spPr>
          <a:xfrm rot="5400000">
            <a:off x="2786062" y="285740"/>
            <a:ext cx="3500438" cy="2928958"/>
          </a:xfrm>
          <a:prstGeom prst="homePlat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entágono"/>
          <p:cNvSpPr/>
          <p:nvPr/>
        </p:nvSpPr>
        <p:spPr>
          <a:xfrm rot="16200000">
            <a:off x="2857500" y="3714740"/>
            <a:ext cx="3357562" cy="2928958"/>
          </a:xfrm>
          <a:prstGeom prst="homePlat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716553" y="6751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253190" y="116701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601787" y="1725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5861011" y="2453262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747546" y="31164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424057" y="378740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709677" y="428747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3995296" y="4501788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217672" y="4492434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632097" y="425287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145034" y="387936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785253" y="3326111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671898" y="2611980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765623" y="1687626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073374" y="1175127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565274" y="720273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351090" y="505959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045747" y="492885"/>
            <a:ext cx="1357322" cy="1571636"/>
          </a:xfrm>
          <a:prstGeom prst="donut">
            <a:avLst/>
          </a:prstGeom>
          <a:gradFill flip="none" rotWithShape="1">
            <a:gsLst>
              <a:gs pos="7600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6141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143240" y="0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200000">
            <a:off x="4536293" y="-35731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125475">
            <a:off x="2571736" y="642918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36359" y="535749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516636">
            <a:off x="5514977" y="116068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1125475">
            <a:off x="2149445" y="1220761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125475">
            <a:off x="1720817" y="1863702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516636">
            <a:off x="5943604" y="1732184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1125475">
            <a:off x="1285851" y="2500307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1125475">
            <a:off x="863560" y="3078150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1125475">
            <a:off x="434932" y="3721091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200000">
            <a:off x="6465119" y="2321699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516636">
            <a:off x="6943737" y="294663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6516636">
            <a:off x="7372364" y="3518134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1125475">
            <a:off x="77774" y="4292594"/>
            <a:ext cx="1214446" cy="1214422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16516636">
            <a:off x="7915296" y="4018200"/>
            <a:ext cx="1142984" cy="1214446"/>
          </a:xfrm>
          <a:prstGeom prst="teardrop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>
            <a:off x="4000496" y="3429000"/>
            <a:ext cx="1214446" cy="3429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1643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4000496" y="0"/>
            <a:ext cx="1143008" cy="3357562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6215058" y="11430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7453422">
            <a:off x="2000216" y="-214322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4276917">
            <a:off x="5974647" y="-144236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3130767">
            <a:off x="2054671" y="2521493"/>
            <a:ext cx="1248441" cy="4728315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501748">
            <a:off x="5906230" y="2649100"/>
            <a:ext cx="1285884" cy="4572000"/>
          </a:xfrm>
          <a:prstGeom prst="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785786" y="571480"/>
            <a:ext cx="7643866" cy="5643602"/>
          </a:xfrm>
          <a:prstGeom prst="frame">
            <a:avLst>
              <a:gd name="adj1" fmla="val 6354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08"/>
            <a:ext cx="6786610" cy="4786346"/>
          </a:xfrm>
          <a:prstGeom prst="frame">
            <a:avLst>
              <a:gd name="adj1" fmla="val 6834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428736"/>
            <a:ext cx="5857916" cy="3929090"/>
          </a:xfrm>
          <a:prstGeom prst="frame">
            <a:avLst>
              <a:gd name="adj1" fmla="val 9242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928802"/>
            <a:ext cx="4857784" cy="2928958"/>
          </a:xfrm>
          <a:prstGeom prst="frame">
            <a:avLst>
              <a:gd name="adj1" fmla="val 10857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643174" y="2428868"/>
            <a:ext cx="3857652" cy="1928826"/>
          </a:xfrm>
          <a:prstGeom prst="frame">
            <a:avLst>
              <a:gd name="adj1" fmla="val 15761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143240" y="2857496"/>
            <a:ext cx="2857520" cy="1071570"/>
          </a:xfrm>
          <a:prstGeom prst="frame">
            <a:avLst>
              <a:gd name="adj1" fmla="val 26060"/>
            </a:avLst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4ADE">
                  <a:shade val="67500"/>
                  <a:satMod val="115000"/>
                </a:srgbClr>
              </a:gs>
              <a:gs pos="100000">
                <a:srgbClr val="004AD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2817524">
            <a:off x="4859429" y="675133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3854535">
            <a:off x="5396066" y="1167009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3958264">
            <a:off x="5744663" y="1725625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4771532">
            <a:off x="6003887" y="2453261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5769429">
            <a:off x="5890422" y="3116458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7431070">
            <a:off x="5566933" y="3787407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7431070">
            <a:off x="4852553" y="4287473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8758802">
            <a:off x="4138172" y="4501787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0459252">
            <a:off x="3360548" y="4492433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3195360">
            <a:off x="2774973" y="4252870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3861433">
            <a:off x="2287910" y="3879368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5061850">
            <a:off x="1928129" y="3326110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6548083">
            <a:off x="1814774" y="2611979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27844">
            <a:off x="1908499" y="1687625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8780215">
            <a:off x="2216250" y="1175126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010315">
            <a:off x="2708150" y="720272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010315">
            <a:off x="3493966" y="505958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29287">
            <a:off x="4188623" y="492884"/>
            <a:ext cx="1357322" cy="1571636"/>
          </a:xfrm>
          <a:prstGeom prst="donut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49328">
            <a:off x="3142863" y="-163623"/>
            <a:ext cx="153594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746742">
            <a:off x="5907767" y="2581831"/>
            <a:ext cx="152216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8068043">
            <a:off x="5915018" y="17498"/>
            <a:ext cx="202634" cy="384842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999778">
            <a:off x="3133276" y="2583311"/>
            <a:ext cx="199027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849328">
            <a:off x="3194908" y="42231"/>
            <a:ext cx="176677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068043">
            <a:off x="5750971" y="209225"/>
            <a:ext cx="204966" cy="384842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746742">
            <a:off x="5743267" y="2394822"/>
            <a:ext cx="172796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7999778">
            <a:off x="3286184" y="2367647"/>
            <a:ext cx="192810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49328">
            <a:off x="3337785" y="185109"/>
            <a:ext cx="176675" cy="4094379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068043">
            <a:off x="5555447" y="347922"/>
            <a:ext cx="188060" cy="3836057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746742">
            <a:off x="5527787" y="2251453"/>
            <a:ext cx="174170" cy="3939751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999778">
            <a:off x="3428598" y="2155871"/>
            <a:ext cx="195756" cy="4011676"/>
          </a:xfrm>
          <a:prstGeom prst="rect">
            <a:avLst/>
          </a:prstGeom>
          <a:solidFill>
            <a:srgbClr val="74380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 rot="20527370">
            <a:off x="5715008" y="4500570"/>
            <a:ext cx="2324100" cy="1476375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358346" cy="70723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6000"/>
                            </p:stCondLst>
                            <p:childTnLst>
                              <p:par>
                                <p:cTn id="18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Presentación en pantalla (4:3)</PresentationFormat>
  <Paragraphs>19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60</cp:revision>
  <dcterms:created xsi:type="dcterms:W3CDTF">2014-10-08T15:26:18Z</dcterms:created>
  <dcterms:modified xsi:type="dcterms:W3CDTF">2014-10-09T19:54:17Z</dcterms:modified>
</cp:coreProperties>
</file>