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2" r:id="rId3"/>
    <p:sldId id="257" r:id="rId4"/>
    <p:sldId id="260" r:id="rId5"/>
    <p:sldId id="266" r:id="rId6"/>
    <p:sldId id="261" r:id="rId7"/>
    <p:sldId id="265" r:id="rId8"/>
    <p:sldId id="263" r:id="rId9"/>
    <p:sldId id="309" r:id="rId10"/>
    <p:sldId id="271" r:id="rId11"/>
    <p:sldId id="264" r:id="rId12"/>
    <p:sldId id="267" r:id="rId13"/>
    <p:sldId id="314" r:id="rId14"/>
    <p:sldId id="268" r:id="rId15"/>
    <p:sldId id="269" r:id="rId16"/>
    <p:sldId id="270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3" r:id="rId37"/>
    <p:sldId id="294" r:id="rId38"/>
    <p:sldId id="296" r:id="rId39"/>
    <p:sldId id="297" r:id="rId40"/>
    <p:sldId id="299" r:id="rId41"/>
    <p:sldId id="300" r:id="rId42"/>
    <p:sldId id="301" r:id="rId43"/>
    <p:sldId id="305" r:id="rId44"/>
    <p:sldId id="306" r:id="rId45"/>
    <p:sldId id="313" r:id="rId46"/>
    <p:sldId id="310" r:id="rId47"/>
    <p:sldId id="302" r:id="rId48"/>
    <p:sldId id="315" r:id="rId49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P9Rg84nqzXCJ7yHI39kew" hashData="PVmhHgdqrWFA3PizN2mYmCrjiu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E39"/>
    <a:srgbClr val="3333FF"/>
    <a:srgbClr val="FFCC00"/>
    <a:srgbClr val="B62CA2"/>
    <a:srgbClr val="E288D5"/>
    <a:srgbClr val="FF156E"/>
    <a:srgbClr val="FF6699"/>
    <a:srgbClr val="FF66CC"/>
    <a:srgbClr val="FF66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155" autoAdjust="0"/>
    <p:restoredTop sz="91182" autoAdjust="0"/>
  </p:normalViewPr>
  <p:slideViewPr>
    <p:cSldViewPr>
      <p:cViewPr>
        <p:scale>
          <a:sx n="220" d="100"/>
          <a:sy n="220" d="100"/>
        </p:scale>
        <p:origin x="3912" y="205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579EE-F293-4A18-9ED8-9CEAAE9F4161}" type="datetimeFigureOut">
              <a:rPr lang="es-ES" smtClean="0"/>
              <a:pPr/>
              <a:t>19/01/2016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FA0C2-9747-4F4A-8D53-A6669A22FF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579EE-F293-4A18-9ED8-9CEAAE9F4161}" type="datetimeFigureOut">
              <a:rPr lang="es-ES" smtClean="0"/>
              <a:pPr/>
              <a:t>19/01/2016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FA0C2-9747-4F4A-8D53-A6669A22FF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579EE-F293-4A18-9ED8-9CEAAE9F4161}" type="datetimeFigureOut">
              <a:rPr lang="es-ES" smtClean="0"/>
              <a:pPr/>
              <a:t>19/01/2016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FA0C2-9747-4F4A-8D53-A6669A22FF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579EE-F293-4A18-9ED8-9CEAAE9F4161}" type="datetimeFigureOut">
              <a:rPr lang="es-ES" smtClean="0"/>
              <a:pPr/>
              <a:t>19/01/2016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FA0C2-9747-4F4A-8D53-A6669A22FF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579EE-F293-4A18-9ED8-9CEAAE9F4161}" type="datetimeFigureOut">
              <a:rPr lang="es-ES" smtClean="0"/>
              <a:pPr/>
              <a:t>19/01/2016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FA0C2-9747-4F4A-8D53-A6669A22FF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579EE-F293-4A18-9ED8-9CEAAE9F4161}" type="datetimeFigureOut">
              <a:rPr lang="es-ES" smtClean="0"/>
              <a:pPr/>
              <a:t>19/01/2016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FA0C2-9747-4F4A-8D53-A6669A22FF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579EE-F293-4A18-9ED8-9CEAAE9F4161}" type="datetimeFigureOut">
              <a:rPr lang="es-ES" smtClean="0"/>
              <a:pPr/>
              <a:t>19/01/2016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FA0C2-9747-4F4A-8D53-A6669A22FF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579EE-F293-4A18-9ED8-9CEAAE9F4161}" type="datetimeFigureOut">
              <a:rPr lang="es-ES" smtClean="0"/>
              <a:pPr/>
              <a:t>19/01/2016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FA0C2-9747-4F4A-8D53-A6669A22FF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579EE-F293-4A18-9ED8-9CEAAE9F4161}" type="datetimeFigureOut">
              <a:rPr lang="es-ES" smtClean="0"/>
              <a:pPr/>
              <a:t>19/01/2016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FA0C2-9747-4F4A-8D53-A6669A22FF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579EE-F293-4A18-9ED8-9CEAAE9F4161}" type="datetimeFigureOut">
              <a:rPr lang="es-ES" smtClean="0"/>
              <a:pPr/>
              <a:t>19/01/2016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FA0C2-9747-4F4A-8D53-A6669A22FF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579EE-F293-4A18-9ED8-9CEAAE9F4161}" type="datetimeFigureOut">
              <a:rPr lang="es-ES" smtClean="0"/>
              <a:pPr/>
              <a:t>19/01/2016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FA0C2-9747-4F4A-8D53-A6669A22FF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A579EE-F293-4A18-9ED8-9CEAAE9F4161}" type="datetimeFigureOut">
              <a:rPr lang="es-ES" smtClean="0"/>
              <a:pPr/>
              <a:t>19/01/2016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FA0C2-9747-4F4A-8D53-A6669A22FF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oman-sitting-on-the-moon-wallpaper-1366x768-53da9931a563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49349_64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49" y="357172"/>
            <a:ext cx="4257667" cy="4572000"/>
          </a:xfrm>
          <a:prstGeom prst="rect">
            <a:avLst/>
          </a:prstGeom>
        </p:spPr>
      </p:pic>
      <p:pic>
        <p:nvPicPr>
          <p:cNvPr id="4" name="3 Imagen" descr="spiral-149349_640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2857488" y="428610"/>
            <a:ext cx="4143404" cy="4429156"/>
          </a:xfrm>
          <a:prstGeom prst="rect">
            <a:avLst/>
          </a:prstGeom>
        </p:spPr>
      </p:pic>
      <p:pic>
        <p:nvPicPr>
          <p:cNvPr id="50194" name="Picture 18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072066" y="2928940"/>
            <a:ext cx="2905125" cy="838201"/>
          </a:xfrm>
          <a:prstGeom prst="rect">
            <a:avLst/>
          </a:prstGeom>
          <a:noFill/>
        </p:spPr>
      </p:pic>
      <p:pic>
        <p:nvPicPr>
          <p:cNvPr id="50196" name="Picture 20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428728" y="285734"/>
            <a:ext cx="1323975" cy="857251"/>
          </a:xfrm>
          <a:prstGeom prst="rect">
            <a:avLst/>
          </a:prstGeom>
          <a:noFill/>
        </p:spPr>
      </p:pic>
      <p:pic>
        <p:nvPicPr>
          <p:cNvPr id="50198" name="Picture 22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4714876" y="357172"/>
            <a:ext cx="3552825" cy="923925"/>
          </a:xfrm>
          <a:prstGeom prst="rect">
            <a:avLst/>
          </a:prstGeom>
          <a:noFill/>
        </p:spPr>
      </p:pic>
      <p:pic>
        <p:nvPicPr>
          <p:cNvPr id="50200" name="Picture 24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2071670" y="2857502"/>
            <a:ext cx="1733550" cy="923925"/>
          </a:xfrm>
          <a:prstGeom prst="rect">
            <a:avLst/>
          </a:prstGeom>
          <a:noFill/>
        </p:spPr>
      </p:pic>
      <p:pic>
        <p:nvPicPr>
          <p:cNvPr id="50206" name="Picture 30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4282" y="4357700"/>
            <a:ext cx="2295525" cy="438151"/>
          </a:xfrm>
          <a:prstGeom prst="rect">
            <a:avLst/>
          </a:prstGeom>
          <a:noFill/>
        </p:spPr>
      </p:pic>
      <p:pic>
        <p:nvPicPr>
          <p:cNvPr id="20" name="19 Imagen" descr="woman-sitting-on-the-moon-wallpaper-1366x768-53da9931a563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23000">
    <p:comb/>
    <p:sndAc>
      <p:stSnd loop="1">
        <p:snd r:embed="rId2" name="Debbie Gibson - Red Ho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0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0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0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0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3000"/>
                            </p:stCondLst>
                            <p:childTnLst>
                              <p:par>
                                <p:cTn id="7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0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50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0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0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6000"/>
                            </p:stCondLst>
                            <p:childTnLst>
                              <p:par>
                                <p:cTn id="7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9" dur="3000"/>
                                        <p:tgtEl>
                                          <p:spTgt spid="50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ker-Brand-Pos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125131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2625329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5" y="1125131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5" y="2625329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1125131"/>
            <a:ext cx="1928826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2625329"/>
            <a:ext cx="185738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3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3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by-In-Yellow-Hood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3000378"/>
            <a:ext cx="2000264" cy="1714512"/>
          </a:xfrm>
          <a:prstGeom prst="rect">
            <a:avLst/>
          </a:prstGeom>
        </p:spPr>
      </p:pic>
      <p:pic>
        <p:nvPicPr>
          <p:cNvPr id="4" name="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2143122"/>
            <a:ext cx="2000264" cy="1714512"/>
          </a:xfrm>
          <a:prstGeom prst="rect">
            <a:avLst/>
          </a:prstGeom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928676"/>
            <a:ext cx="2000264" cy="1714512"/>
          </a:xfrm>
          <a:prstGeom prst="rect">
            <a:avLst/>
          </a:prstGeom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285734"/>
            <a:ext cx="1928826" cy="1714512"/>
          </a:xfrm>
          <a:prstGeom prst="rect">
            <a:avLst/>
          </a:prstGeom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500048"/>
            <a:ext cx="2000264" cy="1714512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571618"/>
            <a:ext cx="1785950" cy="1714512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2643188"/>
            <a:ext cx="1928826" cy="1714512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ful-Boats-At-Maldives-Beach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2815347" y="-229156"/>
            <a:ext cx="1792628" cy="1585037"/>
          </a:xfrm>
          <a:prstGeom prst="rect">
            <a:avLst/>
          </a:prstGeom>
        </p:spPr>
      </p:pic>
      <p:pic>
        <p:nvPicPr>
          <p:cNvPr id="4" name="3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4563054" y="-98160"/>
            <a:ext cx="1756976" cy="1585037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2328656" y="1072068"/>
            <a:ext cx="1854744" cy="1585037"/>
          </a:xfrm>
          <a:prstGeom prst="rect">
            <a:avLst/>
          </a:prstGeom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5124700" y="1153594"/>
            <a:ext cx="1908038" cy="1585037"/>
          </a:xfrm>
          <a:prstGeom prst="rect">
            <a:avLst/>
          </a:prstGeom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1936470" y="2383028"/>
            <a:ext cx="1739333" cy="1585037"/>
          </a:xfrm>
          <a:prstGeom prst="rect">
            <a:avLst/>
          </a:prstGeom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5921300" y="2398672"/>
            <a:ext cx="1742809" cy="1585037"/>
          </a:xfrm>
          <a:prstGeom prst="rect">
            <a:avLst/>
          </a:prstGeom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1422659" y="3677162"/>
            <a:ext cx="1712870" cy="1585037"/>
          </a:xfrm>
          <a:prstGeom prst="rect">
            <a:avLst/>
          </a:prstGeom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6783512" y="3665798"/>
            <a:ext cx="1666856" cy="158503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ch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3311756" y="-66838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4750594" y="-66082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3311756" y="-2544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4750594" y="-1788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3311756" y="61749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4750594" y="62505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3311756" y="126043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4750594" y="126799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3383194" y="190338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4822032" y="191093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3383194" y="254632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4822032" y="255388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3383194" y="318926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4822032" y="319682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3383194" y="383220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4822032" y="383976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1821636" y="-66082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1821636" y="-1788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1821636" y="62505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1821636" y="132157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1893074" y="196451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1893074" y="2607460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1893074" y="3250402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1893074" y="3893344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6179354" y="-71440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6179354" y="-7146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6179354" y="57147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6179354" y="121441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6250792" y="185736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6250792" y="255388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6250792" y="3250402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6200000">
            <a:off x="6250792" y="3893344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1000164" y="-357208"/>
            <a:ext cx="10358510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itney-spears-shows-her-long-leg-with-orange-boots-wallpaper-1360x768-536b8a6861c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5" y="357172"/>
            <a:ext cx="4471982" cy="4572000"/>
          </a:xfrm>
          <a:prstGeom prst="rect">
            <a:avLst/>
          </a:prstGeom>
        </p:spPr>
      </p:pic>
      <p:pic>
        <p:nvPicPr>
          <p:cNvPr id="4" name="3 Imagen" descr="spiral-149349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643174" y="285734"/>
            <a:ext cx="4643470" cy="4572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cicleta de colores con canastas de flores bicycle and flowers ideas para el jardín garden ide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1" y="4125526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86314" y="4096255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678" y="0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0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5" y="857238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7" y="1714494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7" y="2571750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9" y="3429006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857238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1714494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2571750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3321849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D0D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lief-Pattern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-21860"/>
            <a:ext cx="4921702" cy="515442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0"/>
            <a:ext cx="4857784" cy="51544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-Baby-Color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52" y="1785932"/>
            <a:ext cx="3428992" cy="4232684"/>
          </a:xfrm>
          <a:prstGeom prst="rect">
            <a:avLst/>
          </a:prstGeom>
        </p:spPr>
      </p:pic>
      <p:pic>
        <p:nvPicPr>
          <p:cNvPr id="17" name="16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1785932"/>
            <a:ext cx="3428992" cy="4232684"/>
          </a:xfrm>
          <a:prstGeom prst="rect">
            <a:avLst/>
          </a:prstGeom>
        </p:spPr>
      </p:pic>
      <p:pic>
        <p:nvPicPr>
          <p:cNvPr id="18" name="17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1893089"/>
            <a:ext cx="3428992" cy="407194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000164" y="-357208"/>
            <a:ext cx="10358510" cy="657229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0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nita mujer by kirawint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-1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 l="11251" t="7738" r="14488" b="16877"/>
          <a:stretch>
            <a:fillRect/>
          </a:stretch>
        </p:blipFill>
        <p:spPr>
          <a:xfrm>
            <a:off x="2285985" y="642923"/>
            <a:ext cx="4429156" cy="3929090"/>
          </a:xfrm>
          <a:prstGeom prst="ellipse">
            <a:avLst/>
          </a:prstGeom>
        </p:spPr>
      </p:pic>
      <p:pic>
        <p:nvPicPr>
          <p:cNvPr id="4" name="3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1251" t="7738" r="14488" b="16877"/>
          <a:stretch>
            <a:fillRect/>
          </a:stretch>
        </p:blipFill>
        <p:spPr>
          <a:xfrm rot="20496446">
            <a:off x="2434115" y="703840"/>
            <a:ext cx="4178507" cy="3879535"/>
          </a:xfrm>
          <a:prstGeom prst="ellipse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ful-Fac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929186" y="-2393187"/>
            <a:ext cx="2571744" cy="6715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929186" y="500058"/>
            <a:ext cx="2571744" cy="6715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642942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2496">
                  <a:shade val="67500"/>
                  <a:satMod val="115000"/>
                </a:srgbClr>
              </a:gs>
              <a:gs pos="100000">
                <a:srgbClr val="00249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(9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52930" cy="5143500"/>
          </a:xfr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943100" cy="1450181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900" y="1"/>
            <a:ext cx="1943100" cy="1450181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339445"/>
            <a:ext cx="1943100" cy="1450181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1178710"/>
            <a:ext cx="1943100" cy="1450181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2518172"/>
            <a:ext cx="1943100" cy="1450181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2411015"/>
            <a:ext cx="1943100" cy="1450181"/>
          </a:xfrm>
          <a:prstGeom prst="rect">
            <a:avLst/>
          </a:prstGeom>
        </p:spPr>
      </p:pic>
      <p:pic>
        <p:nvPicPr>
          <p:cNvPr id="12" name="11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3693319"/>
            <a:ext cx="1943100" cy="1450181"/>
          </a:xfrm>
          <a:prstGeom prst="rect">
            <a:avLst/>
          </a:prstGeom>
        </p:spPr>
      </p:pic>
      <p:pic>
        <p:nvPicPr>
          <p:cNvPr id="13" name="12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3693319"/>
            <a:ext cx="1943100" cy="1450181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ful-Nail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214546" y="-21860"/>
            <a:ext cx="4921702" cy="515442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285984" y="-10930"/>
            <a:ext cx="4857784" cy="51544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ful-Paint-Splash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358082" y="1125131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2643188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5" y="1125131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500695" y="2625329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71868" y="1125131"/>
            <a:ext cx="1928826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2625329"/>
            <a:ext cx="185738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3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643043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-285784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ful-Parrot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2857502"/>
            <a:ext cx="2000264" cy="1714512"/>
          </a:xfrm>
          <a:prstGeom prst="rect">
            <a:avLst/>
          </a:prstGeom>
        </p:spPr>
      </p:pic>
      <p:pic>
        <p:nvPicPr>
          <p:cNvPr id="4" name="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2143122"/>
            <a:ext cx="2000264" cy="1714512"/>
          </a:xfrm>
          <a:prstGeom prst="rect">
            <a:avLst/>
          </a:prstGeom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928676"/>
            <a:ext cx="2000264" cy="1714512"/>
          </a:xfrm>
          <a:prstGeom prst="rect">
            <a:avLst/>
          </a:prstGeom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285734"/>
            <a:ext cx="1928826" cy="1714512"/>
          </a:xfrm>
          <a:prstGeom prst="rect">
            <a:avLst/>
          </a:prstGeom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500048"/>
            <a:ext cx="2000264" cy="1714512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571618"/>
            <a:ext cx="1785950" cy="1714512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2643188"/>
            <a:ext cx="1928826" cy="1714512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ance-girl-wallpaper-1366x768-55668c87c6a8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2848329" y="-237870"/>
            <a:ext cx="1757344" cy="1585037"/>
          </a:xfrm>
          <a:prstGeom prst="rect">
            <a:avLst/>
          </a:prstGeom>
        </p:spPr>
      </p:pic>
      <p:pic>
        <p:nvPicPr>
          <p:cNvPr id="4" name="3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4487563" y="-82820"/>
            <a:ext cx="1819091" cy="1585037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2353736" y="1065442"/>
            <a:ext cx="1827913" cy="1585037"/>
          </a:xfrm>
          <a:prstGeom prst="rect">
            <a:avLst/>
          </a:prstGeom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5134579" y="1187647"/>
            <a:ext cx="1756662" cy="1585037"/>
          </a:xfrm>
          <a:prstGeom prst="rect">
            <a:avLst/>
          </a:prstGeom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1936470" y="2383029"/>
            <a:ext cx="1739334" cy="1585037"/>
          </a:xfrm>
          <a:prstGeom prst="rect">
            <a:avLst/>
          </a:prstGeom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5847762" y="2335180"/>
            <a:ext cx="1774987" cy="1585037"/>
          </a:xfrm>
          <a:prstGeom prst="rect">
            <a:avLst/>
          </a:prstGeom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1355275" y="3661821"/>
            <a:ext cx="1650755" cy="1585037"/>
          </a:xfrm>
          <a:prstGeom prst="rect">
            <a:avLst/>
          </a:prstGeom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6639304" y="3599402"/>
            <a:ext cx="1687265" cy="158503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licioso-postre-de-helado-de-chocolate-con-galletas-y-crema-de-avellanas-postres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5" y="357172"/>
            <a:ext cx="4471982" cy="4572000"/>
          </a:xfrm>
          <a:prstGeom prst="rect">
            <a:avLst/>
          </a:prstGeom>
        </p:spPr>
      </p:pic>
      <p:pic>
        <p:nvPicPr>
          <p:cNvPr id="4" name="3 Imagen" descr="spiral-149349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571736" y="357172"/>
            <a:ext cx="4643470" cy="4572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g-on-the-yellow-meadow-wallpaper-1360x768-5311613bafe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3311756" y="-66838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4750594" y="-66082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3311756" y="-2544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4750594" y="-1788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3311756" y="61749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4750594" y="62505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3311756" y="126043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4750594" y="126799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3383194" y="190338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4822032" y="191093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3383194" y="254632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4822032" y="255388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3383194" y="318926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4822032" y="319682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3383194" y="383220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4822032" y="383976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1821636" y="-66082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1821636" y="-1788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1821636" y="62505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1821636" y="132157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1893074" y="196451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1893074" y="2607460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1893074" y="3250402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1893074" y="3893344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6179354" y="-71440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6179354" y="-7146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6179354" y="57147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6179354" y="121441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6250792" y="185736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6250792" y="255388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6250792" y="3250402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6250792" y="3893344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1000164" y="-357208"/>
            <a:ext cx="10358510" cy="635798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CC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izabeth-in-red-dress-wallpaper-1920x1080-563b778021b2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1" y="4125526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86314" y="4096255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678" y="0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0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5" y="857238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7" y="1714494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7" y="2571750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9" y="3429006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857238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1714494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2571750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3321849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ather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52" y="1785932"/>
            <a:ext cx="3428992" cy="4232684"/>
          </a:xfrm>
          <a:prstGeom prst="rect">
            <a:avLst/>
          </a:prstGeom>
          <a:effectLst/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1785932"/>
            <a:ext cx="3428992" cy="4232684"/>
          </a:xfrm>
          <a:prstGeom prst="rect">
            <a:avLst/>
          </a:prstGeom>
          <a:effectLst/>
        </p:spPr>
      </p:pic>
      <p:pic>
        <p:nvPicPr>
          <p:cNvPr id="5" name="4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1893089"/>
            <a:ext cx="3428992" cy="4071948"/>
          </a:xfrm>
          <a:prstGeom prst="rect">
            <a:avLst/>
          </a:prstGeom>
          <a:effectLst/>
        </p:spPr>
      </p:pic>
      <p:sp>
        <p:nvSpPr>
          <p:cNvPr id="6" name="5 Rectángulo"/>
          <p:cNvSpPr/>
          <p:nvPr/>
        </p:nvSpPr>
        <p:spPr>
          <a:xfrm>
            <a:off x="-785850" y="0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yin-High-On-Cloud-With-Balloon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 l="11251" t="7738" r="14488" b="16877"/>
          <a:stretch>
            <a:fillRect/>
          </a:stretch>
        </p:blipFill>
        <p:spPr>
          <a:xfrm>
            <a:off x="2285985" y="642923"/>
            <a:ext cx="4429156" cy="3929090"/>
          </a:xfrm>
          <a:prstGeom prst="ellipse">
            <a:avLst/>
          </a:prstGeom>
        </p:spPr>
      </p:pic>
      <p:pic>
        <p:nvPicPr>
          <p:cNvPr id="4" name="3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1251" t="7738" r="14488" b="16877"/>
          <a:stretch>
            <a:fillRect/>
          </a:stretch>
        </p:blipFill>
        <p:spPr>
          <a:xfrm rot="20496446">
            <a:off x="2434115" y="703840"/>
            <a:ext cx="4178507" cy="3879535"/>
          </a:xfrm>
          <a:prstGeom prst="ellipse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42A1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ur-little-jaguars-roaring-wallpaper-1360x768-5387778806a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6200000">
            <a:off x="5286376" y="-2035997"/>
            <a:ext cx="2571744" cy="6000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6200000">
            <a:off x="5286376" y="857248"/>
            <a:ext cx="2571744" cy="6000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nny-Girl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943100" cy="1450181"/>
          </a:xfrm>
          <a:prstGeom prst="rect">
            <a:avLst/>
          </a:prstGeom>
        </p:spPr>
      </p:pic>
      <p:pic>
        <p:nvPicPr>
          <p:cNvPr id="5" name="4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900" y="1"/>
            <a:ext cx="1943100" cy="1450181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339445"/>
            <a:ext cx="1943100" cy="1450181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1178710"/>
            <a:ext cx="1943100" cy="1450181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2518172"/>
            <a:ext cx="1943100" cy="1450181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2411015"/>
            <a:ext cx="1943100" cy="1450181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3693319"/>
            <a:ext cx="1943100" cy="1450181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3693319"/>
            <a:ext cx="1943100" cy="1450181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And-Colorful-Balloon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214546" y="-21860"/>
            <a:ext cx="4921702" cy="515442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285984" y="0"/>
            <a:ext cx="4857784" cy="51544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in-Bracelet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125131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2643188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5" y="1125131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5" y="2625329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1125131"/>
            <a:ext cx="1928826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2625329"/>
            <a:ext cx="185738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3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3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s-in-colorful-bikini-on-the-beach-wallpaper-1366x768-53ce6669355e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n_sentido_thumb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214678" y="3000378"/>
            <a:ext cx="2000264" cy="1714512"/>
          </a:xfrm>
          <a:prstGeom prst="rect">
            <a:avLst/>
          </a:prstGeom>
        </p:spPr>
      </p:pic>
      <p:pic>
        <p:nvPicPr>
          <p:cNvPr id="4" name="3 Imagen" descr="sin_sentido_thumb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14546" y="2143122"/>
            <a:ext cx="2000264" cy="1714512"/>
          </a:xfrm>
          <a:prstGeom prst="rect">
            <a:avLst/>
          </a:prstGeom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85984" y="928676"/>
            <a:ext cx="2000264" cy="1714512"/>
          </a:xfrm>
          <a:prstGeom prst="rect">
            <a:avLst/>
          </a:prstGeom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428992" y="285734"/>
            <a:ext cx="1928826" cy="1714512"/>
          </a:xfrm>
          <a:prstGeom prst="rect">
            <a:avLst/>
          </a:prstGeom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643438" y="500048"/>
            <a:ext cx="2000264" cy="1714512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929190" y="1571618"/>
            <a:ext cx="1785950" cy="1714512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714876" y="2643188"/>
            <a:ext cx="1928826" cy="1714512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E6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With-Colorful-Balloon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2815347" y="-229156"/>
            <a:ext cx="1792628" cy="1585037"/>
          </a:xfrm>
          <a:prstGeom prst="rect">
            <a:avLst/>
          </a:prstGeom>
        </p:spPr>
      </p:pic>
      <p:pic>
        <p:nvPicPr>
          <p:cNvPr id="4" name="3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4576559" y="-276200"/>
            <a:ext cx="1819091" cy="1585037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2328656" y="1072068"/>
            <a:ext cx="1854744" cy="1585037"/>
          </a:xfrm>
          <a:prstGeom prst="rect">
            <a:avLst/>
          </a:prstGeom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5203715" y="1196361"/>
            <a:ext cx="1791947" cy="1585037"/>
          </a:xfrm>
          <a:prstGeom prst="rect">
            <a:avLst/>
          </a:prstGeom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1911389" y="2389655"/>
            <a:ext cx="1766165" cy="1585037"/>
          </a:xfrm>
          <a:prstGeom prst="rect">
            <a:avLst/>
          </a:prstGeom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5692726" y="2381201"/>
            <a:ext cx="1961334" cy="1585037"/>
          </a:xfrm>
          <a:prstGeom prst="rect">
            <a:avLst/>
          </a:prstGeom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1359328" y="3575043"/>
            <a:ext cx="1588639" cy="1585037"/>
          </a:xfrm>
          <a:prstGeom prst="rect">
            <a:avLst/>
          </a:prstGeom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6570169" y="3590687"/>
            <a:ext cx="1651981" cy="158503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ppy-Girl-With-Rainbow-Umbrella-Under-Summer-Rain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5" y="357172"/>
            <a:ext cx="4471982" cy="4572000"/>
          </a:xfrm>
          <a:prstGeom prst="rect">
            <a:avLst/>
          </a:prstGeom>
        </p:spPr>
      </p:pic>
      <p:pic>
        <p:nvPicPr>
          <p:cNvPr id="4" name="3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85734"/>
            <a:ext cx="4500594" cy="4572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ip-hop-dancing-girl-wallpaper-1366x768-539c690f718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3311756" y="-66838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4750594" y="-66082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3311756" y="-2544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4750594" y="-1788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3311756" y="61749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4750594" y="62505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3311756" y="126043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4750594" y="126799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3383194" y="190338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4822032" y="191093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3383194" y="254632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4822032" y="255388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3383194" y="318926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4822032" y="319682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3383194" y="383220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4822032" y="383976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1821636" y="-66082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1821636" y="-1788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1821636" y="62505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1821636" y="132157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1893074" y="196451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1893074" y="2607460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1893074" y="3250402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1893074" y="3893344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6179354" y="-71440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6179354" y="-7146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6179354" y="57147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6179354" y="121441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6250792" y="185736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6250792" y="255388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6250792" y="3250402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6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6250792" y="3893344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1000164" y="-357208"/>
            <a:ext cx="10358510" cy="650085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urglass-body-girls-in-color-block-dress-wallpaper-1360x768-54ff327a2123a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b="416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143241" y="4125526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786314" y="4096255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786678" y="0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" y="0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00035" y="857238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142977" y="1714494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857357" y="2571750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500299" y="3429006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215206" y="857238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643702" y="1714494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072198" y="2571750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286380" y="3321849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1000164" y="-357208"/>
            <a:ext cx="10358510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.ph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52" y="1785932"/>
            <a:ext cx="3428992" cy="4232684"/>
          </a:xfrm>
          <a:prstGeom prst="rect">
            <a:avLst/>
          </a:prstGeom>
          <a:effectLst/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1785932"/>
            <a:ext cx="3428992" cy="4232684"/>
          </a:xfrm>
          <a:prstGeom prst="rect">
            <a:avLst/>
          </a:prstGeom>
          <a:effectLst/>
        </p:spPr>
      </p:pic>
      <p:pic>
        <p:nvPicPr>
          <p:cNvPr id="5" name="4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1893089"/>
            <a:ext cx="3428992" cy="4071948"/>
          </a:xfrm>
          <a:prstGeom prst="rect">
            <a:avLst/>
          </a:prstGeom>
          <a:effectLst/>
        </p:spPr>
      </p:pic>
      <p:sp>
        <p:nvSpPr>
          <p:cNvPr id="6" name="5 Rectángulo"/>
          <p:cNvSpPr/>
          <p:nvPr/>
        </p:nvSpPr>
        <p:spPr>
          <a:xfrm>
            <a:off x="-1000164" y="-357208"/>
            <a:ext cx="10358510" cy="642942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 bonitas para compartir en facebook 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rcRect l="11251" t="7738" r="14488" b="16877"/>
          <a:stretch>
            <a:fillRect/>
          </a:stretch>
        </p:blipFill>
        <p:spPr>
          <a:xfrm>
            <a:off x="2285985" y="642923"/>
            <a:ext cx="4429156" cy="3929090"/>
          </a:xfrm>
          <a:prstGeom prst="ellipse">
            <a:avLst/>
          </a:prstGeom>
        </p:spPr>
      </p:pic>
      <p:pic>
        <p:nvPicPr>
          <p:cNvPr id="4" name="3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1251" t="7738" r="14488" b="16877"/>
          <a:stretch>
            <a:fillRect/>
          </a:stretch>
        </p:blipFill>
        <p:spPr>
          <a:xfrm rot="20994589">
            <a:off x="2293806" y="460814"/>
            <a:ext cx="4178507" cy="4006597"/>
          </a:xfrm>
          <a:prstGeom prst="ellipse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 bonitas y fotos de paisajes naturales - amazing free wallpapers 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286376" y="-2035997"/>
            <a:ext cx="2571744" cy="6000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286376" y="857248"/>
            <a:ext cx="2571744" cy="6000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650085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ágenes fantásticas o fantasy pictures hadas fairies and flowers waterfalls 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"/>
            <a:ext cx="1943100" cy="1450181"/>
          </a:xfrm>
          <a:prstGeom prst="rect">
            <a:avLst/>
          </a:prstGeom>
        </p:spPr>
      </p:pic>
      <p:pic>
        <p:nvPicPr>
          <p:cNvPr id="5" name="4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00900" y="1"/>
            <a:ext cx="1943100" cy="1450181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1339445"/>
            <a:ext cx="1943100" cy="1450181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1178710"/>
            <a:ext cx="1943100" cy="1450181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2518172"/>
            <a:ext cx="1943100" cy="1450181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2411015"/>
            <a:ext cx="1943100" cy="1450181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3693319"/>
            <a:ext cx="1943100" cy="1450181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3693319"/>
            <a:ext cx="1943100" cy="1450181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ris-flower-wallpaper-1600x900-544fea30458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14546" y="-21860"/>
            <a:ext cx="4921702" cy="515442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285984" y="0"/>
            <a:ext cx="4857784" cy="51544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ty-perry-glamorous-1600x1200-wallpaper-fondos-grati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358082" y="1125131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358082" y="2643188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00695" y="1125131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00695" y="2625329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71868" y="1125131"/>
            <a:ext cx="1928826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643306" y="2625329"/>
            <a:ext cx="185738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643043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643043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-285784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-285784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dy-in-yellow-dress-dancing-in-pond-wallpaper-53949141028a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3000378"/>
            <a:ext cx="2000264" cy="1714512"/>
          </a:xfrm>
          <a:prstGeom prst="rect">
            <a:avLst/>
          </a:prstGeom>
        </p:spPr>
      </p:pic>
      <p:pic>
        <p:nvPicPr>
          <p:cNvPr id="4" name="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2143122"/>
            <a:ext cx="2000264" cy="1714512"/>
          </a:xfrm>
          <a:prstGeom prst="rect">
            <a:avLst/>
          </a:prstGeom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928676"/>
            <a:ext cx="2000264" cy="1714512"/>
          </a:xfrm>
          <a:prstGeom prst="rect">
            <a:avLst/>
          </a:prstGeom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285734"/>
            <a:ext cx="1928826" cy="1714512"/>
          </a:xfrm>
          <a:prstGeom prst="rect">
            <a:avLst/>
          </a:prstGeom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500048"/>
            <a:ext cx="2000264" cy="1714512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90" y="1571618"/>
            <a:ext cx="1785950" cy="1714512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2643188"/>
            <a:ext cx="1928826" cy="1714512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ttle-yellow-chick-wallpaper-5543c125c57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2813106" y="-136079"/>
            <a:ext cx="1819459" cy="1492552"/>
          </a:xfrm>
          <a:prstGeom prst="rect">
            <a:avLst/>
          </a:prstGeom>
        </p:spPr>
      </p:pic>
      <p:pic>
        <p:nvPicPr>
          <p:cNvPr id="4" name="3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4132144" y="-232398"/>
            <a:ext cx="1791947" cy="1585037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2394621" y="1054640"/>
            <a:ext cx="1784174" cy="1585037"/>
          </a:xfrm>
          <a:prstGeom prst="rect">
            <a:avLst/>
          </a:prstGeom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4854630" y="1094242"/>
            <a:ext cx="1667716" cy="1585037"/>
          </a:xfrm>
          <a:prstGeom prst="rect">
            <a:avLst/>
          </a:prstGeom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1886309" y="2396281"/>
            <a:ext cx="1792996" cy="1585037"/>
          </a:xfrm>
          <a:prstGeom prst="rect">
            <a:avLst/>
          </a:prstGeom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5430162" y="2293439"/>
            <a:ext cx="1605966" cy="1585037"/>
          </a:xfrm>
          <a:prstGeom prst="rect">
            <a:avLst/>
          </a:prstGeom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1430765" y="3646482"/>
            <a:ext cx="1588639" cy="1585037"/>
          </a:xfrm>
          <a:prstGeom prst="rect">
            <a:avLst/>
          </a:prstGeom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824074">
            <a:off x="6287917" y="3648871"/>
            <a:ext cx="1598319" cy="158503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del-in-blue-and-green-painting-wallpaper-1366x768-551a7f0fd92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5" y="357172"/>
            <a:ext cx="4471982" cy="4572000"/>
          </a:xfrm>
          <a:prstGeom prst="rect">
            <a:avLst/>
          </a:prstGeom>
        </p:spPr>
      </p:pic>
      <p:pic>
        <p:nvPicPr>
          <p:cNvPr id="4" name="3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85734"/>
            <a:ext cx="4500594" cy="4572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jer feliz con globos rojos de corazones san valentin 14 de febre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11756" y="-66838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750594" y="-66082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11756" y="-2544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750594" y="-1788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11756" y="61749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750594" y="62505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11756" y="126043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750594" y="126799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83194" y="190338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822032" y="191093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83194" y="254632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822032" y="255388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83194" y="318926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822032" y="319682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83194" y="383220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822032" y="383976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21636" y="-66082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21636" y="-1788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21636" y="62505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21636" y="132157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3074" y="196451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3074" y="2607460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3074" y="3250402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3074" y="3893344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179354" y="-71440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179354" y="-7146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179354" y="57147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179354" y="121441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250792" y="185736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250792" y="255388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250792" y="3250402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250792" y="3893344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1000164" y="-357208"/>
            <a:ext cx="10358510" cy="642942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E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ña con paraguas de colores en el parqu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1" y="4125526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86314" y="4096255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86678" y="0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0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5" y="857238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7" y="1714494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7" y="2571750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9" y="3429006"/>
            <a:ext cx="1319385" cy="10179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857238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1714494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2571750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3321849"/>
            <a:ext cx="1357322" cy="10472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1000164" y="-357208"/>
            <a:ext cx="10358510" cy="642942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rple-tulip-with-raindrops-wallpaper-1360x768-5310c7210df2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rcRect l="11251" t="7738" r="14488" b="16877"/>
          <a:stretch>
            <a:fillRect/>
          </a:stretch>
        </p:blipFill>
        <p:spPr>
          <a:xfrm>
            <a:off x="2285985" y="642923"/>
            <a:ext cx="4429156" cy="3929090"/>
          </a:xfrm>
          <a:prstGeom prst="ellipse">
            <a:avLst/>
          </a:prstGeom>
        </p:spPr>
      </p:pic>
      <p:pic>
        <p:nvPicPr>
          <p:cNvPr id="4" name="3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1251" t="7738" r="14488" b="16877"/>
          <a:stretch>
            <a:fillRect/>
          </a:stretch>
        </p:blipFill>
        <p:spPr>
          <a:xfrm rot="20994589">
            <a:off x="2285685" y="518547"/>
            <a:ext cx="4382253" cy="4051295"/>
          </a:xfrm>
          <a:prstGeom prst="ellipse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inbow-Makeup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286376" y="-2035997"/>
            <a:ext cx="2571744" cy="6000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286376" y="857248"/>
            <a:ext cx="2571744" cy="6000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628654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bigxy.com-arreglos-floral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214546" y="-21860"/>
            <a:ext cx="4921702" cy="515442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285984" y="0"/>
            <a:ext cx="4857784" cy="51544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ngs-on-all-Finger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ptical_illusion_spiral_preview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0" y="1"/>
            <a:ext cx="1943100" cy="1450181"/>
          </a:xfrm>
          <a:prstGeom prst="rect">
            <a:avLst/>
          </a:prstGeom>
        </p:spPr>
      </p:pic>
      <p:pic>
        <p:nvPicPr>
          <p:cNvPr id="5" name="4 Imagen" descr="optical_illusion_spiral_preview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7200900" y="1"/>
            <a:ext cx="1943100" cy="1450181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928662" y="1339445"/>
            <a:ext cx="1943100" cy="1450181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6286512" y="1178710"/>
            <a:ext cx="1943100" cy="1450181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1785918" y="2518172"/>
            <a:ext cx="1943100" cy="1450181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5214942" y="2411015"/>
            <a:ext cx="1943100" cy="1450181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4357686" y="3693319"/>
            <a:ext cx="1943100" cy="1450181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2786050" y="3693319"/>
            <a:ext cx="1943100" cy="1450181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1000164" y="-357208"/>
            <a:ext cx="10358510" cy="585791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52" y="1785932"/>
            <a:ext cx="3428992" cy="4232684"/>
          </a:xfrm>
          <a:prstGeom prst="rect">
            <a:avLst/>
          </a:prstGeom>
          <a:effectLst/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1785932"/>
            <a:ext cx="3428992" cy="4232684"/>
          </a:xfrm>
          <a:prstGeom prst="rect">
            <a:avLst/>
          </a:prstGeom>
          <a:effectLst/>
        </p:spPr>
      </p:pic>
      <p:pic>
        <p:nvPicPr>
          <p:cNvPr id="5" name="4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1893089"/>
            <a:ext cx="3428992" cy="4071948"/>
          </a:xfrm>
          <a:prstGeom prst="rect">
            <a:avLst/>
          </a:prstGeom>
          <a:effectLst/>
        </p:spPr>
      </p:pic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029729">
            <a:off x="5929322" y="3286130"/>
            <a:ext cx="2343150" cy="6858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1000164" y="-357208"/>
            <a:ext cx="10358510" cy="642942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37</cp:revision>
  <dcterms:created xsi:type="dcterms:W3CDTF">2016-01-18T21:14:08Z</dcterms:created>
  <dcterms:modified xsi:type="dcterms:W3CDTF">2016-01-19T15:42:15Z</dcterms:modified>
</cp:coreProperties>
</file>