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6" r:id="rId3"/>
    <p:sldId id="260" r:id="rId4"/>
    <p:sldId id="265" r:id="rId5"/>
    <p:sldId id="287" r:id="rId6"/>
    <p:sldId id="345" r:id="rId7"/>
    <p:sldId id="277" r:id="rId8"/>
    <p:sldId id="283" r:id="rId9"/>
    <p:sldId id="280" r:id="rId10"/>
    <p:sldId id="269" r:id="rId11"/>
    <p:sldId id="278" r:id="rId12"/>
    <p:sldId id="267" r:id="rId13"/>
    <p:sldId id="274" r:id="rId14"/>
    <p:sldId id="284" r:id="rId15"/>
    <p:sldId id="285" r:id="rId16"/>
    <p:sldId id="295" r:id="rId17"/>
    <p:sldId id="275" r:id="rId18"/>
    <p:sldId id="282" r:id="rId19"/>
    <p:sldId id="264" r:id="rId20"/>
    <p:sldId id="286" r:id="rId21"/>
    <p:sldId id="268" r:id="rId22"/>
    <p:sldId id="342" r:id="rId23"/>
    <p:sldId id="281" r:id="rId24"/>
    <p:sldId id="273" r:id="rId25"/>
    <p:sldId id="344" r:id="rId26"/>
    <p:sldId id="332" r:id="rId27"/>
    <p:sldId id="263" r:id="rId28"/>
    <p:sldId id="270" r:id="rId29"/>
    <p:sldId id="272" r:id="rId30"/>
    <p:sldId id="262" r:id="rId31"/>
    <p:sldId id="312" r:id="rId32"/>
    <p:sldId id="317" r:id="rId33"/>
    <p:sldId id="266" r:id="rId34"/>
    <p:sldId id="318" r:id="rId35"/>
    <p:sldId id="306" r:id="rId36"/>
    <p:sldId id="316" r:id="rId37"/>
    <p:sldId id="296" r:id="rId38"/>
    <p:sldId id="299" r:id="rId39"/>
    <p:sldId id="297" r:id="rId40"/>
    <p:sldId id="314" r:id="rId41"/>
    <p:sldId id="308" r:id="rId42"/>
    <p:sldId id="291" r:id="rId43"/>
    <p:sldId id="298" r:id="rId44"/>
    <p:sldId id="305" r:id="rId45"/>
    <p:sldId id="325" r:id="rId46"/>
    <p:sldId id="292" r:id="rId47"/>
    <p:sldId id="303" r:id="rId48"/>
    <p:sldId id="300" r:id="rId49"/>
    <p:sldId id="329" r:id="rId50"/>
    <p:sldId id="293" r:id="rId51"/>
    <p:sldId id="334" r:id="rId52"/>
    <p:sldId id="326" r:id="rId53"/>
    <p:sldId id="341" r:id="rId54"/>
    <p:sldId id="338" r:id="rId55"/>
    <p:sldId id="331" r:id="rId56"/>
    <p:sldId id="328" r:id="rId57"/>
    <p:sldId id="346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P4cW5AeTAAD3yc+JAZn0g" hashData="htBG62pN5MAoO3wwnDl06pqMjw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002A7E"/>
    <a:srgbClr val="D60093"/>
    <a:srgbClr val="0033CC"/>
    <a:srgbClr val="002496"/>
    <a:srgbClr val="6666FF"/>
    <a:srgbClr val="FF3300"/>
    <a:srgbClr val="006600"/>
    <a:srgbClr val="7E0057"/>
    <a:srgbClr val="6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054" autoAdjust="0"/>
    <p:restoredTop sz="94660"/>
  </p:normalViewPr>
  <p:slideViewPr>
    <p:cSldViewPr>
      <p:cViewPr>
        <p:scale>
          <a:sx n="394" d="100"/>
          <a:sy n="394" d="100"/>
        </p:scale>
        <p:origin x="5730" y="60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AA554-F77A-483B-8D18-C39018BD7D18}" type="datetimeFigureOut">
              <a:rPr lang="es-ES" smtClean="0"/>
              <a:pPr/>
              <a:t>31/10/2016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6.png"/><Relationship Id="rId18" Type="http://schemas.openxmlformats.org/officeDocument/2006/relationships/image" Target="../media/image8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2.png"/><Relationship Id="rId11" Type="http://schemas.openxmlformats.org/officeDocument/2006/relationships/image" Target="../media/image8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1.png"/><Relationship Id="rId9" Type="http://schemas.openxmlformats.org/officeDocument/2006/relationships/image" Target="../media/image8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99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33" y="-142900"/>
            <a:ext cx="9334533" cy="7000900"/>
          </a:xfrm>
          <a:prstGeom prst="rect">
            <a:avLst/>
          </a:prstGeom>
        </p:spPr>
      </p:pic>
      <p:pic>
        <p:nvPicPr>
          <p:cNvPr id="20" name="19 Imagen" descr="espiral_verde_by_lizjblovato-d4xqme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33CC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espiral_verde_by_lizjblovato-d4xqmes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99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20951408">
            <a:off x="1500166" y="0"/>
            <a:ext cx="6357982" cy="687257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916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42910" y="1000108"/>
            <a:ext cx="1009650" cy="828676"/>
          </a:xfrm>
          <a:prstGeom prst="rect">
            <a:avLst/>
          </a:prstGeom>
          <a:noFill/>
        </p:spPr>
      </p:pic>
      <p:pic>
        <p:nvPicPr>
          <p:cNvPr id="38918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214546" y="1000108"/>
            <a:ext cx="3019425" cy="933450"/>
          </a:xfrm>
          <a:prstGeom prst="rect">
            <a:avLst/>
          </a:prstGeom>
          <a:noFill/>
        </p:spPr>
      </p:pic>
      <p:pic>
        <p:nvPicPr>
          <p:cNvPr id="38920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500166" y="2500306"/>
            <a:ext cx="1104900" cy="638175"/>
          </a:xfrm>
          <a:prstGeom prst="rect">
            <a:avLst/>
          </a:prstGeom>
          <a:noFill/>
        </p:spPr>
      </p:pic>
      <p:pic>
        <p:nvPicPr>
          <p:cNvPr id="38922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857488" y="2285992"/>
            <a:ext cx="1266825" cy="866776"/>
          </a:xfrm>
          <a:prstGeom prst="rect">
            <a:avLst/>
          </a:prstGeom>
          <a:noFill/>
        </p:spPr>
      </p:pic>
      <p:pic>
        <p:nvPicPr>
          <p:cNvPr id="38924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1500166" y="3571876"/>
            <a:ext cx="2905125" cy="866776"/>
          </a:xfrm>
          <a:prstGeom prst="rect">
            <a:avLst/>
          </a:prstGeom>
          <a:noFill/>
        </p:spPr>
      </p:pic>
      <p:pic>
        <p:nvPicPr>
          <p:cNvPr id="38926" name="Picture 14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500562" y="5715016"/>
            <a:ext cx="3781425" cy="428626"/>
          </a:xfrm>
          <a:prstGeom prst="rect">
            <a:avLst/>
          </a:prstGeom>
          <a:noFill/>
        </p:spPr>
      </p:pic>
      <p:sp>
        <p:nvSpPr>
          <p:cNvPr id="27" name="26 Rectángulo"/>
          <p:cNvSpPr/>
          <p:nvPr/>
        </p:nvSpPr>
        <p:spPr>
          <a:xfrm>
            <a:off x="-428660" y="-285776"/>
            <a:ext cx="10358510" cy="8786874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3000">
    <p:sndAc>
      <p:stSnd loop="1">
        <p:snd r:embed="rId2" name="Modern_Alternative_Stree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000"/>
                            </p:stCondLst>
                            <p:childTnLst>
                              <p:par>
                                <p:cTn id="7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000"/>
                            </p:stCondLst>
                            <p:childTnLst>
                              <p:par>
                                <p:cTn id="8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000"/>
                            </p:stCondLst>
                            <p:childTnLst>
                              <p:par>
                                <p:cTn id="9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7" dur="2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762000"/>
            <a:ext cx="5400675" cy="6096000"/>
          </a:xfrm>
          <a:prstGeom prst="rect">
            <a:avLst/>
          </a:prstGeom>
        </p:spPr>
      </p:pic>
      <p:pic>
        <p:nvPicPr>
          <p:cNvPr id="6" name="5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762000"/>
            <a:ext cx="5400675" cy="6096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684CA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8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-285775"/>
            <a:ext cx="1877505" cy="1871467"/>
          </a:xfrm>
          <a:prstGeom prst="rect">
            <a:avLst/>
          </a:prstGeom>
        </p:spPr>
      </p:pic>
      <p:pic>
        <p:nvPicPr>
          <p:cNvPr id="10" name="9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642918"/>
            <a:ext cx="1877505" cy="1871468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768" y="4286256"/>
            <a:ext cx="1804454" cy="1798651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1" y="5006584"/>
            <a:ext cx="1857388" cy="1851416"/>
          </a:xfrm>
          <a:prstGeom prst="rect">
            <a:avLst/>
          </a:prstGeom>
        </p:spPr>
      </p:pic>
      <p:pic>
        <p:nvPicPr>
          <p:cNvPr id="18" name="17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791687" cy="1785925"/>
          </a:xfrm>
          <a:prstGeom prst="rect">
            <a:avLst/>
          </a:prstGeom>
        </p:spPr>
      </p:pic>
      <p:pic>
        <p:nvPicPr>
          <p:cNvPr id="19" name="18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4286256"/>
            <a:ext cx="1733247" cy="1727673"/>
          </a:xfrm>
          <a:prstGeom prst="rect">
            <a:avLst/>
          </a:prstGeom>
        </p:spPr>
      </p:pic>
      <p:pic>
        <p:nvPicPr>
          <p:cNvPr id="20" name="19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928670"/>
            <a:ext cx="1863841" cy="1857847"/>
          </a:xfrm>
          <a:prstGeom prst="rect">
            <a:avLst/>
          </a:prstGeom>
        </p:spPr>
      </p:pic>
      <p:pic>
        <p:nvPicPr>
          <p:cNvPr id="21" name="20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670" y="5143512"/>
            <a:ext cx="1852330" cy="1714488"/>
          </a:xfrm>
          <a:prstGeom prst="rect">
            <a:avLst/>
          </a:prstGeom>
        </p:spPr>
      </p:pic>
      <p:pic>
        <p:nvPicPr>
          <p:cNvPr id="22" name="21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792795"/>
            <a:ext cx="1785950" cy="1780206"/>
          </a:xfrm>
          <a:prstGeom prst="rect">
            <a:avLst/>
          </a:prstGeom>
        </p:spPr>
      </p:pic>
      <p:pic>
        <p:nvPicPr>
          <p:cNvPr id="23" name="22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857364"/>
            <a:ext cx="1935279" cy="1857847"/>
          </a:xfrm>
          <a:prstGeom prst="rect">
            <a:avLst/>
          </a:prstGeom>
        </p:spPr>
      </p:pic>
      <p:pic>
        <p:nvPicPr>
          <p:cNvPr id="24" name="23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643314"/>
            <a:ext cx="1804685" cy="1798881"/>
          </a:xfrm>
          <a:prstGeom prst="rect">
            <a:avLst/>
          </a:prstGeom>
        </p:spPr>
      </p:pic>
      <p:pic>
        <p:nvPicPr>
          <p:cNvPr id="25" name="24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643315"/>
            <a:ext cx="1857388" cy="173203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571536" y="-428652"/>
            <a:ext cx="10001320" cy="7286652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rcRect t="4951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1251" t="7738" r="14488" b="16877"/>
          <a:stretch>
            <a:fillRect/>
          </a:stretch>
        </p:blipFill>
        <p:spPr>
          <a:xfrm>
            <a:off x="2214546" y="857232"/>
            <a:ext cx="4714908" cy="4786346"/>
          </a:xfrm>
          <a:prstGeom prst="ellipse">
            <a:avLst/>
          </a:prstGeom>
        </p:spPr>
      </p:pic>
      <p:pic>
        <p:nvPicPr>
          <p:cNvPr id="7" name="6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l="11251" t="7738" r="14488" b="16877"/>
          <a:stretch>
            <a:fillRect/>
          </a:stretch>
        </p:blipFill>
        <p:spPr>
          <a:xfrm rot="20802631">
            <a:off x="2058595" y="834990"/>
            <a:ext cx="4714908" cy="4786346"/>
          </a:xfrm>
          <a:prstGeom prst="ellipse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14346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762000"/>
            <a:ext cx="5400675" cy="6096000"/>
          </a:xfrm>
          <a:prstGeom prst="rect">
            <a:avLst/>
          </a:prstGeom>
        </p:spPr>
      </p:pic>
      <p:pic>
        <p:nvPicPr>
          <p:cNvPr id="12" name="11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762000"/>
            <a:ext cx="5400675" cy="6096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133162" y="-65305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572000" y="-64298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133162" y="20419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572000" y="21427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133162" y="106145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572000" y="107153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133162" y="191871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572000" y="192878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204600" y="277596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643438" y="278604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204600" y="363322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643438" y="364330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204600" y="449047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643438" y="450055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204600" y="534773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643438" y="535781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643042" y="-64298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643042" y="21427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643042" y="107153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643042" y="200022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714480" y="285748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714480" y="371473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714480" y="457199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714480" y="542925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00760" y="-71441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00760" y="14283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00760" y="100009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00760" y="185735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72198" y="271460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72198" y="364330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72198" y="457199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72198" y="542925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8" name="37 Rectángulo"/>
          <p:cNvSpPr/>
          <p:nvPr/>
        </p:nvSpPr>
        <p:spPr>
          <a:xfrm>
            <a:off x="-714444" y="-571528"/>
            <a:ext cx="9858444" cy="8501122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7" name="6 Imagen" descr="1311369094_Vector_Clipart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-643006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428728" y="0"/>
            <a:ext cx="6357982" cy="6872573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500174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500438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500174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500438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500174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3500438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4571984"/>
            <a:ext cx="2286016" cy="2286016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4929150"/>
            <a:ext cx="2286016" cy="2286016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3071810"/>
            <a:ext cx="2286016" cy="2286016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428736"/>
            <a:ext cx="2286016" cy="2286016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2286016" cy="2286016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-357214"/>
            <a:ext cx="2286016" cy="2286016"/>
          </a:xfrm>
          <a:prstGeom prst="rect">
            <a:avLst/>
          </a:prstGeom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500042"/>
            <a:ext cx="2286016" cy="2286016"/>
          </a:xfrm>
          <a:prstGeom prst="rect">
            <a:avLst/>
          </a:prstGeom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1928802"/>
            <a:ext cx="2286016" cy="2286016"/>
          </a:xfrm>
          <a:prstGeom prst="rect">
            <a:avLst/>
          </a:prstGeom>
        </p:spPr>
      </p:pic>
      <p:pic>
        <p:nvPicPr>
          <p:cNvPr id="16" name="15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357562"/>
            <a:ext cx="2286016" cy="2286016"/>
          </a:xfrm>
          <a:prstGeom prst="rect">
            <a:avLst/>
          </a:prstGeom>
        </p:spPr>
      </p:pic>
      <p:pic>
        <p:nvPicPr>
          <p:cNvPr id="17" name="16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4571984"/>
            <a:ext cx="2286016" cy="228601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99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11369094_Vector_Clipart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550070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546167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678" y="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142984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28599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342900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4572008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14298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28599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342900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442913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60" y="0"/>
            <a:ext cx="9572660" cy="807247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4" y="0"/>
            <a:ext cx="9129156" cy="6858000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2374415" y="-150216"/>
            <a:ext cx="2264338" cy="2113382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4160364" y="-221654"/>
            <a:ext cx="2264338" cy="2113382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1945787" y="1564296"/>
            <a:ext cx="2264338" cy="2113382"/>
          </a:xfrm>
          <a:prstGeom prst="rect">
            <a:avLst/>
          </a:prstGeom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4946182" y="1492858"/>
            <a:ext cx="2264338" cy="2113382"/>
          </a:xfrm>
          <a:prstGeom prst="rect">
            <a:avLst/>
          </a:prstGeom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1445721" y="3350246"/>
            <a:ext cx="2264338" cy="2113382"/>
          </a:xfrm>
          <a:prstGeom prst="rect">
            <a:avLst/>
          </a:prstGeom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5589126" y="3135932"/>
            <a:ext cx="2264338" cy="2113382"/>
          </a:xfrm>
          <a:prstGeom prst="rect">
            <a:avLst/>
          </a:prstGeom>
        </p:spPr>
      </p:pic>
      <p:pic>
        <p:nvPicPr>
          <p:cNvPr id="14" name="13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874217" y="4850444"/>
            <a:ext cx="2264338" cy="2113382"/>
          </a:xfrm>
          <a:prstGeom prst="rect">
            <a:avLst/>
          </a:prstGeom>
        </p:spPr>
      </p:pic>
      <p:pic>
        <p:nvPicPr>
          <p:cNvPr id="15" name="14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6505479" y="4850443"/>
            <a:ext cx="2264338" cy="2113382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0093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2" y="0"/>
            <a:ext cx="9144001" cy="6858000"/>
          </a:xfrm>
          <a:prstGeom prst="rect">
            <a:avLst/>
          </a:prstGeom>
          <a:effectLst/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88948" flipV="1">
            <a:off x="4212609" y="-357895"/>
            <a:ext cx="2617678" cy="2506690"/>
          </a:xfrm>
          <a:prstGeom prst="rect">
            <a:avLst/>
          </a:prstGeom>
          <a:effectLst/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187893" y="-310091"/>
            <a:ext cx="2689148" cy="2567108"/>
          </a:xfrm>
          <a:prstGeom prst="rect">
            <a:avLst/>
          </a:prstGeom>
          <a:effectLst/>
        </p:spPr>
      </p:pic>
      <p:pic>
        <p:nvPicPr>
          <p:cNvPr id="14" name="13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409783" y="1068191"/>
            <a:ext cx="2358868" cy="2625334"/>
          </a:xfrm>
          <a:prstGeom prst="rect">
            <a:avLst/>
          </a:prstGeom>
          <a:effectLst/>
        </p:spPr>
      </p:pic>
      <p:pic>
        <p:nvPicPr>
          <p:cNvPr id="15" name="14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4158" flipV="1">
            <a:off x="4367382" y="900145"/>
            <a:ext cx="2406174" cy="2483043"/>
          </a:xfrm>
          <a:prstGeom prst="rect">
            <a:avLst/>
          </a:prstGeom>
          <a:effectLst/>
        </p:spPr>
      </p:pic>
      <p:pic>
        <p:nvPicPr>
          <p:cNvPr id="16" name="15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319402" y="2345761"/>
            <a:ext cx="2527879" cy="2567108"/>
          </a:xfrm>
          <a:prstGeom prst="rect">
            <a:avLst/>
          </a:prstGeom>
          <a:effectLst/>
        </p:spPr>
      </p:pic>
      <p:pic>
        <p:nvPicPr>
          <p:cNvPr id="17" name="16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462740" y="3544329"/>
            <a:ext cx="2409012" cy="2625334"/>
          </a:xfrm>
          <a:prstGeom prst="rect">
            <a:avLst/>
          </a:prstGeom>
          <a:effectLst/>
        </p:spPr>
      </p:pic>
      <p:pic>
        <p:nvPicPr>
          <p:cNvPr id="18" name="17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88948" flipV="1">
            <a:off x="4354540" y="2130453"/>
            <a:ext cx="2617678" cy="2506690"/>
          </a:xfrm>
          <a:prstGeom prst="rect">
            <a:avLst/>
          </a:prstGeom>
          <a:effectLst/>
        </p:spPr>
      </p:pic>
      <p:pic>
        <p:nvPicPr>
          <p:cNvPr id="19" name="18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4158" flipV="1">
            <a:off x="4498532" y="3534369"/>
            <a:ext cx="2424781" cy="2483043"/>
          </a:xfrm>
          <a:prstGeom prst="rect">
            <a:avLst/>
          </a:prstGeom>
          <a:effectLst/>
        </p:spPr>
      </p:pic>
      <p:pic>
        <p:nvPicPr>
          <p:cNvPr id="20" name="19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608912" y="4805400"/>
            <a:ext cx="2306636" cy="2579749"/>
          </a:xfrm>
          <a:prstGeom prst="rect">
            <a:avLst/>
          </a:prstGeom>
          <a:effectLst/>
        </p:spPr>
      </p:pic>
      <p:pic>
        <p:nvPicPr>
          <p:cNvPr id="21" name="20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4158" flipV="1">
            <a:off x="4537929" y="4866759"/>
            <a:ext cx="2372173" cy="2460593"/>
          </a:xfrm>
          <a:prstGeom prst="rect">
            <a:avLst/>
          </a:prstGeom>
          <a:effectLst/>
        </p:spPr>
      </p:pic>
      <p:sp>
        <p:nvSpPr>
          <p:cNvPr id="22" name="21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357290" y="0"/>
            <a:ext cx="6357982" cy="6872573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357222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wer-149405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6" name="5 Imagen" descr="flower-149405_640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20288378">
            <a:off x="1259931" y="-185448"/>
            <a:ext cx="6852666" cy="68633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8" name="7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000232" y="-500090"/>
            <a:ext cx="3143272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-500090"/>
            <a:ext cx="2500330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071670" y="500042"/>
            <a:ext cx="3143272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143108" y="1785926"/>
            <a:ext cx="3143272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714356"/>
            <a:ext cx="2786082" cy="30003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785926"/>
            <a:ext cx="2500330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3143248"/>
            <a:ext cx="2500330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4643446"/>
            <a:ext cx="2500330" cy="26432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00152" flipH="1">
            <a:off x="2076395" y="2996735"/>
            <a:ext cx="3143272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928794" y="4500570"/>
            <a:ext cx="3357586" cy="278608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14346" y="-214338"/>
            <a:ext cx="9572660" cy="964413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40" name="39 Imagen" descr="multi-color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1000108"/>
            <a:ext cx="2338475" cy="2088203"/>
          </a:xfrm>
          <a:prstGeom prst="rect">
            <a:avLst/>
          </a:prstGeom>
        </p:spPr>
      </p:pic>
      <p:pic>
        <p:nvPicPr>
          <p:cNvPr id="41" name="40 Imagen" descr="multi-color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929066"/>
            <a:ext cx="2338475" cy="2088203"/>
          </a:xfrm>
          <a:prstGeom prst="rect">
            <a:avLst/>
          </a:prstGeom>
        </p:spPr>
      </p:pic>
      <p:pic>
        <p:nvPicPr>
          <p:cNvPr id="42" name="41 Imagen" descr="multi-color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2285992"/>
            <a:ext cx="2338475" cy="2088203"/>
          </a:xfrm>
          <a:prstGeom prst="rect">
            <a:avLst/>
          </a:prstGeom>
        </p:spPr>
      </p:pic>
      <p:pic>
        <p:nvPicPr>
          <p:cNvPr id="43" name="42 Imagen" descr="multi-color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2428868"/>
            <a:ext cx="2338475" cy="2088203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-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fecto_espiral_png__3_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143240" y="1714488"/>
            <a:ext cx="3143273" cy="34089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-285775"/>
            <a:ext cx="1877505" cy="1871467"/>
          </a:xfrm>
          <a:prstGeom prst="rect">
            <a:avLst/>
          </a:prstGeom>
        </p:spPr>
      </p:pic>
      <p:pic>
        <p:nvPicPr>
          <p:cNvPr id="7" name="6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642918"/>
            <a:ext cx="1877505" cy="1871468"/>
          </a:xfrm>
          <a:prstGeom prst="rect">
            <a:avLst/>
          </a:prstGeom>
        </p:spPr>
      </p:pic>
      <p:pic>
        <p:nvPicPr>
          <p:cNvPr id="8" name="7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768" y="4286256"/>
            <a:ext cx="1804454" cy="1798651"/>
          </a:xfrm>
          <a:prstGeom prst="rect">
            <a:avLst/>
          </a:prstGeom>
        </p:spPr>
      </p:pic>
      <p:pic>
        <p:nvPicPr>
          <p:cNvPr id="9" name="8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1" y="5006584"/>
            <a:ext cx="1857388" cy="1851416"/>
          </a:xfrm>
          <a:prstGeom prst="rect">
            <a:avLst/>
          </a:prstGeom>
        </p:spPr>
      </p:pic>
      <p:pic>
        <p:nvPicPr>
          <p:cNvPr id="10" name="9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791687" cy="1785925"/>
          </a:xfrm>
          <a:prstGeom prst="rect">
            <a:avLst/>
          </a:prstGeom>
        </p:spPr>
      </p:pic>
      <p:pic>
        <p:nvPicPr>
          <p:cNvPr id="11" name="10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4286256"/>
            <a:ext cx="1733247" cy="1727673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928670"/>
            <a:ext cx="1863841" cy="1857847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670" y="5143512"/>
            <a:ext cx="1852330" cy="1714488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792795"/>
            <a:ext cx="1785950" cy="1780206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857364"/>
            <a:ext cx="1935279" cy="1857847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643314"/>
            <a:ext cx="1804685" cy="1798881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643315"/>
            <a:ext cx="1857388" cy="1732034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285776"/>
            <a:ext cx="10144196" cy="7143776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23" name="2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143116"/>
            <a:ext cx="3428992" cy="5643578"/>
          </a:xfrm>
          <a:prstGeom prst="rect">
            <a:avLst/>
          </a:prstGeom>
        </p:spPr>
      </p:pic>
      <p:pic>
        <p:nvPicPr>
          <p:cNvPr id="24" name="2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2143116"/>
            <a:ext cx="3428992" cy="5643578"/>
          </a:xfrm>
          <a:prstGeom prst="rect">
            <a:avLst/>
          </a:prstGeom>
        </p:spPr>
      </p:pic>
      <p:pic>
        <p:nvPicPr>
          <p:cNvPr id="25" name="2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285992"/>
            <a:ext cx="3428992" cy="542926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7572404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21" name="20 Imagen" descr="flower-149405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22" name="21 Imagen" descr="flower-149405_640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20288378">
            <a:off x="1259931" y="-185448"/>
            <a:ext cx="6852666" cy="68633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43100" cy="1933575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0" y="0"/>
            <a:ext cx="1943100" cy="1933575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785926"/>
            <a:ext cx="1943100" cy="1933575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571612"/>
            <a:ext cx="1943100" cy="1933575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1943100" cy="1933575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214686"/>
            <a:ext cx="1943100" cy="1933575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4924425"/>
            <a:ext cx="1943100" cy="1933575"/>
          </a:xfrm>
          <a:prstGeom prst="rect">
            <a:avLst/>
          </a:prstGeom>
        </p:spPr>
      </p:pic>
      <p:pic>
        <p:nvPicPr>
          <p:cNvPr id="12" name="11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924425"/>
            <a:ext cx="1943100" cy="193357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4571984"/>
            <a:ext cx="2286016" cy="2286016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4929150"/>
            <a:ext cx="2286016" cy="2286016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3071810"/>
            <a:ext cx="2286016" cy="2286016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428736"/>
            <a:ext cx="2286016" cy="2286016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2286016" cy="2286016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-357214"/>
            <a:ext cx="2286016" cy="2286016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500042"/>
            <a:ext cx="2286016" cy="2286016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1928802"/>
            <a:ext cx="2286016" cy="2286016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357562"/>
            <a:ext cx="2286016" cy="2286016"/>
          </a:xfrm>
          <a:prstGeom prst="rect">
            <a:avLst/>
          </a:prstGeom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4571984"/>
            <a:ext cx="2286016" cy="228601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1500174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3500438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1500174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3500438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500174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500438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</a:blip>
          <a:srcRect l="11251" t="7738" r="14488" b="16877"/>
          <a:stretch>
            <a:fillRect/>
          </a:stretch>
        </p:blipFill>
        <p:spPr>
          <a:xfrm>
            <a:off x="2214546" y="857232"/>
            <a:ext cx="4714908" cy="4786346"/>
          </a:xfrm>
          <a:prstGeom prst="ellipse">
            <a:avLst/>
          </a:prstGeom>
        </p:spPr>
      </p:pic>
      <p:pic>
        <p:nvPicPr>
          <p:cNvPr id="6" name="5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l="11251" t="7738" r="14488" b="16877"/>
          <a:stretch>
            <a:fillRect/>
          </a:stretch>
        </p:blipFill>
        <p:spPr>
          <a:xfrm rot="20802631">
            <a:off x="2058595" y="834991"/>
            <a:ext cx="4714908" cy="4786346"/>
          </a:xfrm>
          <a:prstGeom prst="ellipse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lower-149405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7" name="6 Imagen" descr="flower-149405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88378">
            <a:off x="1031405" y="-114011"/>
            <a:ext cx="6852666" cy="686339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762000"/>
            <a:ext cx="5400675" cy="6096000"/>
          </a:xfrm>
          <a:prstGeom prst="rect">
            <a:avLst/>
          </a:prstGeom>
        </p:spPr>
      </p:pic>
      <p:pic>
        <p:nvPicPr>
          <p:cNvPr id="6" name="5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762000"/>
            <a:ext cx="5400675" cy="6096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550070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546167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678" y="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142984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28599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342900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4572008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14298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28599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342900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442913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428660" y="0"/>
            <a:ext cx="9572660" cy="7643842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500562" y="-2071726"/>
            <a:ext cx="3428992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500562" y="1785934"/>
            <a:ext cx="3428992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7" name="6 Rectángulo"/>
          <p:cNvSpPr/>
          <p:nvPr/>
        </p:nvSpPr>
        <p:spPr>
          <a:xfrm>
            <a:off x="-1000196" y="0"/>
            <a:ext cx="10144196" cy="742952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571984"/>
            <a:ext cx="2286016" cy="2286016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4929150"/>
            <a:ext cx="2286016" cy="2286016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071810"/>
            <a:ext cx="2286016" cy="2286016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1428736"/>
            <a:ext cx="2286016" cy="2286016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0"/>
            <a:ext cx="2286016" cy="2286016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-357214"/>
            <a:ext cx="2286016" cy="2286016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500042"/>
            <a:ext cx="2286016" cy="2286016"/>
          </a:xfrm>
          <a:prstGeom prst="rect">
            <a:avLst/>
          </a:prstGeom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1928802"/>
            <a:ext cx="2286016" cy="2286016"/>
          </a:xfrm>
          <a:prstGeom prst="rect">
            <a:avLst/>
          </a:prstGeom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3357562"/>
            <a:ext cx="2286016" cy="2286016"/>
          </a:xfrm>
          <a:prstGeom prst="rect">
            <a:avLst/>
          </a:prstGeom>
        </p:spPr>
      </p:pic>
      <p:pic>
        <p:nvPicPr>
          <p:cNvPr id="16" name="1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4571984"/>
            <a:ext cx="2286016" cy="228601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0"/>
            <a:ext cx="9572660" cy="707233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FF00">
                  <a:shade val="67500"/>
                  <a:satMod val="115000"/>
                </a:srgbClr>
              </a:gs>
              <a:gs pos="100000">
                <a:srgbClr val="00FF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90" y="-14573"/>
            <a:ext cx="6357982" cy="687257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1428736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3429000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1428736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3429000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428736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429000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143116"/>
            <a:ext cx="3428992" cy="5643578"/>
          </a:xfrm>
          <a:prstGeom prst="rect">
            <a:avLst/>
          </a:prstGeom>
        </p:spPr>
      </p:pic>
      <p:pic>
        <p:nvPicPr>
          <p:cNvPr id="7" name="6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2143116"/>
            <a:ext cx="3428992" cy="5643578"/>
          </a:xfrm>
          <a:prstGeom prst="rect">
            <a:avLst/>
          </a:prstGeom>
        </p:spPr>
      </p:pic>
      <p:pic>
        <p:nvPicPr>
          <p:cNvPr id="8" name="7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285992"/>
            <a:ext cx="3428992" cy="542926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428660" y="0"/>
            <a:ext cx="9572660" cy="778671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2374415" y="-150216"/>
            <a:ext cx="2264338" cy="2113382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4160364" y="-221654"/>
            <a:ext cx="2264338" cy="2113382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1945787" y="1564296"/>
            <a:ext cx="2264338" cy="2113382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4874745" y="1564296"/>
            <a:ext cx="2264338" cy="2113382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1445721" y="3350246"/>
            <a:ext cx="2264338" cy="2113382"/>
          </a:xfrm>
          <a:prstGeom prst="rect">
            <a:avLst/>
          </a:prstGeom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5589126" y="3135932"/>
            <a:ext cx="2264338" cy="2113382"/>
          </a:xfrm>
          <a:prstGeom prst="rect">
            <a:avLst/>
          </a:prstGeom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874217" y="4850444"/>
            <a:ext cx="2264338" cy="2113382"/>
          </a:xfrm>
          <a:prstGeom prst="rect">
            <a:avLst/>
          </a:prstGeom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6505479" y="4850443"/>
            <a:ext cx="2264338" cy="2113382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6" name="5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-285775"/>
            <a:ext cx="1877505" cy="1871467"/>
          </a:xfrm>
          <a:prstGeom prst="rect">
            <a:avLst/>
          </a:prstGeom>
        </p:spPr>
      </p:pic>
      <p:pic>
        <p:nvPicPr>
          <p:cNvPr id="7" name="6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57950" y="642918"/>
            <a:ext cx="1877505" cy="1871468"/>
          </a:xfrm>
          <a:prstGeom prst="rect">
            <a:avLst/>
          </a:prstGeom>
        </p:spPr>
      </p:pic>
      <p:pic>
        <p:nvPicPr>
          <p:cNvPr id="8" name="7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768" y="4286256"/>
            <a:ext cx="1804454" cy="1798651"/>
          </a:xfrm>
          <a:prstGeom prst="rect">
            <a:avLst/>
          </a:prstGeom>
        </p:spPr>
      </p:pic>
      <p:pic>
        <p:nvPicPr>
          <p:cNvPr id="9" name="8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357221" y="5006584"/>
            <a:ext cx="1857388" cy="1851416"/>
          </a:xfrm>
          <a:prstGeom prst="rect">
            <a:avLst/>
          </a:prstGeom>
        </p:spPr>
      </p:pic>
      <p:pic>
        <p:nvPicPr>
          <p:cNvPr id="10" name="9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"/>
            <a:ext cx="1791687" cy="1785925"/>
          </a:xfrm>
          <a:prstGeom prst="rect">
            <a:avLst/>
          </a:prstGeom>
        </p:spPr>
      </p:pic>
      <p:pic>
        <p:nvPicPr>
          <p:cNvPr id="11" name="10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4286256"/>
            <a:ext cx="1733247" cy="1727673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928670"/>
            <a:ext cx="1863841" cy="1857847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91670" y="5143512"/>
            <a:ext cx="1852330" cy="1714488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1792795"/>
            <a:ext cx="1785950" cy="1780206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1857364"/>
            <a:ext cx="1935279" cy="1857847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643314"/>
            <a:ext cx="1804685" cy="1798881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3643315"/>
            <a:ext cx="1857388" cy="1732034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214338"/>
            <a:ext cx="9929882" cy="707233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43100" cy="1933575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0" y="0"/>
            <a:ext cx="1943100" cy="1933575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785926"/>
            <a:ext cx="1943100" cy="1933575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571612"/>
            <a:ext cx="1943100" cy="1933575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1943100" cy="1933575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214686"/>
            <a:ext cx="1943100" cy="1933575"/>
          </a:xfrm>
          <a:prstGeom prst="rect">
            <a:avLst/>
          </a:prstGeom>
        </p:spPr>
      </p:pic>
      <p:pic>
        <p:nvPicPr>
          <p:cNvPr id="12" name="11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4924425"/>
            <a:ext cx="1943100" cy="1933575"/>
          </a:xfrm>
          <a:prstGeom prst="rect">
            <a:avLst/>
          </a:prstGeom>
        </p:spPr>
      </p:pic>
      <p:pic>
        <p:nvPicPr>
          <p:cNvPr id="13" name="12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924425"/>
            <a:ext cx="1943100" cy="193357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857232"/>
            <a:ext cx="4900609" cy="5238768"/>
          </a:xfrm>
          <a:prstGeom prst="rect">
            <a:avLst/>
          </a:prstGeom>
        </p:spPr>
      </p:pic>
      <p:pic>
        <p:nvPicPr>
          <p:cNvPr id="7" name="6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571736" y="857232"/>
            <a:ext cx="4900609" cy="523876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90" y="0"/>
            <a:ext cx="6357982" cy="687257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1428736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3429000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1428736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3429000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428736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429000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005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7" name="6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-285775"/>
            <a:ext cx="1877505" cy="1871467"/>
          </a:xfrm>
          <a:prstGeom prst="rect">
            <a:avLst/>
          </a:prstGeom>
        </p:spPr>
      </p:pic>
      <p:pic>
        <p:nvPicPr>
          <p:cNvPr id="8" name="7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642918"/>
            <a:ext cx="1877505" cy="1871468"/>
          </a:xfrm>
          <a:prstGeom prst="rect">
            <a:avLst/>
          </a:prstGeom>
        </p:spPr>
      </p:pic>
      <p:pic>
        <p:nvPicPr>
          <p:cNvPr id="9" name="8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768" y="4286256"/>
            <a:ext cx="1804454" cy="1798651"/>
          </a:xfrm>
          <a:prstGeom prst="rect">
            <a:avLst/>
          </a:prstGeom>
        </p:spPr>
      </p:pic>
      <p:pic>
        <p:nvPicPr>
          <p:cNvPr id="10" name="9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1" y="5006584"/>
            <a:ext cx="1857388" cy="1851416"/>
          </a:xfrm>
          <a:prstGeom prst="rect">
            <a:avLst/>
          </a:prstGeom>
        </p:spPr>
      </p:pic>
      <p:pic>
        <p:nvPicPr>
          <p:cNvPr id="11" name="10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791687" cy="1785925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4286256"/>
            <a:ext cx="1733247" cy="1727673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928670"/>
            <a:ext cx="1863841" cy="1857847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670" y="5143512"/>
            <a:ext cx="1852330" cy="1714488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792795"/>
            <a:ext cx="1785950" cy="1780206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857364"/>
            <a:ext cx="1935279" cy="1857847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643314"/>
            <a:ext cx="1804685" cy="1798881"/>
          </a:xfrm>
          <a:prstGeom prst="rect">
            <a:avLst/>
          </a:prstGeom>
        </p:spPr>
      </p:pic>
      <p:pic>
        <p:nvPicPr>
          <p:cNvPr id="18" name="17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643315"/>
            <a:ext cx="1857388" cy="1732034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428660" y="-214338"/>
            <a:ext cx="9858444" cy="707233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18 Imagen" descr="círculos, efectos 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-176218"/>
            <a:ext cx="7034218" cy="7034218"/>
          </a:xfrm>
          <a:prstGeom prst="rect">
            <a:avLst/>
          </a:prstGeom>
        </p:spPr>
      </p:pic>
      <p:pic>
        <p:nvPicPr>
          <p:cNvPr id="20" name="19 Imagen" descr="círculos, efectos 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1714488"/>
            <a:ext cx="3167074" cy="316707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7" cy="6858000"/>
          </a:xfrm>
          <a:prstGeom prst="rect">
            <a:avLst/>
          </a:prstGeom>
        </p:spPr>
      </p:pic>
      <p:pic>
        <p:nvPicPr>
          <p:cNvPr id="7" name="6 Imagen" descr="flower-149405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8" name="7 Imagen" descr="flower-149405_640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20288378">
            <a:off x="1031404" y="-256886"/>
            <a:ext cx="6852666" cy="686339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428736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429000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428736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429000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428736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3500438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143116"/>
            <a:ext cx="3428992" cy="5643578"/>
          </a:xfrm>
          <a:prstGeom prst="rect">
            <a:avLst/>
          </a:prstGeom>
        </p:spPr>
      </p:pic>
      <p:pic>
        <p:nvPicPr>
          <p:cNvPr id="7" name="6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2143116"/>
            <a:ext cx="3428992" cy="5643578"/>
          </a:xfrm>
          <a:prstGeom prst="rect">
            <a:avLst/>
          </a:prstGeom>
        </p:spPr>
      </p:pic>
      <p:pic>
        <p:nvPicPr>
          <p:cNvPr id="8" name="7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285992"/>
            <a:ext cx="3428992" cy="542926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428660" y="0"/>
            <a:ext cx="9787006" cy="778671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5" name="4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</a:blip>
          <a:srcRect l="11251" t="7738" r="14488" b="16877"/>
          <a:stretch>
            <a:fillRect/>
          </a:stretch>
        </p:blipFill>
        <p:spPr>
          <a:xfrm>
            <a:off x="2214546" y="857232"/>
            <a:ext cx="4714908" cy="4786346"/>
          </a:xfrm>
          <a:prstGeom prst="ellipse">
            <a:avLst/>
          </a:prstGeom>
        </p:spPr>
      </p:pic>
      <p:pic>
        <p:nvPicPr>
          <p:cNvPr id="6" name="5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l="11251" t="7738" r="14488" b="16877"/>
          <a:stretch>
            <a:fillRect/>
          </a:stretch>
        </p:blipFill>
        <p:spPr>
          <a:xfrm rot="20802631">
            <a:off x="2058595" y="834991"/>
            <a:ext cx="4714908" cy="4786346"/>
          </a:xfrm>
          <a:prstGeom prst="ellipse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3804" cy="6858000"/>
          </a:xfrm>
          <a:prstGeom prst="rect">
            <a:avLst/>
          </a:prstGeom>
        </p:spPr>
      </p:pic>
      <p:pic>
        <p:nvPicPr>
          <p:cNvPr id="5" name="4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571984"/>
            <a:ext cx="2286016" cy="2286016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4929150"/>
            <a:ext cx="2286016" cy="2286016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071810"/>
            <a:ext cx="2286016" cy="2286016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1428736"/>
            <a:ext cx="2286016" cy="2286016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0"/>
            <a:ext cx="2286016" cy="2286016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-357214"/>
            <a:ext cx="2286016" cy="2286016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500042"/>
            <a:ext cx="2286016" cy="2286016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1928802"/>
            <a:ext cx="2286016" cy="2286016"/>
          </a:xfrm>
          <a:prstGeom prst="rect">
            <a:avLst/>
          </a:prstGeom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3357562"/>
            <a:ext cx="2286016" cy="2286016"/>
          </a:xfrm>
          <a:prstGeom prst="rect">
            <a:avLst/>
          </a:prstGeom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4571984"/>
            <a:ext cx="2286016" cy="228601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0" y="2143116"/>
            <a:ext cx="3428992" cy="5643578"/>
          </a:xfrm>
          <a:prstGeom prst="rect">
            <a:avLst/>
          </a:prstGeom>
        </p:spPr>
      </p:pic>
      <p:pic>
        <p:nvPicPr>
          <p:cNvPr id="6" name="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928926" y="2143116"/>
            <a:ext cx="3428992" cy="5643578"/>
          </a:xfrm>
          <a:prstGeom prst="rect">
            <a:avLst/>
          </a:prstGeom>
        </p:spPr>
      </p:pic>
      <p:pic>
        <p:nvPicPr>
          <p:cNvPr id="7" name="6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715008" y="2285992"/>
            <a:ext cx="3428992" cy="542926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7929594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762000"/>
            <a:ext cx="5400675" cy="6096000"/>
          </a:xfrm>
          <a:prstGeom prst="rect">
            <a:avLst/>
          </a:prstGeom>
        </p:spPr>
      </p:pic>
      <p:pic>
        <p:nvPicPr>
          <p:cNvPr id="6" name="5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928794" y="762000"/>
            <a:ext cx="5400675" cy="6096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7" name="6 Imagen" descr="flower-149405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8" name="7 Imagen" descr="flower-149405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88378">
            <a:off x="1031404" y="-114011"/>
            <a:ext cx="6852666" cy="686339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14346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2496">
                  <a:shade val="67500"/>
                  <a:satMod val="115000"/>
                </a:srgbClr>
              </a:gs>
              <a:gs pos="100000">
                <a:srgbClr val="00249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(9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43100" cy="1933575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0" y="0"/>
            <a:ext cx="1943100" cy="1933575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785926"/>
            <a:ext cx="1943100" cy="1933575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571612"/>
            <a:ext cx="1943100" cy="1933575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1943100" cy="1933575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214686"/>
            <a:ext cx="1943100" cy="1933575"/>
          </a:xfrm>
          <a:prstGeom prst="rect">
            <a:avLst/>
          </a:prstGeom>
        </p:spPr>
      </p:pic>
      <p:pic>
        <p:nvPicPr>
          <p:cNvPr id="12" name="11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4924425"/>
            <a:ext cx="1943100" cy="1933575"/>
          </a:xfrm>
          <a:prstGeom prst="rect">
            <a:avLst/>
          </a:prstGeom>
        </p:spPr>
      </p:pic>
      <p:pic>
        <p:nvPicPr>
          <p:cNvPr id="13" name="12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924425"/>
            <a:ext cx="1943100" cy="193357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(90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500174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500438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500174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500438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500174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3500438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49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550070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14" y="546167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86678" y="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1142984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28599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42900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572008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114298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228599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342900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442913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428660" y="-214338"/>
            <a:ext cx="9572660" cy="8429684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90" y="0"/>
            <a:ext cx="6357982" cy="687257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8" name="7 Rectángulo"/>
          <p:cNvSpPr/>
          <p:nvPr/>
        </p:nvSpPr>
        <p:spPr>
          <a:xfrm>
            <a:off x="-214346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207234">
            <a:off x="5197512" y="4398764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ALEGR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ALEGRIA</Template>
  <TotalTime>0</TotalTime>
  <Words>29</Words>
  <Application>Microsoft Office PowerPoint</Application>
  <PresentationFormat>Presentación en pantalla (4:3)</PresentationFormat>
  <Paragraphs>3</Paragraphs>
  <Slides>56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Presentación1 ALEGRIA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2016-10-31T15:30:22Z</dcterms:created>
  <dcterms:modified xsi:type="dcterms:W3CDTF">2016-10-31T15:35:46Z</dcterms:modified>
</cp:coreProperties>
</file>