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3"/>
  </p:notesMasterIdLst>
  <p:sldIdLst>
    <p:sldId id="256" r:id="rId3"/>
    <p:sldId id="326" r:id="rId4"/>
    <p:sldId id="264" r:id="rId5"/>
    <p:sldId id="274" r:id="rId6"/>
    <p:sldId id="273" r:id="rId7"/>
    <p:sldId id="272" r:id="rId8"/>
    <p:sldId id="271" r:id="rId9"/>
    <p:sldId id="270" r:id="rId10"/>
    <p:sldId id="269" r:id="rId11"/>
    <p:sldId id="268" r:id="rId12"/>
    <p:sldId id="267" r:id="rId13"/>
    <p:sldId id="266" r:id="rId14"/>
    <p:sldId id="263" r:id="rId15"/>
    <p:sldId id="265" r:id="rId16"/>
    <p:sldId id="262" r:id="rId17"/>
    <p:sldId id="261" r:id="rId18"/>
    <p:sldId id="285" r:id="rId19"/>
    <p:sldId id="284" r:id="rId20"/>
    <p:sldId id="283" r:id="rId21"/>
    <p:sldId id="282" r:id="rId22"/>
    <p:sldId id="281" r:id="rId23"/>
    <p:sldId id="280" r:id="rId24"/>
    <p:sldId id="279" r:id="rId25"/>
    <p:sldId id="278" r:id="rId26"/>
    <p:sldId id="277" r:id="rId27"/>
    <p:sldId id="296" r:id="rId28"/>
    <p:sldId id="276" r:id="rId29"/>
    <p:sldId id="275" r:id="rId30"/>
    <p:sldId id="295" r:id="rId31"/>
    <p:sldId id="294" r:id="rId32"/>
    <p:sldId id="293" r:id="rId33"/>
    <p:sldId id="292" r:id="rId34"/>
    <p:sldId id="291" r:id="rId35"/>
    <p:sldId id="290" r:id="rId36"/>
    <p:sldId id="289" r:id="rId37"/>
    <p:sldId id="288" r:id="rId38"/>
    <p:sldId id="287" r:id="rId39"/>
    <p:sldId id="286" r:id="rId40"/>
    <p:sldId id="307" r:id="rId41"/>
    <p:sldId id="306" r:id="rId42"/>
    <p:sldId id="305" r:id="rId43"/>
    <p:sldId id="304" r:id="rId44"/>
    <p:sldId id="303" r:id="rId45"/>
    <p:sldId id="302" r:id="rId46"/>
    <p:sldId id="301" r:id="rId47"/>
    <p:sldId id="300" r:id="rId48"/>
    <p:sldId id="299" r:id="rId49"/>
    <p:sldId id="298" r:id="rId50"/>
    <p:sldId id="297" r:id="rId51"/>
    <p:sldId id="318" r:id="rId52"/>
    <p:sldId id="317" r:id="rId53"/>
    <p:sldId id="316" r:id="rId54"/>
    <p:sldId id="315" r:id="rId55"/>
    <p:sldId id="314" r:id="rId56"/>
    <p:sldId id="313" r:id="rId57"/>
    <p:sldId id="312" r:id="rId58"/>
    <p:sldId id="310" r:id="rId59"/>
    <p:sldId id="309" r:id="rId60"/>
    <p:sldId id="260" r:id="rId61"/>
    <p:sldId id="323" r:id="rId62"/>
    <p:sldId id="322" r:id="rId63"/>
    <p:sldId id="321" r:id="rId64"/>
    <p:sldId id="320" r:id="rId65"/>
    <p:sldId id="259" r:id="rId66"/>
    <p:sldId id="258" r:id="rId67"/>
    <p:sldId id="319" r:id="rId68"/>
    <p:sldId id="257" r:id="rId69"/>
    <p:sldId id="324" r:id="rId70"/>
    <p:sldId id="311" r:id="rId71"/>
    <p:sldId id="325" r:id="rId7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rzAtnhWhdRxrXiezcD01Q" hashData="HdaDpgSi6o3/6v+gh5jKwHS8Ep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0000"/>
    <a:srgbClr val="800000"/>
    <a:srgbClr val="8A0000"/>
    <a:srgbClr val="4221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32" autoAdjust="0"/>
    <p:restoredTop sz="94660"/>
  </p:normalViewPr>
  <p:slideViewPr>
    <p:cSldViewPr>
      <p:cViewPr>
        <p:scale>
          <a:sx n="50" d="100"/>
          <a:sy n="50" d="100"/>
        </p:scale>
        <p:origin x="-1092"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A084947-ED48-41CE-82DA-4220D5FE3FF6}" type="datetimeFigureOut">
              <a:rPr lang="es-ES" smtClean="0"/>
              <a:pPr/>
              <a:t>31/07/2013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59CB37-87A8-46F4-9CFE-4F909F5E944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559CB37-87A8-46F4-9CFE-4F909F5E9441}" type="slidenum">
              <a:rPr lang="es-ES" smtClean="0"/>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9EF5BC-D114-45C5-99C4-C9F8AF806D59}" type="datetimeFigureOut">
              <a:rPr lang="es-ES" smtClean="0"/>
              <a:pPr/>
              <a:t>31/07/2013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B8E2FDC-D725-4A48-A2DE-E166D2ADFDD5}" type="slidenum">
              <a:rPr lang="es-ES" smtClean="0"/>
              <a:pPr/>
              <a:t>‹Nº›</a:t>
            </a:fld>
            <a:endParaRPr lang="es-ES"/>
          </a:p>
        </p:txBody>
      </p:sp>
    </p:spTree>
  </p:cSld>
  <p:clrMapOvr>
    <a:masterClrMapping/>
  </p:clrMapOvr>
  <p:transition spd="slow" advTm="8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8ABCDEE-6E79-45EF-8FA4-455ACAA2CBFB}" type="slidenum">
              <a:rPr lang="es-ES_tradnl"/>
              <a:pPr/>
              <a:t>‹Nº›</a:t>
            </a:fld>
            <a:endParaRPr lang="es-ES_tradnl"/>
          </a:p>
        </p:txBody>
      </p:sp>
    </p:spTree>
  </p:cSld>
  <p:clrMapOvr>
    <a:masterClrMapping/>
  </p:clrMapOvr>
  <p:transition spd="slow" advTm="8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A4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9EF5BC-D114-45C5-99C4-C9F8AF806D59}" type="datetimeFigureOut">
              <a:rPr lang="es-ES" smtClean="0"/>
              <a:pPr/>
              <a:t>31/07/2013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8E2FDC-D725-4A48-A2DE-E166D2ADFDD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BEF1906-65EC-40E4-AA76-83BD75A0C0F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 Id="rId14" Type="http://schemas.openxmlformats.org/officeDocument/2006/relationships/image" Target="../media/image12.jpeg"/></Relationships>
</file>

<file path=ppt/slides/_rels/slide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1.png"/><Relationship Id="rId7" Type="http://schemas.openxmlformats.org/officeDocument/2006/relationships/image" Target="../media/image8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3"/>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blipFill>
            <a:blip r:embed="rId4">
              <a:lum bright="-20000" contrast="20000"/>
            </a:blip>
            <a:stretch>
              <a:fillRect/>
            </a:stretch>
          </a:blipFill>
          <a:scene3d>
            <a:camera prst="orthographicFront"/>
            <a:lightRig rig="threePt" dir="t"/>
          </a:scene3d>
          <a:sp3d>
            <a:bevelT w="177800" prst="hardEdge"/>
          </a:sp3d>
        </p:spPr>
        <p:txBody>
          <a:bodyPr/>
          <a:lstStyle/>
          <a:p>
            <a:endParaRPr lang="es-ES" dirty="0"/>
          </a:p>
        </p:txBody>
      </p:sp>
      <p:pic>
        <p:nvPicPr>
          <p:cNvPr id="21" name="20 Imagen" descr="cooltext1135016440.png"/>
          <p:cNvPicPr>
            <a:picLocks noChangeAspect="1"/>
          </p:cNvPicPr>
          <p:nvPr/>
        </p:nvPicPr>
        <p:blipFill>
          <a:blip r:embed="rId5">
            <a:lum contrast="40000"/>
          </a:blip>
          <a:stretch>
            <a:fillRect/>
          </a:stretch>
        </p:blipFill>
        <p:spPr>
          <a:xfrm>
            <a:off x="214282" y="214290"/>
            <a:ext cx="647619" cy="785818"/>
          </a:xfrm>
          <a:prstGeom prst="rect">
            <a:avLst/>
          </a:prstGeom>
        </p:spPr>
      </p:pic>
      <p:pic>
        <p:nvPicPr>
          <p:cNvPr id="22" name="21 Imagen" descr="cooltext1135016664.png"/>
          <p:cNvPicPr>
            <a:picLocks noChangeAspect="1"/>
          </p:cNvPicPr>
          <p:nvPr/>
        </p:nvPicPr>
        <p:blipFill>
          <a:blip r:embed="rId6">
            <a:lum contrast="40000"/>
          </a:blip>
          <a:stretch>
            <a:fillRect/>
          </a:stretch>
        </p:blipFill>
        <p:spPr>
          <a:xfrm>
            <a:off x="571472" y="928670"/>
            <a:ext cx="711111" cy="785818"/>
          </a:xfrm>
          <a:prstGeom prst="rect">
            <a:avLst/>
          </a:prstGeom>
        </p:spPr>
      </p:pic>
      <p:pic>
        <p:nvPicPr>
          <p:cNvPr id="23" name="22 Imagen" descr="cooltext1135016853.png"/>
          <p:cNvPicPr>
            <a:picLocks noChangeAspect="1"/>
          </p:cNvPicPr>
          <p:nvPr/>
        </p:nvPicPr>
        <p:blipFill>
          <a:blip r:embed="rId7">
            <a:lum contrast="40000"/>
          </a:blip>
          <a:stretch>
            <a:fillRect/>
          </a:stretch>
        </p:blipFill>
        <p:spPr>
          <a:xfrm>
            <a:off x="1142976" y="1643050"/>
            <a:ext cx="634921" cy="785818"/>
          </a:xfrm>
          <a:prstGeom prst="rect">
            <a:avLst/>
          </a:prstGeom>
        </p:spPr>
      </p:pic>
      <p:pic>
        <p:nvPicPr>
          <p:cNvPr id="24" name="23 Imagen" descr="cooltext1135016963.png"/>
          <p:cNvPicPr>
            <a:picLocks noChangeAspect="1"/>
          </p:cNvPicPr>
          <p:nvPr/>
        </p:nvPicPr>
        <p:blipFill>
          <a:blip r:embed="rId8">
            <a:lum contrast="40000"/>
          </a:blip>
          <a:stretch>
            <a:fillRect/>
          </a:stretch>
        </p:blipFill>
        <p:spPr>
          <a:xfrm>
            <a:off x="1714480" y="2285992"/>
            <a:ext cx="634921" cy="785818"/>
          </a:xfrm>
          <a:prstGeom prst="rect">
            <a:avLst/>
          </a:prstGeom>
        </p:spPr>
      </p:pic>
      <p:pic>
        <p:nvPicPr>
          <p:cNvPr id="25" name="24 Imagen" descr="cooltext1135017197.png"/>
          <p:cNvPicPr>
            <a:picLocks noChangeAspect="1"/>
          </p:cNvPicPr>
          <p:nvPr/>
        </p:nvPicPr>
        <p:blipFill>
          <a:blip r:embed="rId9">
            <a:lum contrast="40000"/>
          </a:blip>
          <a:stretch>
            <a:fillRect/>
          </a:stretch>
        </p:blipFill>
        <p:spPr>
          <a:xfrm>
            <a:off x="2285984" y="2857496"/>
            <a:ext cx="584127" cy="785818"/>
          </a:xfrm>
          <a:prstGeom prst="rect">
            <a:avLst/>
          </a:prstGeom>
        </p:spPr>
      </p:pic>
      <p:pic>
        <p:nvPicPr>
          <p:cNvPr id="26" name="25 Imagen" descr="cooltext1135017297.png"/>
          <p:cNvPicPr>
            <a:picLocks noChangeAspect="1"/>
          </p:cNvPicPr>
          <p:nvPr/>
        </p:nvPicPr>
        <p:blipFill>
          <a:blip r:embed="rId10">
            <a:lum contrast="40000"/>
          </a:blip>
          <a:stretch>
            <a:fillRect/>
          </a:stretch>
        </p:blipFill>
        <p:spPr>
          <a:xfrm>
            <a:off x="285720" y="1928802"/>
            <a:ext cx="647619" cy="952381"/>
          </a:xfrm>
          <a:prstGeom prst="rect">
            <a:avLst/>
          </a:prstGeom>
        </p:spPr>
      </p:pic>
      <p:pic>
        <p:nvPicPr>
          <p:cNvPr id="27" name="26 Imagen" descr="cooltext1135016664.png"/>
          <p:cNvPicPr>
            <a:picLocks noChangeAspect="1"/>
          </p:cNvPicPr>
          <p:nvPr/>
        </p:nvPicPr>
        <p:blipFill>
          <a:blip r:embed="rId6">
            <a:lum contrast="40000"/>
          </a:blip>
          <a:stretch>
            <a:fillRect/>
          </a:stretch>
        </p:blipFill>
        <p:spPr>
          <a:xfrm>
            <a:off x="714348" y="2571744"/>
            <a:ext cx="711111" cy="952381"/>
          </a:xfrm>
          <a:prstGeom prst="rect">
            <a:avLst/>
          </a:prstGeom>
        </p:spPr>
      </p:pic>
      <p:pic>
        <p:nvPicPr>
          <p:cNvPr id="28" name="27 Imagen" descr="cooltext1135016440.png"/>
          <p:cNvPicPr>
            <a:picLocks noChangeAspect="1"/>
          </p:cNvPicPr>
          <p:nvPr/>
        </p:nvPicPr>
        <p:blipFill>
          <a:blip r:embed="rId5">
            <a:lum contrast="40000"/>
          </a:blip>
          <a:stretch>
            <a:fillRect/>
          </a:stretch>
        </p:blipFill>
        <p:spPr>
          <a:xfrm>
            <a:off x="1357290" y="3357562"/>
            <a:ext cx="647619" cy="785818"/>
          </a:xfrm>
          <a:prstGeom prst="rect">
            <a:avLst/>
          </a:prstGeom>
        </p:spPr>
      </p:pic>
      <p:pic>
        <p:nvPicPr>
          <p:cNvPr id="29" name="28 Imagen" descr="cooltext1135017432.png"/>
          <p:cNvPicPr>
            <a:picLocks noChangeAspect="1"/>
          </p:cNvPicPr>
          <p:nvPr/>
        </p:nvPicPr>
        <p:blipFill>
          <a:blip r:embed="rId11">
            <a:lum contrast="40000"/>
          </a:blip>
          <a:stretch>
            <a:fillRect/>
          </a:stretch>
        </p:blipFill>
        <p:spPr>
          <a:xfrm>
            <a:off x="285720" y="4286256"/>
            <a:ext cx="711111" cy="952381"/>
          </a:xfrm>
          <a:prstGeom prst="rect">
            <a:avLst/>
          </a:prstGeom>
        </p:spPr>
      </p:pic>
      <p:pic>
        <p:nvPicPr>
          <p:cNvPr id="30" name="29 Imagen" descr="cooltext1135017523.png"/>
          <p:cNvPicPr>
            <a:picLocks noChangeAspect="1"/>
          </p:cNvPicPr>
          <p:nvPr/>
        </p:nvPicPr>
        <p:blipFill>
          <a:blip r:embed="rId12">
            <a:lum contrast="40000"/>
          </a:blip>
          <a:stretch>
            <a:fillRect/>
          </a:stretch>
        </p:blipFill>
        <p:spPr>
          <a:xfrm>
            <a:off x="1285852" y="4357694"/>
            <a:ext cx="634921" cy="952381"/>
          </a:xfrm>
          <a:prstGeom prst="rect">
            <a:avLst/>
          </a:prstGeom>
        </p:spPr>
      </p:pic>
      <p:pic>
        <p:nvPicPr>
          <p:cNvPr id="31" name="30 Imagen" descr="cooltext1135017600.png"/>
          <p:cNvPicPr>
            <a:picLocks noChangeAspect="1"/>
          </p:cNvPicPr>
          <p:nvPr/>
        </p:nvPicPr>
        <p:blipFill>
          <a:blip r:embed="rId13">
            <a:lum contrast="40000"/>
          </a:blip>
          <a:stretch>
            <a:fillRect/>
          </a:stretch>
        </p:blipFill>
        <p:spPr>
          <a:xfrm>
            <a:off x="1928794" y="4357694"/>
            <a:ext cx="634921" cy="952381"/>
          </a:xfrm>
          <a:prstGeom prst="rect">
            <a:avLst/>
          </a:prstGeom>
        </p:spPr>
      </p:pic>
      <p:pic>
        <p:nvPicPr>
          <p:cNvPr id="32" name="31 Imagen" descr="cooltext1135016963.png"/>
          <p:cNvPicPr>
            <a:picLocks noChangeAspect="1"/>
          </p:cNvPicPr>
          <p:nvPr/>
        </p:nvPicPr>
        <p:blipFill>
          <a:blip r:embed="rId8">
            <a:lum contrast="40000"/>
          </a:blip>
          <a:stretch>
            <a:fillRect/>
          </a:stretch>
        </p:blipFill>
        <p:spPr>
          <a:xfrm>
            <a:off x="357158" y="5357826"/>
            <a:ext cx="634921" cy="952381"/>
          </a:xfrm>
          <a:prstGeom prst="rect">
            <a:avLst/>
          </a:prstGeom>
        </p:spPr>
      </p:pic>
      <p:pic>
        <p:nvPicPr>
          <p:cNvPr id="33" name="32 Imagen" descr="cooltext1135017297.png"/>
          <p:cNvPicPr>
            <a:picLocks noChangeAspect="1"/>
          </p:cNvPicPr>
          <p:nvPr/>
        </p:nvPicPr>
        <p:blipFill>
          <a:blip r:embed="rId10">
            <a:lum contrast="40000"/>
          </a:blip>
          <a:stretch>
            <a:fillRect/>
          </a:stretch>
        </p:blipFill>
        <p:spPr>
          <a:xfrm>
            <a:off x="928662" y="5357826"/>
            <a:ext cx="647619" cy="952381"/>
          </a:xfrm>
          <a:prstGeom prst="rect">
            <a:avLst/>
          </a:prstGeom>
        </p:spPr>
      </p:pic>
      <p:pic>
        <p:nvPicPr>
          <p:cNvPr id="34" name="33 Imagen" descr="cooltext1135016853.png"/>
          <p:cNvPicPr>
            <a:picLocks noChangeAspect="1"/>
          </p:cNvPicPr>
          <p:nvPr/>
        </p:nvPicPr>
        <p:blipFill>
          <a:blip r:embed="rId7">
            <a:lum contrast="40000"/>
          </a:blip>
          <a:stretch>
            <a:fillRect/>
          </a:stretch>
        </p:blipFill>
        <p:spPr>
          <a:xfrm>
            <a:off x="1500166" y="5357826"/>
            <a:ext cx="634921" cy="952381"/>
          </a:xfrm>
          <a:prstGeom prst="rect">
            <a:avLst/>
          </a:prstGeom>
        </p:spPr>
      </p:pic>
      <p:pic>
        <p:nvPicPr>
          <p:cNvPr id="35" name="34 Imagen" descr="cooltext1135016664.png"/>
          <p:cNvPicPr>
            <a:picLocks noChangeAspect="1"/>
          </p:cNvPicPr>
          <p:nvPr/>
        </p:nvPicPr>
        <p:blipFill>
          <a:blip r:embed="rId6">
            <a:lum contrast="40000"/>
          </a:blip>
          <a:stretch>
            <a:fillRect/>
          </a:stretch>
        </p:blipFill>
        <p:spPr>
          <a:xfrm>
            <a:off x="2071670" y="5357826"/>
            <a:ext cx="711111" cy="952381"/>
          </a:xfrm>
          <a:prstGeom prst="rect">
            <a:avLst/>
          </a:prstGeom>
        </p:spPr>
      </p:pic>
      <p:pic>
        <p:nvPicPr>
          <p:cNvPr id="20" name="19 Imagen" descr="wystawa_foty_Zuzi_020.JPG"/>
          <p:cNvPicPr>
            <a:picLocks noChangeAspect="1"/>
          </p:cNvPicPr>
          <p:nvPr/>
        </p:nvPicPr>
        <p:blipFill>
          <a:blip r:embed="rId14"/>
          <a:stretch>
            <a:fillRect/>
          </a:stretch>
        </p:blipFill>
        <p:spPr>
          <a:xfrm>
            <a:off x="3428992" y="285728"/>
            <a:ext cx="5301010" cy="614366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6" name="35 CuadroTexto"/>
          <p:cNvSpPr txBox="1"/>
          <p:nvPr/>
        </p:nvSpPr>
        <p:spPr>
          <a:xfrm>
            <a:off x="0" y="6286520"/>
            <a:ext cx="2465740" cy="276999"/>
          </a:xfrm>
          <a:prstGeom prst="rect">
            <a:avLst/>
          </a:prstGeom>
          <a:noFill/>
        </p:spPr>
        <p:txBody>
          <a:bodyPr wrap="square" rtlCol="0">
            <a:spAutoFit/>
          </a:bodyPr>
          <a:lstStyle/>
          <a:p>
            <a:r>
              <a:rPr lang="es-ES" sz="1200" b="1" dirty="0" smtClean="0">
                <a:solidFill>
                  <a:schemeClr val="bg1">
                    <a:lumMod val="50000"/>
                    <a:lumOff val="50000"/>
                  </a:schemeClr>
                </a:solidFill>
              </a:rPr>
              <a:t>Esta es una creación </a:t>
            </a:r>
            <a:r>
              <a:rPr lang="es-ES" sz="1200" b="1" dirty="0" err="1" smtClean="0">
                <a:solidFill>
                  <a:schemeClr val="bg1">
                    <a:lumMod val="50000"/>
                    <a:lumOff val="50000"/>
                  </a:schemeClr>
                </a:solidFill>
              </a:rPr>
              <a:t>Jaz-Pac</a:t>
            </a:r>
            <a:endParaRPr lang="es-ES" sz="1200" b="1" dirty="0">
              <a:solidFill>
                <a:schemeClr val="bg1">
                  <a:lumMod val="50000"/>
                  <a:lumOff val="50000"/>
                </a:schemeClr>
              </a:solidFill>
            </a:endParaRPr>
          </a:p>
        </p:txBody>
      </p:sp>
    </p:spTree>
  </p:cSld>
  <p:clrMapOvr>
    <a:masterClrMapping/>
  </p:clrMapOvr>
  <p:transition spd="slow" advTm="14000">
    <p:comb/>
    <p:sndAc>
      <p:stSnd loop="1">
        <p:snd r:embed="rId2" name="romantic native american.-piekna melod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3000" fill="hold"/>
                                        <p:tgtEl>
                                          <p:spTgt spid="20"/>
                                        </p:tgtEl>
                                        <p:attrNameLst>
                                          <p:attrName>ppt_w</p:attrName>
                                        </p:attrNameLst>
                                      </p:cBhvr>
                                      <p:tavLst>
                                        <p:tav tm="0">
                                          <p:val>
                                            <p:strVal val="2/3*#ppt_w"/>
                                          </p:val>
                                        </p:tav>
                                        <p:tav tm="100000">
                                          <p:val>
                                            <p:strVal val="#ppt_w"/>
                                          </p:val>
                                        </p:tav>
                                      </p:tavLst>
                                    </p:anim>
                                    <p:anim calcmode="lin" valueType="num">
                                      <p:cBhvr>
                                        <p:cTn id="8" dur="3000" fill="hold"/>
                                        <p:tgtEl>
                                          <p:spTgt spid="20"/>
                                        </p:tgtEl>
                                        <p:attrNameLst>
                                          <p:attrName>ppt_h</p:attrName>
                                        </p:attrNameLst>
                                      </p:cBhvr>
                                      <p:tavLst>
                                        <p:tav tm="0">
                                          <p:val>
                                            <p:strVal val="2/3*#ppt_h"/>
                                          </p:val>
                                        </p:tav>
                                        <p:tav tm="100000">
                                          <p:val>
                                            <p:strVal val="#ppt_h"/>
                                          </p:val>
                                        </p:tav>
                                      </p:tavLst>
                                    </p:anim>
                                  </p:childTnLst>
                                </p:cTn>
                              </p:par>
                            </p:childTnLst>
                          </p:cTn>
                        </p:par>
                        <p:par>
                          <p:cTn id="9" fill="hold">
                            <p:stCondLst>
                              <p:cond delay="3000"/>
                            </p:stCondLst>
                            <p:childTnLst>
                              <p:par>
                                <p:cTn id="10" presetID="2" presetClass="entr" presetSubtype="9"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2000" fill="hold"/>
                                        <p:tgtEl>
                                          <p:spTgt spid="21"/>
                                        </p:tgtEl>
                                        <p:attrNameLst>
                                          <p:attrName>ppt_x</p:attrName>
                                        </p:attrNameLst>
                                      </p:cBhvr>
                                      <p:tavLst>
                                        <p:tav tm="0">
                                          <p:val>
                                            <p:strVal val="0-#ppt_w/2"/>
                                          </p:val>
                                        </p:tav>
                                        <p:tav tm="100000">
                                          <p:val>
                                            <p:strVal val="#ppt_x"/>
                                          </p:val>
                                        </p:tav>
                                      </p:tavLst>
                                    </p:anim>
                                    <p:anim calcmode="lin" valueType="num">
                                      <p:cBhvr additive="base">
                                        <p:cTn id="13" dur="2000" fill="hold"/>
                                        <p:tgtEl>
                                          <p:spTgt spid="21"/>
                                        </p:tgtEl>
                                        <p:attrNameLst>
                                          <p:attrName>ppt_y</p:attrName>
                                        </p:attrNameLst>
                                      </p:cBhvr>
                                      <p:tavLst>
                                        <p:tav tm="0">
                                          <p:val>
                                            <p:strVal val="0-#ppt_h/2"/>
                                          </p:val>
                                        </p:tav>
                                        <p:tav tm="100000">
                                          <p:val>
                                            <p:strVal val="#ppt_y"/>
                                          </p:val>
                                        </p:tav>
                                      </p:tavLst>
                                    </p:anim>
                                  </p:childTnLst>
                                </p:cTn>
                              </p:par>
                              <p:par>
                                <p:cTn id="14" presetID="2" presetClass="entr" presetSubtype="9"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2000" fill="hold"/>
                                        <p:tgtEl>
                                          <p:spTgt spid="22"/>
                                        </p:tgtEl>
                                        <p:attrNameLst>
                                          <p:attrName>ppt_x</p:attrName>
                                        </p:attrNameLst>
                                      </p:cBhvr>
                                      <p:tavLst>
                                        <p:tav tm="0">
                                          <p:val>
                                            <p:strVal val="0-#ppt_w/2"/>
                                          </p:val>
                                        </p:tav>
                                        <p:tav tm="100000">
                                          <p:val>
                                            <p:strVal val="#ppt_x"/>
                                          </p:val>
                                        </p:tav>
                                      </p:tavLst>
                                    </p:anim>
                                    <p:anim calcmode="lin" valueType="num">
                                      <p:cBhvr additive="base">
                                        <p:cTn id="17" dur="2000" fill="hold"/>
                                        <p:tgtEl>
                                          <p:spTgt spid="22"/>
                                        </p:tgtEl>
                                        <p:attrNameLst>
                                          <p:attrName>ppt_y</p:attrName>
                                        </p:attrNameLst>
                                      </p:cBhvr>
                                      <p:tavLst>
                                        <p:tav tm="0">
                                          <p:val>
                                            <p:strVal val="0-#ppt_h/2"/>
                                          </p:val>
                                        </p:tav>
                                        <p:tav tm="100000">
                                          <p:val>
                                            <p:strVal val="#ppt_y"/>
                                          </p:val>
                                        </p:tav>
                                      </p:tavLst>
                                    </p:anim>
                                  </p:childTnLst>
                                </p:cTn>
                              </p:par>
                              <p:par>
                                <p:cTn id="18" presetID="2" presetClass="entr" presetSubtype="9" fill="hold" nodeType="with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2000" fill="hold"/>
                                        <p:tgtEl>
                                          <p:spTgt spid="23"/>
                                        </p:tgtEl>
                                        <p:attrNameLst>
                                          <p:attrName>ppt_x</p:attrName>
                                        </p:attrNameLst>
                                      </p:cBhvr>
                                      <p:tavLst>
                                        <p:tav tm="0">
                                          <p:val>
                                            <p:strVal val="0-#ppt_w/2"/>
                                          </p:val>
                                        </p:tav>
                                        <p:tav tm="100000">
                                          <p:val>
                                            <p:strVal val="#ppt_x"/>
                                          </p:val>
                                        </p:tav>
                                      </p:tavLst>
                                    </p:anim>
                                    <p:anim calcmode="lin" valueType="num">
                                      <p:cBhvr additive="base">
                                        <p:cTn id="21" dur="2000" fill="hold"/>
                                        <p:tgtEl>
                                          <p:spTgt spid="23"/>
                                        </p:tgtEl>
                                        <p:attrNameLst>
                                          <p:attrName>ppt_y</p:attrName>
                                        </p:attrNameLst>
                                      </p:cBhvr>
                                      <p:tavLst>
                                        <p:tav tm="0">
                                          <p:val>
                                            <p:strVal val="0-#ppt_h/2"/>
                                          </p:val>
                                        </p:tav>
                                        <p:tav tm="100000">
                                          <p:val>
                                            <p:strVal val="#ppt_y"/>
                                          </p:val>
                                        </p:tav>
                                      </p:tavLst>
                                    </p:anim>
                                  </p:childTnLst>
                                </p:cTn>
                              </p:par>
                              <p:par>
                                <p:cTn id="22" presetID="2" presetClass="entr" presetSubtype="9"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2000" fill="hold"/>
                                        <p:tgtEl>
                                          <p:spTgt spid="24"/>
                                        </p:tgtEl>
                                        <p:attrNameLst>
                                          <p:attrName>ppt_x</p:attrName>
                                        </p:attrNameLst>
                                      </p:cBhvr>
                                      <p:tavLst>
                                        <p:tav tm="0">
                                          <p:val>
                                            <p:strVal val="0-#ppt_w/2"/>
                                          </p:val>
                                        </p:tav>
                                        <p:tav tm="100000">
                                          <p:val>
                                            <p:strVal val="#ppt_x"/>
                                          </p:val>
                                        </p:tav>
                                      </p:tavLst>
                                    </p:anim>
                                    <p:anim calcmode="lin" valueType="num">
                                      <p:cBhvr additive="base">
                                        <p:cTn id="25" dur="2000" fill="hold"/>
                                        <p:tgtEl>
                                          <p:spTgt spid="24"/>
                                        </p:tgtEl>
                                        <p:attrNameLst>
                                          <p:attrName>ppt_y</p:attrName>
                                        </p:attrNameLst>
                                      </p:cBhvr>
                                      <p:tavLst>
                                        <p:tav tm="0">
                                          <p:val>
                                            <p:strVal val="0-#ppt_h/2"/>
                                          </p:val>
                                        </p:tav>
                                        <p:tav tm="100000">
                                          <p:val>
                                            <p:strVal val="#ppt_y"/>
                                          </p:val>
                                        </p:tav>
                                      </p:tavLst>
                                    </p:anim>
                                  </p:childTnLst>
                                </p:cTn>
                              </p:par>
                              <p:par>
                                <p:cTn id="26" presetID="2" presetClass="entr" presetSubtype="9"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2000" fill="hold"/>
                                        <p:tgtEl>
                                          <p:spTgt spid="25"/>
                                        </p:tgtEl>
                                        <p:attrNameLst>
                                          <p:attrName>ppt_x</p:attrName>
                                        </p:attrNameLst>
                                      </p:cBhvr>
                                      <p:tavLst>
                                        <p:tav tm="0">
                                          <p:val>
                                            <p:strVal val="0-#ppt_w/2"/>
                                          </p:val>
                                        </p:tav>
                                        <p:tav tm="100000">
                                          <p:val>
                                            <p:strVal val="#ppt_x"/>
                                          </p:val>
                                        </p:tav>
                                      </p:tavLst>
                                    </p:anim>
                                    <p:anim calcmode="lin" valueType="num">
                                      <p:cBhvr additive="base">
                                        <p:cTn id="29" dur="2000" fill="hold"/>
                                        <p:tgtEl>
                                          <p:spTgt spid="25"/>
                                        </p:tgtEl>
                                        <p:attrNameLst>
                                          <p:attrName>ppt_y</p:attrName>
                                        </p:attrNameLst>
                                      </p:cBhvr>
                                      <p:tavLst>
                                        <p:tav tm="0">
                                          <p:val>
                                            <p:strVal val="0-#ppt_h/2"/>
                                          </p:val>
                                        </p:tav>
                                        <p:tav tm="100000">
                                          <p:val>
                                            <p:strVal val="#ppt_y"/>
                                          </p:val>
                                        </p:tav>
                                      </p:tavLst>
                                    </p:anim>
                                  </p:childTnLst>
                                </p:cTn>
                              </p:par>
                              <p:par>
                                <p:cTn id="30" presetID="2" presetClass="entr" presetSubtype="9"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2000" fill="hold"/>
                                        <p:tgtEl>
                                          <p:spTgt spid="26"/>
                                        </p:tgtEl>
                                        <p:attrNameLst>
                                          <p:attrName>ppt_x</p:attrName>
                                        </p:attrNameLst>
                                      </p:cBhvr>
                                      <p:tavLst>
                                        <p:tav tm="0">
                                          <p:val>
                                            <p:strVal val="0-#ppt_w/2"/>
                                          </p:val>
                                        </p:tav>
                                        <p:tav tm="100000">
                                          <p:val>
                                            <p:strVal val="#ppt_x"/>
                                          </p:val>
                                        </p:tav>
                                      </p:tavLst>
                                    </p:anim>
                                    <p:anim calcmode="lin" valueType="num">
                                      <p:cBhvr additive="base">
                                        <p:cTn id="33" dur="2000" fill="hold"/>
                                        <p:tgtEl>
                                          <p:spTgt spid="26"/>
                                        </p:tgtEl>
                                        <p:attrNameLst>
                                          <p:attrName>ppt_y</p:attrName>
                                        </p:attrNameLst>
                                      </p:cBhvr>
                                      <p:tavLst>
                                        <p:tav tm="0">
                                          <p:val>
                                            <p:strVal val="0-#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additive="base">
                                        <p:cTn id="36" dur="2000" fill="hold"/>
                                        <p:tgtEl>
                                          <p:spTgt spid="27"/>
                                        </p:tgtEl>
                                        <p:attrNameLst>
                                          <p:attrName>ppt_x</p:attrName>
                                        </p:attrNameLst>
                                      </p:cBhvr>
                                      <p:tavLst>
                                        <p:tav tm="0">
                                          <p:val>
                                            <p:strVal val="0-#ppt_w/2"/>
                                          </p:val>
                                        </p:tav>
                                        <p:tav tm="100000">
                                          <p:val>
                                            <p:strVal val="#ppt_x"/>
                                          </p:val>
                                        </p:tav>
                                      </p:tavLst>
                                    </p:anim>
                                    <p:anim calcmode="lin" valueType="num">
                                      <p:cBhvr additive="base">
                                        <p:cTn id="37" dur="2000" fill="hold"/>
                                        <p:tgtEl>
                                          <p:spTgt spid="27"/>
                                        </p:tgtEl>
                                        <p:attrNameLst>
                                          <p:attrName>ppt_y</p:attrName>
                                        </p:attrNameLst>
                                      </p:cBhvr>
                                      <p:tavLst>
                                        <p:tav tm="0">
                                          <p:val>
                                            <p:strVal val="0-#ppt_h/2"/>
                                          </p:val>
                                        </p:tav>
                                        <p:tav tm="100000">
                                          <p:val>
                                            <p:strVal val="#ppt_y"/>
                                          </p:val>
                                        </p:tav>
                                      </p:tavLst>
                                    </p:anim>
                                  </p:childTnLst>
                                </p:cTn>
                              </p:par>
                              <p:par>
                                <p:cTn id="38" presetID="2" presetClass="entr" presetSubtype="9"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2000" fill="hold"/>
                                        <p:tgtEl>
                                          <p:spTgt spid="28"/>
                                        </p:tgtEl>
                                        <p:attrNameLst>
                                          <p:attrName>ppt_x</p:attrName>
                                        </p:attrNameLst>
                                      </p:cBhvr>
                                      <p:tavLst>
                                        <p:tav tm="0">
                                          <p:val>
                                            <p:strVal val="0-#ppt_w/2"/>
                                          </p:val>
                                        </p:tav>
                                        <p:tav tm="100000">
                                          <p:val>
                                            <p:strVal val="#ppt_x"/>
                                          </p:val>
                                        </p:tav>
                                      </p:tavLst>
                                    </p:anim>
                                    <p:anim calcmode="lin" valueType="num">
                                      <p:cBhvr additive="base">
                                        <p:cTn id="41" dur="2000" fill="hold"/>
                                        <p:tgtEl>
                                          <p:spTgt spid="28"/>
                                        </p:tgtEl>
                                        <p:attrNameLst>
                                          <p:attrName>ppt_y</p:attrName>
                                        </p:attrNameLst>
                                      </p:cBhvr>
                                      <p:tavLst>
                                        <p:tav tm="0">
                                          <p:val>
                                            <p:strVal val="0-#ppt_h/2"/>
                                          </p:val>
                                        </p:tav>
                                        <p:tav tm="100000">
                                          <p:val>
                                            <p:strVal val="#ppt_y"/>
                                          </p:val>
                                        </p:tav>
                                      </p:tavLst>
                                    </p:anim>
                                  </p:childTnLst>
                                </p:cTn>
                              </p:par>
                            </p:childTnLst>
                          </p:cTn>
                        </p:par>
                        <p:par>
                          <p:cTn id="42" fill="hold">
                            <p:stCondLst>
                              <p:cond delay="5000"/>
                            </p:stCondLst>
                            <p:childTnLst>
                              <p:par>
                                <p:cTn id="43" presetID="2" presetClass="entr" presetSubtype="8" fill="hold" nodeType="after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additive="base">
                                        <p:cTn id="45" dur="2000" fill="hold"/>
                                        <p:tgtEl>
                                          <p:spTgt spid="29"/>
                                        </p:tgtEl>
                                        <p:attrNameLst>
                                          <p:attrName>ppt_x</p:attrName>
                                        </p:attrNameLst>
                                      </p:cBhvr>
                                      <p:tavLst>
                                        <p:tav tm="0">
                                          <p:val>
                                            <p:strVal val="0-#ppt_w/2"/>
                                          </p:val>
                                        </p:tav>
                                        <p:tav tm="100000">
                                          <p:val>
                                            <p:strVal val="#ppt_x"/>
                                          </p:val>
                                        </p:tav>
                                      </p:tavLst>
                                    </p:anim>
                                    <p:anim calcmode="lin" valueType="num">
                                      <p:cBhvr additive="base">
                                        <p:cTn id="46" dur="2000" fill="hold"/>
                                        <p:tgtEl>
                                          <p:spTgt spid="29"/>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2000" fill="hold"/>
                                        <p:tgtEl>
                                          <p:spTgt spid="30"/>
                                        </p:tgtEl>
                                        <p:attrNameLst>
                                          <p:attrName>ppt_x</p:attrName>
                                        </p:attrNameLst>
                                      </p:cBhvr>
                                      <p:tavLst>
                                        <p:tav tm="0">
                                          <p:val>
                                            <p:strVal val="0-#ppt_w/2"/>
                                          </p:val>
                                        </p:tav>
                                        <p:tav tm="100000">
                                          <p:val>
                                            <p:strVal val="#ppt_x"/>
                                          </p:val>
                                        </p:tav>
                                      </p:tavLst>
                                    </p:anim>
                                    <p:anim calcmode="lin" valueType="num">
                                      <p:cBhvr additive="base">
                                        <p:cTn id="50" dur="2000" fill="hold"/>
                                        <p:tgtEl>
                                          <p:spTgt spid="30"/>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2000" fill="hold"/>
                                        <p:tgtEl>
                                          <p:spTgt spid="31"/>
                                        </p:tgtEl>
                                        <p:attrNameLst>
                                          <p:attrName>ppt_x</p:attrName>
                                        </p:attrNameLst>
                                      </p:cBhvr>
                                      <p:tavLst>
                                        <p:tav tm="0">
                                          <p:val>
                                            <p:strVal val="0-#ppt_w/2"/>
                                          </p:val>
                                        </p:tav>
                                        <p:tav tm="100000">
                                          <p:val>
                                            <p:strVal val="#ppt_x"/>
                                          </p:val>
                                        </p:tav>
                                      </p:tavLst>
                                    </p:anim>
                                    <p:anim calcmode="lin" valueType="num">
                                      <p:cBhvr additive="base">
                                        <p:cTn id="54" dur="2000" fill="hold"/>
                                        <p:tgtEl>
                                          <p:spTgt spid="31"/>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2000" fill="hold"/>
                                        <p:tgtEl>
                                          <p:spTgt spid="32"/>
                                        </p:tgtEl>
                                        <p:attrNameLst>
                                          <p:attrName>ppt_x</p:attrName>
                                        </p:attrNameLst>
                                      </p:cBhvr>
                                      <p:tavLst>
                                        <p:tav tm="0">
                                          <p:val>
                                            <p:strVal val="0-#ppt_w/2"/>
                                          </p:val>
                                        </p:tav>
                                        <p:tav tm="100000">
                                          <p:val>
                                            <p:strVal val="#ppt_x"/>
                                          </p:val>
                                        </p:tav>
                                      </p:tavLst>
                                    </p:anim>
                                    <p:anim calcmode="lin" valueType="num">
                                      <p:cBhvr additive="base">
                                        <p:cTn id="58" dur="2000" fill="hold"/>
                                        <p:tgtEl>
                                          <p:spTgt spid="32"/>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2000" fill="hold"/>
                                        <p:tgtEl>
                                          <p:spTgt spid="33"/>
                                        </p:tgtEl>
                                        <p:attrNameLst>
                                          <p:attrName>ppt_x</p:attrName>
                                        </p:attrNameLst>
                                      </p:cBhvr>
                                      <p:tavLst>
                                        <p:tav tm="0">
                                          <p:val>
                                            <p:strVal val="0-#ppt_w/2"/>
                                          </p:val>
                                        </p:tav>
                                        <p:tav tm="100000">
                                          <p:val>
                                            <p:strVal val="#ppt_x"/>
                                          </p:val>
                                        </p:tav>
                                      </p:tavLst>
                                    </p:anim>
                                    <p:anim calcmode="lin" valueType="num">
                                      <p:cBhvr additive="base">
                                        <p:cTn id="62" dur="2000" fill="hold"/>
                                        <p:tgtEl>
                                          <p:spTgt spid="33"/>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additive="base">
                                        <p:cTn id="65" dur="2000" fill="hold"/>
                                        <p:tgtEl>
                                          <p:spTgt spid="34"/>
                                        </p:tgtEl>
                                        <p:attrNameLst>
                                          <p:attrName>ppt_x</p:attrName>
                                        </p:attrNameLst>
                                      </p:cBhvr>
                                      <p:tavLst>
                                        <p:tav tm="0">
                                          <p:val>
                                            <p:strVal val="0-#ppt_w/2"/>
                                          </p:val>
                                        </p:tav>
                                        <p:tav tm="100000">
                                          <p:val>
                                            <p:strVal val="#ppt_x"/>
                                          </p:val>
                                        </p:tav>
                                      </p:tavLst>
                                    </p:anim>
                                    <p:anim calcmode="lin" valueType="num">
                                      <p:cBhvr additive="base">
                                        <p:cTn id="66" dur="2000" fill="hold"/>
                                        <p:tgtEl>
                                          <p:spTgt spid="34"/>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2000" fill="hold"/>
                                        <p:tgtEl>
                                          <p:spTgt spid="35"/>
                                        </p:tgtEl>
                                        <p:attrNameLst>
                                          <p:attrName>ppt_x</p:attrName>
                                        </p:attrNameLst>
                                      </p:cBhvr>
                                      <p:tavLst>
                                        <p:tav tm="0">
                                          <p:val>
                                            <p:strVal val="0-#ppt_w/2"/>
                                          </p:val>
                                        </p:tav>
                                        <p:tav tm="100000">
                                          <p:val>
                                            <p:strVal val="#ppt_x"/>
                                          </p:val>
                                        </p:tav>
                                      </p:tavLst>
                                    </p:anim>
                                    <p:anim calcmode="lin" valueType="num">
                                      <p:cBhvr additive="base">
                                        <p:cTn id="70" dur="2000" fill="hold"/>
                                        <p:tgtEl>
                                          <p:spTgt spid="35"/>
                                        </p:tgtEl>
                                        <p:attrNameLst>
                                          <p:attrName>ppt_y</p:attrName>
                                        </p:attrNameLst>
                                      </p:cBhvr>
                                      <p:tavLst>
                                        <p:tav tm="0">
                                          <p:val>
                                            <p:strVal val="#ppt_y"/>
                                          </p:val>
                                        </p:tav>
                                        <p:tav tm="100000">
                                          <p:val>
                                            <p:strVal val="#ppt_y"/>
                                          </p:val>
                                        </p:tav>
                                      </p:tavLst>
                                    </p:anim>
                                  </p:childTnLst>
                                </p:cTn>
                              </p:par>
                            </p:childTnLst>
                          </p:cTn>
                        </p:par>
                        <p:par>
                          <p:cTn id="71" fill="hold">
                            <p:stCondLst>
                              <p:cond delay="7000"/>
                            </p:stCondLst>
                            <p:childTnLst>
                              <p:par>
                                <p:cTn id="72" presetID="29" presetClass="entr" presetSubtype="0" fill="hold" grpId="0" nodeType="after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p:cTn id="74" dur="1000" fill="hold"/>
                                        <p:tgtEl>
                                          <p:spTgt spid="36"/>
                                        </p:tgtEl>
                                        <p:attrNameLst>
                                          <p:attrName>ppt_x</p:attrName>
                                        </p:attrNameLst>
                                      </p:cBhvr>
                                      <p:tavLst>
                                        <p:tav tm="0">
                                          <p:val>
                                            <p:strVal val="#ppt_x-.2"/>
                                          </p:val>
                                        </p:tav>
                                        <p:tav tm="100000">
                                          <p:val>
                                            <p:strVal val="#ppt_x"/>
                                          </p:val>
                                        </p:tav>
                                      </p:tavLst>
                                    </p:anim>
                                    <p:anim calcmode="lin" valueType="num">
                                      <p:cBhvr>
                                        <p:cTn id="75" dur="10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76"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9" name="8 Rectángulo"/>
          <p:cNvSpPr/>
          <p:nvPr/>
        </p:nvSpPr>
        <p:spPr>
          <a:xfrm>
            <a:off x="0" y="0"/>
            <a:ext cx="9144000" cy="6858000"/>
          </a:xfrm>
          <a:prstGeom prst="rect">
            <a:avLst/>
          </a:prstGeom>
          <a:solidFill>
            <a:srgbClr val="A40000"/>
          </a:solidFill>
          <a:ln>
            <a:solidFill>
              <a:srgbClr val="C00000"/>
            </a:solidFill>
          </a:ln>
          <a:scene3d>
            <a:camera prst="orthographicFront"/>
            <a:lightRig rig="threePt" dir="t"/>
          </a:scene3d>
          <a:sp3d>
            <a:bevelT w="2540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CuadroTexto"/>
          <p:cNvSpPr txBox="1"/>
          <p:nvPr/>
        </p:nvSpPr>
        <p:spPr>
          <a:xfrm>
            <a:off x="357158" y="571480"/>
            <a:ext cx="8143932" cy="5632311"/>
          </a:xfrm>
          <a:prstGeom prst="rect">
            <a:avLst/>
          </a:prstGeom>
          <a:noFill/>
        </p:spPr>
        <p:txBody>
          <a:bodyPr wrap="square" rtlCol="0">
            <a:spAutoFit/>
          </a:bodyPr>
          <a:lstStyle/>
          <a:p>
            <a:r>
              <a:rPr lang="es-ES" sz="2000" b="1" dirty="0" err="1" smtClean="0">
                <a:blipFill>
                  <a:blip r:embed="rId2"/>
                  <a:stretch>
                    <a:fillRect/>
                  </a:stretch>
                </a:blipFill>
                <a:effectLst>
                  <a:outerShdw blurRad="38100" dist="38100" dir="2700000" algn="tl">
                    <a:srgbClr val="000000">
                      <a:alpha val="43137"/>
                    </a:srgbClr>
                  </a:outerShdw>
                </a:effectLst>
              </a:rPr>
              <a:t>Karol</a:t>
            </a:r>
            <a:r>
              <a:rPr lang="es-ES" sz="2000" b="1" dirty="0" smtClean="0">
                <a:blipFill>
                  <a:blip r:embed="rId2"/>
                  <a:stretch>
                    <a:fillRect/>
                  </a:stretch>
                </a:blipFill>
                <a:effectLst>
                  <a:outerShdw blurRad="38100" dist="38100" dir="2700000" algn="tl">
                    <a:srgbClr val="000000">
                      <a:alpha val="43137"/>
                    </a:srgbClr>
                  </a:outerShdw>
                </a:effectLst>
              </a:rPr>
              <a:t> </a:t>
            </a:r>
            <a:r>
              <a:rPr lang="es-ES" sz="2000" b="1" dirty="0" err="1" smtClean="0">
                <a:blipFill>
                  <a:blip r:embed="rId2"/>
                  <a:stretch>
                    <a:fillRect/>
                  </a:stretch>
                </a:blipFill>
                <a:effectLst>
                  <a:outerShdw blurRad="38100" dist="38100" dir="2700000" algn="tl">
                    <a:srgbClr val="000000">
                      <a:alpha val="43137"/>
                    </a:srgbClr>
                  </a:outerShdw>
                </a:effectLst>
              </a:rPr>
              <a:t>Bak</a:t>
            </a:r>
            <a:r>
              <a:rPr lang="es-ES" sz="2000" b="1" dirty="0" smtClean="0">
                <a:blipFill>
                  <a:blip r:embed="rId2"/>
                  <a:stretch>
                    <a:fillRect/>
                  </a:stretch>
                </a:blipFill>
                <a:effectLst>
                  <a:outerShdw blurRad="38100" dist="38100" dir="2700000" algn="tl">
                    <a:srgbClr val="000000">
                      <a:alpha val="43137"/>
                    </a:srgbClr>
                  </a:outerShdw>
                </a:effectLst>
              </a:rPr>
              <a:t> (</a:t>
            </a:r>
            <a:r>
              <a:rPr lang="es-ES" sz="2000" b="1" dirty="0" err="1" smtClean="0">
                <a:blipFill>
                  <a:blip r:embed="rId2"/>
                  <a:stretch>
                    <a:fillRect/>
                  </a:stretch>
                </a:blipFill>
                <a:effectLst>
                  <a:outerShdw blurRad="38100" dist="38100" dir="2700000" algn="tl">
                    <a:srgbClr val="000000">
                      <a:alpha val="43137"/>
                    </a:srgbClr>
                  </a:outerShdw>
                </a:effectLst>
              </a:rPr>
              <a:t>Kolo</a:t>
            </a:r>
            <a:r>
              <a:rPr lang="es-ES" sz="2000" b="1" dirty="0" smtClean="0">
                <a:blipFill>
                  <a:blip r:embed="rId2"/>
                  <a:stretch>
                    <a:fillRect/>
                  </a:stretch>
                </a:blipFill>
                <a:effectLst>
                  <a:outerShdw blurRad="38100" dist="38100" dir="2700000" algn="tl">
                    <a:srgbClr val="000000">
                      <a:alpha val="43137"/>
                    </a:srgbClr>
                  </a:outerShdw>
                </a:effectLst>
              </a:rPr>
              <a:t>, Polonia, 1961) trabaja como pintor, ilustrador y diseñador gráfico. De 1984 a1989 estudió en la Academia Estatal de Bellas Artes (ASP) en </a:t>
            </a:r>
            <a:r>
              <a:rPr lang="es-ES" sz="2000" b="1" dirty="0" err="1" smtClean="0">
                <a:blipFill>
                  <a:blip r:embed="rId2"/>
                  <a:stretch>
                    <a:fillRect/>
                  </a:stretch>
                </a:blipFill>
                <a:effectLst>
                  <a:outerShdw blurRad="38100" dist="38100" dir="2700000" algn="tl">
                    <a:srgbClr val="000000">
                      <a:alpha val="43137"/>
                    </a:srgbClr>
                  </a:outerShdw>
                </a:effectLst>
              </a:rPr>
              <a:t>Poznan</a:t>
            </a:r>
            <a:r>
              <a:rPr lang="es-ES" sz="2000" b="1" dirty="0" smtClean="0">
                <a:blipFill>
                  <a:blip r:embed="rId2"/>
                  <a:stretch>
                    <a:fillRect/>
                  </a:stretch>
                </a:blipFill>
                <a:effectLst>
                  <a:outerShdw blurRad="38100" dist="38100" dir="2700000" algn="tl">
                    <a:srgbClr val="000000">
                      <a:alpha val="43137"/>
                    </a:srgbClr>
                  </a:outerShdw>
                </a:effectLst>
              </a:rPr>
              <a:t> , en el departamento gráfico. Termina sus estudios con dos valiosos diplomas, con el profesor </a:t>
            </a:r>
            <a:r>
              <a:rPr lang="es-ES" sz="2000" b="1" dirty="0" err="1" smtClean="0">
                <a:blipFill>
                  <a:blip r:embed="rId2"/>
                  <a:stretch>
                    <a:fillRect/>
                  </a:stretch>
                </a:blipFill>
                <a:effectLst>
                  <a:outerShdw blurRad="38100" dist="38100" dir="2700000" algn="tl">
                    <a:srgbClr val="000000">
                      <a:alpha val="43137"/>
                    </a:srgbClr>
                  </a:outerShdw>
                </a:effectLst>
              </a:rPr>
              <a:t>Tadeusz</a:t>
            </a:r>
            <a:r>
              <a:rPr lang="es-ES" sz="2000" b="1" dirty="0" smtClean="0">
                <a:blipFill>
                  <a:blip r:embed="rId2"/>
                  <a:stretch>
                    <a:fillRect/>
                  </a:stretch>
                </a:blipFill>
                <a:effectLst>
                  <a:outerShdw blurRad="38100" dist="38100" dir="2700000" algn="tl">
                    <a:srgbClr val="000000">
                      <a:alpha val="43137"/>
                    </a:srgbClr>
                  </a:outerShdw>
                </a:effectLst>
              </a:rPr>
              <a:t>  </a:t>
            </a:r>
            <a:r>
              <a:rPr lang="es-ES" sz="2000" b="1" dirty="0" err="1" smtClean="0">
                <a:blipFill>
                  <a:blip r:embed="rId2"/>
                  <a:stretch>
                    <a:fillRect/>
                  </a:stretch>
                </a:blipFill>
                <a:effectLst>
                  <a:outerShdw blurRad="38100" dist="38100" dir="2700000" algn="tl">
                    <a:srgbClr val="000000">
                      <a:alpha val="43137"/>
                    </a:srgbClr>
                  </a:outerShdw>
                </a:effectLst>
              </a:rPr>
              <a:t>Jackowski’s</a:t>
            </a:r>
            <a:r>
              <a:rPr lang="es-ES" sz="2000" b="1" dirty="0" smtClean="0">
                <a:blipFill>
                  <a:blip r:embed="rId2"/>
                  <a:stretch>
                    <a:fillRect/>
                  </a:stretch>
                </a:blipFill>
                <a:effectLst>
                  <a:outerShdw blurRad="38100" dist="38100" dir="2700000" algn="tl">
                    <a:srgbClr val="000000">
                      <a:alpha val="43137"/>
                    </a:srgbClr>
                  </a:outerShdw>
                </a:effectLst>
              </a:rPr>
              <a:t> en estudio gráfico y con el profesor </a:t>
            </a:r>
            <a:r>
              <a:rPr lang="es-ES" sz="2000" b="1" dirty="0" err="1" smtClean="0">
                <a:blipFill>
                  <a:blip r:embed="rId2"/>
                  <a:stretch>
                    <a:fillRect/>
                  </a:stretch>
                </a:blipFill>
                <a:effectLst>
                  <a:outerShdw blurRad="38100" dist="38100" dir="2700000" algn="tl">
                    <a:srgbClr val="000000">
                      <a:alpha val="43137"/>
                    </a:srgbClr>
                  </a:outerShdw>
                </a:effectLst>
              </a:rPr>
              <a:t>Jarosław</a:t>
            </a:r>
            <a:r>
              <a:rPr lang="es-ES" sz="2000" b="1" dirty="0" smtClean="0">
                <a:blipFill>
                  <a:blip r:embed="rId2"/>
                  <a:stretch>
                    <a:fillRect/>
                  </a:stretch>
                </a:blipFill>
                <a:effectLst>
                  <a:outerShdw blurRad="38100" dist="38100" dir="2700000" algn="tl">
                    <a:srgbClr val="000000">
                      <a:alpha val="43137"/>
                    </a:srgbClr>
                  </a:outerShdw>
                </a:effectLst>
              </a:rPr>
              <a:t>  </a:t>
            </a:r>
            <a:r>
              <a:rPr lang="es-ES" sz="2000" b="1" dirty="0" err="1" smtClean="0">
                <a:blipFill>
                  <a:blip r:embed="rId2"/>
                  <a:stretch>
                    <a:fillRect/>
                  </a:stretch>
                </a:blipFill>
                <a:effectLst>
                  <a:outerShdw blurRad="38100" dist="38100" dir="2700000" algn="tl">
                    <a:srgbClr val="000000">
                      <a:alpha val="43137"/>
                    </a:srgbClr>
                  </a:outerShdw>
                </a:effectLst>
              </a:rPr>
              <a:t>Kozłowski’s</a:t>
            </a:r>
            <a:r>
              <a:rPr lang="es-ES" sz="2000" b="1" dirty="0" smtClean="0">
                <a:blipFill>
                  <a:blip r:embed="rId2"/>
                  <a:stretch>
                    <a:fillRect/>
                  </a:stretch>
                </a:blipFill>
                <a:effectLst>
                  <a:outerShdw blurRad="38100" dist="38100" dir="2700000" algn="tl">
                    <a:srgbClr val="000000">
                      <a:alpha val="43137"/>
                    </a:srgbClr>
                  </a:outerShdw>
                </a:effectLst>
              </a:rPr>
              <a:t> en el estudio de dibujo. Tras sus inicios con grabados, gráficos y dibujo, a mediados de los 90 comienza a pintar con óleo sobre lienzo. Pero en </a:t>
            </a:r>
            <a:r>
              <a:rPr lang="es-ES" sz="2000" b="1" dirty="0" err="1" smtClean="0">
                <a:blipFill>
                  <a:blip r:embed="rId2"/>
                  <a:stretch>
                    <a:fillRect/>
                  </a:stretch>
                </a:blipFill>
                <a:effectLst>
                  <a:outerShdw blurRad="38100" dist="38100" dir="2700000" algn="tl">
                    <a:srgbClr val="000000">
                      <a:alpha val="43137"/>
                    </a:srgbClr>
                  </a:outerShdw>
                </a:effectLst>
              </a:rPr>
              <a:t>Karol</a:t>
            </a:r>
            <a:r>
              <a:rPr lang="es-ES" sz="2000" b="1" dirty="0" smtClean="0">
                <a:blipFill>
                  <a:blip r:embed="rId2"/>
                  <a:stretch>
                    <a:fillRect/>
                  </a:stretch>
                </a:blipFill>
                <a:effectLst>
                  <a:outerShdw blurRad="38100" dist="38100" dir="2700000" algn="tl">
                    <a:srgbClr val="000000">
                      <a:alpha val="43137"/>
                    </a:srgbClr>
                  </a:outerShdw>
                </a:effectLst>
              </a:rPr>
              <a:t>  </a:t>
            </a:r>
            <a:r>
              <a:rPr lang="es-ES" sz="2000" b="1" dirty="0" err="1" smtClean="0">
                <a:blipFill>
                  <a:blip r:embed="rId2"/>
                  <a:stretch>
                    <a:fillRect/>
                  </a:stretch>
                </a:blipFill>
                <a:effectLst>
                  <a:outerShdw blurRad="38100" dist="38100" dir="2700000" algn="tl">
                    <a:srgbClr val="000000">
                      <a:alpha val="43137"/>
                    </a:srgbClr>
                  </a:outerShdw>
                </a:effectLst>
              </a:rPr>
              <a:t>Bak</a:t>
            </a:r>
            <a:r>
              <a:rPr lang="es-ES" sz="2000" b="1" dirty="0" smtClean="0">
                <a:blipFill>
                  <a:blip r:embed="rId2"/>
                  <a:stretch>
                    <a:fillRect/>
                  </a:stretch>
                </a:blipFill>
                <a:effectLst>
                  <a:outerShdw blurRad="38100" dist="38100" dir="2700000" algn="tl">
                    <a:srgbClr val="000000">
                      <a:alpha val="43137"/>
                    </a:srgbClr>
                  </a:outerShdw>
                </a:effectLst>
              </a:rPr>
              <a:t> la idea no es mostrar simplemente el lado físico de las mujeres, sino también su forma espiritual, el carácter sensible, amoroso, tierno de corazón y muy emotivo. En otras palabras, la mujer es variable y casi imperceptible.  Por otra parte el artista a su manera, se aprovecha de la tradición para sus necesidades. En la mayoría de sus obras muestra una elegante persona que se caracteriza por sus ropas y, últimamente por la ampliación de la cabeza al conceder a sus pinturas una aureola que las hace más místicas y misteriosas. Hay una belleza innegable en sus pinturas que es resaltada con esa faceta mística que rodea la figura femenina, así, todo el conjunto queda envuelto en una halo fantástico que explota en la visión del espectador.</a:t>
            </a:r>
            <a:endParaRPr lang="es-ES" sz="20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6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ppt_x</p:attrName>
                                        </p:attrNameLst>
                                      </p:cBhvr>
                                      <p:tavLst>
                                        <p:tav tm="0">
                                          <p:val>
                                            <p:strVal val="#ppt_x-.2"/>
                                          </p:val>
                                        </p:tav>
                                        <p:tav tm="100000">
                                          <p:val>
                                            <p:strVal val="#ppt_x"/>
                                          </p:val>
                                        </p:tav>
                                      </p:tavLst>
                                    </p:anim>
                                    <p:anim calcmode="lin" valueType="num">
                                      <p:cBhvr>
                                        <p:cTn id="8"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0000"/>
          </a:solidFill>
          <a:scene3d>
            <a:camera prst="orthographicFront"/>
            <a:lightRig rig="threePt" dir="t"/>
          </a:scene3d>
          <a:sp3d>
            <a:bevelT w="177800" prst="convex"/>
          </a:sp3d>
        </p:spPr>
        <p:txBody>
          <a:bodyPr/>
          <a:lstStyle/>
          <a:p>
            <a:endParaRPr lang="es-ES" dirty="0"/>
          </a:p>
        </p:txBody>
      </p:sp>
      <p:pic>
        <p:nvPicPr>
          <p:cNvPr id="4" name="3 Imagen" descr="wystawa_foty_Zuzi_031.JPG"/>
          <p:cNvPicPr>
            <a:picLocks noChangeAspect="1"/>
          </p:cNvPicPr>
          <p:nvPr/>
        </p:nvPicPr>
        <p:blipFill>
          <a:blip r:embed="rId2"/>
          <a:stretch>
            <a:fillRect/>
          </a:stretch>
        </p:blipFill>
        <p:spPr>
          <a:xfrm>
            <a:off x="285720" y="428604"/>
            <a:ext cx="8572560" cy="5786478"/>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0000"/>
          </a:solidFill>
          <a:scene3d>
            <a:camera prst="orthographicFront"/>
            <a:lightRig rig="threePt" dir="t"/>
          </a:scene3d>
          <a:sp3d>
            <a:bevelT w="152400" prst="convex"/>
          </a:sp3d>
        </p:spPr>
        <p:txBody>
          <a:bodyPr/>
          <a:lstStyle/>
          <a:p>
            <a:endParaRPr lang="es-ES" dirty="0"/>
          </a:p>
        </p:txBody>
      </p:sp>
      <p:pic>
        <p:nvPicPr>
          <p:cNvPr id="4" name="3 Imagen" descr="wystawa_foty_Zuzi_055.JPG"/>
          <p:cNvPicPr>
            <a:picLocks noChangeAspect="1"/>
          </p:cNvPicPr>
          <p:nvPr/>
        </p:nvPicPr>
        <p:blipFill>
          <a:blip r:embed="rId2"/>
          <a:stretch>
            <a:fillRect/>
          </a:stretch>
        </p:blipFill>
        <p:spPr>
          <a:xfrm>
            <a:off x="285720" y="500042"/>
            <a:ext cx="8542434" cy="592935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0000"/>
          </a:solidFill>
          <a:ln>
            <a:solidFill>
              <a:srgbClr val="C00000"/>
            </a:solidFill>
          </a:ln>
          <a:scene3d>
            <a:camera prst="orthographicFront"/>
            <a:lightRig rig="threePt" dir="t"/>
          </a:scene3d>
          <a:sp3d>
            <a:bevelT w="152400" prst="convex"/>
          </a:sp3d>
        </p:spPr>
        <p:txBody>
          <a:bodyPr/>
          <a:lstStyle/>
          <a:p>
            <a:endParaRPr lang="es-ES" dirty="0"/>
          </a:p>
        </p:txBody>
      </p:sp>
      <p:pic>
        <p:nvPicPr>
          <p:cNvPr id="4" name="3 Imagen" descr="wystawa_foty_Zuzi_069.JPG"/>
          <p:cNvPicPr>
            <a:picLocks noChangeAspect="1"/>
          </p:cNvPicPr>
          <p:nvPr/>
        </p:nvPicPr>
        <p:blipFill>
          <a:blip r:embed="rId2"/>
          <a:stretch>
            <a:fillRect/>
          </a:stretch>
        </p:blipFill>
        <p:spPr>
          <a:xfrm>
            <a:off x="285720" y="428604"/>
            <a:ext cx="8572560" cy="592935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wystawa_foty_Zuzi_007.JPG"/>
          <p:cNvPicPr>
            <a:picLocks noChangeAspect="1"/>
          </p:cNvPicPr>
          <p:nvPr/>
        </p:nvPicPr>
        <p:blipFill>
          <a:blip r:embed="rId2"/>
          <a:stretch>
            <a:fillRect/>
          </a:stretch>
        </p:blipFill>
        <p:spPr>
          <a:xfrm>
            <a:off x="285720" y="500042"/>
            <a:ext cx="8572560" cy="5857916"/>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Autoportret.2003__,_100x100.jpg"/>
          <p:cNvPicPr>
            <a:picLocks noChangeAspect="1"/>
          </p:cNvPicPr>
          <p:nvPr/>
        </p:nvPicPr>
        <p:blipFill>
          <a:blip r:embed="rId2"/>
          <a:stretch>
            <a:fillRect/>
          </a:stretch>
        </p:blipFill>
        <p:spPr>
          <a:xfrm>
            <a:off x="1571604" y="285728"/>
            <a:ext cx="5929354" cy="6222303"/>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3_00001.jpg"/>
          <p:cNvPicPr>
            <a:picLocks noChangeAspect="1"/>
          </p:cNvPicPr>
          <p:nvPr/>
        </p:nvPicPr>
        <p:blipFill>
          <a:blip r:embed="rId2"/>
          <a:stretch>
            <a:fillRect/>
          </a:stretch>
        </p:blipFill>
        <p:spPr>
          <a:xfrm>
            <a:off x="1571604" y="214290"/>
            <a:ext cx="6126584" cy="6357982"/>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3_00007.jpg"/>
          <p:cNvPicPr>
            <a:picLocks noChangeAspect="1"/>
          </p:cNvPicPr>
          <p:nvPr/>
        </p:nvPicPr>
        <p:blipFill>
          <a:blip r:embed="rId2"/>
          <a:stretch>
            <a:fillRect/>
          </a:stretch>
        </p:blipFill>
        <p:spPr>
          <a:xfrm>
            <a:off x="214282" y="714356"/>
            <a:ext cx="8643998" cy="5381625"/>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3_00011.jpg"/>
          <p:cNvPicPr>
            <a:picLocks noChangeAspect="1"/>
          </p:cNvPicPr>
          <p:nvPr/>
        </p:nvPicPr>
        <p:blipFill>
          <a:blip r:embed="rId2"/>
          <a:stretch>
            <a:fillRect/>
          </a:stretch>
        </p:blipFill>
        <p:spPr>
          <a:xfrm>
            <a:off x="285720" y="357166"/>
            <a:ext cx="8572560" cy="615315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3_00012.jpg"/>
          <p:cNvPicPr>
            <a:picLocks noChangeAspect="1"/>
          </p:cNvPicPr>
          <p:nvPr/>
        </p:nvPicPr>
        <p:blipFill>
          <a:blip r:embed="rId2"/>
          <a:stretch>
            <a:fillRect/>
          </a:stretch>
        </p:blipFill>
        <p:spPr>
          <a:xfrm>
            <a:off x="1285853" y="214290"/>
            <a:ext cx="6643734" cy="6420848"/>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3_00014.jpg"/>
          <p:cNvPicPr>
            <a:picLocks noChangeAspect="1"/>
          </p:cNvPicPr>
          <p:nvPr/>
        </p:nvPicPr>
        <p:blipFill>
          <a:blip r:embed="rId2"/>
          <a:stretch>
            <a:fillRect/>
          </a:stretch>
        </p:blipFill>
        <p:spPr>
          <a:xfrm>
            <a:off x="1320713" y="214290"/>
            <a:ext cx="6502574"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3_00016.jpg"/>
          <p:cNvPicPr>
            <a:picLocks noChangeAspect="1"/>
          </p:cNvPicPr>
          <p:nvPr/>
        </p:nvPicPr>
        <p:blipFill>
          <a:blip r:embed="rId2"/>
          <a:stretch>
            <a:fillRect/>
          </a:stretch>
        </p:blipFill>
        <p:spPr>
          <a:xfrm>
            <a:off x="2071670" y="214290"/>
            <a:ext cx="5138614" cy="6357981"/>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3_00019.jpg"/>
          <p:cNvPicPr>
            <a:picLocks noChangeAspect="1"/>
          </p:cNvPicPr>
          <p:nvPr/>
        </p:nvPicPr>
        <p:blipFill>
          <a:blip r:embed="rId2"/>
          <a:stretch>
            <a:fillRect/>
          </a:stretch>
        </p:blipFill>
        <p:spPr>
          <a:xfrm>
            <a:off x="1228725" y="214290"/>
            <a:ext cx="668655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3_00020.jpg"/>
          <p:cNvPicPr>
            <a:picLocks noChangeAspect="1"/>
          </p:cNvPicPr>
          <p:nvPr/>
        </p:nvPicPr>
        <p:blipFill>
          <a:blip r:embed="rId2"/>
          <a:stretch>
            <a:fillRect/>
          </a:stretch>
        </p:blipFill>
        <p:spPr>
          <a:xfrm>
            <a:off x="2143108" y="214290"/>
            <a:ext cx="4808540" cy="6429419"/>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4_00016.jpg"/>
          <p:cNvPicPr>
            <a:picLocks noChangeAspect="1"/>
          </p:cNvPicPr>
          <p:nvPr/>
        </p:nvPicPr>
        <p:blipFill>
          <a:blip r:embed="rId2"/>
          <a:stretch>
            <a:fillRect/>
          </a:stretch>
        </p:blipFill>
        <p:spPr>
          <a:xfrm>
            <a:off x="1500166" y="214290"/>
            <a:ext cx="6362249" cy="642573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5_00010.jpg"/>
          <p:cNvPicPr>
            <a:picLocks noChangeAspect="1"/>
          </p:cNvPicPr>
          <p:nvPr/>
        </p:nvPicPr>
        <p:blipFill>
          <a:blip r:embed="rId2"/>
          <a:stretch>
            <a:fillRect/>
          </a:stretch>
        </p:blipFill>
        <p:spPr>
          <a:xfrm>
            <a:off x="2285984" y="201991"/>
            <a:ext cx="4572032" cy="6441719"/>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7_00004.jpg"/>
          <p:cNvPicPr>
            <a:picLocks noChangeAspect="1"/>
          </p:cNvPicPr>
          <p:nvPr/>
        </p:nvPicPr>
        <p:blipFill>
          <a:blip r:embed="rId2"/>
          <a:stretch>
            <a:fillRect/>
          </a:stretch>
        </p:blipFill>
        <p:spPr>
          <a:xfrm>
            <a:off x="1357290" y="214290"/>
            <a:ext cx="643799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7_00005.jpg"/>
          <p:cNvPicPr>
            <a:picLocks noChangeAspect="1"/>
          </p:cNvPicPr>
          <p:nvPr/>
        </p:nvPicPr>
        <p:blipFill>
          <a:blip r:embed="rId2"/>
          <a:stretch>
            <a:fillRect/>
          </a:stretch>
        </p:blipFill>
        <p:spPr>
          <a:xfrm>
            <a:off x="2143108" y="214290"/>
            <a:ext cx="4912109"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7_00038.jpg"/>
          <p:cNvPicPr>
            <a:picLocks noChangeAspect="1"/>
          </p:cNvPicPr>
          <p:nvPr/>
        </p:nvPicPr>
        <p:blipFill>
          <a:blip r:embed="rId2"/>
          <a:stretch>
            <a:fillRect/>
          </a:stretch>
        </p:blipFill>
        <p:spPr>
          <a:xfrm>
            <a:off x="1500166" y="214290"/>
            <a:ext cx="6445534"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7_00043.jpg"/>
          <p:cNvPicPr>
            <a:picLocks noChangeAspect="1"/>
          </p:cNvPicPr>
          <p:nvPr/>
        </p:nvPicPr>
        <p:blipFill>
          <a:blip r:embed="rId2"/>
          <a:stretch>
            <a:fillRect/>
          </a:stretch>
        </p:blipFill>
        <p:spPr>
          <a:xfrm>
            <a:off x="1357290" y="214290"/>
            <a:ext cx="6517013"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8_00040.jpg"/>
          <p:cNvPicPr>
            <a:picLocks noChangeAspect="1"/>
          </p:cNvPicPr>
          <p:nvPr/>
        </p:nvPicPr>
        <p:blipFill>
          <a:blip r:embed="rId2"/>
          <a:stretch>
            <a:fillRect/>
          </a:stretch>
        </p:blipFill>
        <p:spPr>
          <a:xfrm>
            <a:off x="2000232" y="214290"/>
            <a:ext cx="5340081" cy="6403678"/>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cykl_Dialogi_30x40cm_Amsterdam_kopia.jpg"/>
          <p:cNvPicPr>
            <a:picLocks noChangeAspect="1"/>
          </p:cNvPicPr>
          <p:nvPr/>
        </p:nvPicPr>
        <p:blipFill>
          <a:blip r:embed="rId2"/>
          <a:stretch>
            <a:fillRect/>
          </a:stretch>
        </p:blipFill>
        <p:spPr>
          <a:xfrm>
            <a:off x="357158" y="285728"/>
            <a:ext cx="8429684" cy="6250825"/>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dialogues_series_05_30x35cm_Amsterdam_kopia.jpg"/>
          <p:cNvPicPr>
            <a:picLocks noChangeAspect="1"/>
          </p:cNvPicPr>
          <p:nvPr/>
        </p:nvPicPr>
        <p:blipFill>
          <a:blip r:embed="rId2"/>
          <a:stretch>
            <a:fillRect/>
          </a:stretch>
        </p:blipFill>
        <p:spPr>
          <a:xfrm>
            <a:off x="285720" y="285728"/>
            <a:ext cx="8501122" cy="6286543"/>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dialogues_series_07_30x40cm_Amsterdam_kopia.jpg"/>
          <p:cNvPicPr>
            <a:picLocks noChangeAspect="1"/>
          </p:cNvPicPr>
          <p:nvPr/>
        </p:nvPicPr>
        <p:blipFill>
          <a:blip r:embed="rId3"/>
          <a:stretch>
            <a:fillRect/>
          </a:stretch>
        </p:blipFill>
        <p:spPr>
          <a:xfrm>
            <a:off x="285720" y="285728"/>
            <a:ext cx="8501122" cy="6281737"/>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w="2603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500034" y="2571744"/>
            <a:ext cx="8016939" cy="1323439"/>
          </a:xfrm>
          <a:prstGeom prst="rect">
            <a:avLst/>
          </a:prstGeom>
          <a:noFill/>
        </p:spPr>
        <p:txBody>
          <a:bodyPr wrap="none" rtlCol="0">
            <a:spAutoFit/>
          </a:bodyPr>
          <a:lstStyle/>
          <a:p>
            <a:pPr algn="ctr"/>
            <a:r>
              <a:rPr lang="es-ES" sz="4000" b="1" dirty="0" smtClean="0">
                <a:blipFill>
                  <a:blip r:embed="rId2"/>
                  <a:stretch>
                    <a:fillRect/>
                  </a:stretch>
                </a:blipFill>
                <a:effectLst>
                  <a:outerShdw blurRad="38100" dist="38100" dir="2700000" algn="tl">
                    <a:srgbClr val="000000">
                      <a:alpha val="43137"/>
                    </a:srgbClr>
                  </a:outerShdw>
                </a:effectLst>
              </a:rPr>
              <a:t>En las siguientes obras  se aprecia</a:t>
            </a:r>
          </a:p>
          <a:p>
            <a:pPr algn="ctr"/>
            <a:r>
              <a:rPr lang="es-ES" sz="4000" b="1" dirty="0" smtClean="0">
                <a:blipFill>
                  <a:blip r:embed="rId2"/>
                  <a:stretch>
                    <a:fillRect/>
                  </a:stretch>
                </a:blipFill>
                <a:effectLst>
                  <a:outerShdw blurRad="38100" dist="38100" dir="2700000" algn="tl">
                    <a:srgbClr val="000000">
                      <a:alpha val="43137"/>
                    </a:srgbClr>
                  </a:outerShdw>
                </a:effectLst>
              </a:rPr>
              <a:t>el cambio de estilo  del artista</a:t>
            </a:r>
            <a:endParaRPr lang="es-ES" sz="40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
                                        <p:tgtEl>
                                          <p:spTgt spid="5"/>
                                        </p:tgtEl>
                                      </p:cBhvr>
                                    </p:animEffect>
                                    <p:anim calcmode="lin" valueType="num">
                                      <p:cBhvr>
                                        <p:cTn id="8" dur="800" fill="hold"/>
                                        <p:tgtEl>
                                          <p:spTgt spid="5"/>
                                        </p:tgtEl>
                                        <p:attrNameLst>
                                          <p:attrName>ppt_x</p:attrName>
                                        </p:attrNameLst>
                                      </p:cBhvr>
                                      <p:tavLst>
                                        <p:tav tm="0">
                                          <p:val>
                                            <p:strVal val="#ppt_x"/>
                                          </p:val>
                                        </p:tav>
                                        <p:tav tm="100000">
                                          <p:val>
                                            <p:strVal val="#ppt_x"/>
                                          </p:val>
                                        </p:tav>
                                      </p:tavLst>
                                    </p:anim>
                                    <p:anim calcmode="lin" valueType="num">
                                      <p:cBhvr>
                                        <p:cTn id="9" dur="800" fill="hold"/>
                                        <p:tgtEl>
                                          <p:spTgt spid="5"/>
                                        </p:tgtEl>
                                        <p:attrNameLst>
                                          <p:attrName>ppt_y</p:attrName>
                                        </p:attrNameLst>
                                      </p:cBhvr>
                                      <p:tavLst>
                                        <p:tav tm="0">
                                          <p:val>
                                            <p:strVal val="#ppt_y+0.31"/>
                                          </p:val>
                                        </p:tav>
                                        <p:tav tm="100000">
                                          <p:val>
                                            <p:strVal val="#ppt_y+0.31"/>
                                          </p:val>
                                        </p:tav>
                                      </p:tavLst>
                                    </p:anim>
                                    <p:anim calcmode="lin" valueType="num">
                                      <p:cBhvr>
                                        <p:cTn id="10" dur="1200" decel="50000" fill="hold">
                                          <p:stCondLst>
                                            <p:cond delay="8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1200" decel="50000" fill="hold">
                                          <p:stCondLst>
                                            <p:cond delay="8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_MG_2324.JPG"/>
          <p:cNvPicPr>
            <a:picLocks noChangeAspect="1"/>
          </p:cNvPicPr>
          <p:nvPr/>
        </p:nvPicPr>
        <p:blipFill>
          <a:blip r:embed="rId2"/>
          <a:stretch>
            <a:fillRect/>
          </a:stretch>
        </p:blipFill>
        <p:spPr>
          <a:xfrm>
            <a:off x="1714480" y="285728"/>
            <a:ext cx="5835062" cy="628654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5_sierpien_2009_.jpg"/>
          <p:cNvPicPr>
            <a:picLocks noChangeAspect="1"/>
          </p:cNvPicPr>
          <p:nvPr/>
        </p:nvPicPr>
        <p:blipFill>
          <a:blip r:embed="rId2"/>
          <a:stretch>
            <a:fillRect/>
          </a:stretch>
        </p:blipFill>
        <p:spPr>
          <a:xfrm>
            <a:off x="357158" y="285728"/>
            <a:ext cx="8358246" cy="6240426"/>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7_00045.jpg"/>
          <p:cNvPicPr>
            <a:picLocks noChangeAspect="1"/>
          </p:cNvPicPr>
          <p:nvPr/>
        </p:nvPicPr>
        <p:blipFill>
          <a:blip r:embed="rId2"/>
          <a:stretch>
            <a:fillRect/>
          </a:stretch>
        </p:blipFill>
        <p:spPr>
          <a:xfrm>
            <a:off x="1357290" y="214290"/>
            <a:ext cx="6255269"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8_00025.jpg"/>
          <p:cNvPicPr>
            <a:picLocks noChangeAspect="1"/>
          </p:cNvPicPr>
          <p:nvPr/>
        </p:nvPicPr>
        <p:blipFill>
          <a:blip r:embed="rId2"/>
          <a:stretch>
            <a:fillRect/>
          </a:stretch>
        </p:blipFill>
        <p:spPr>
          <a:xfrm>
            <a:off x="1500165" y="214290"/>
            <a:ext cx="6406027"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8_00041.jpg"/>
          <p:cNvPicPr>
            <a:picLocks noChangeAspect="1"/>
          </p:cNvPicPr>
          <p:nvPr/>
        </p:nvPicPr>
        <p:blipFill>
          <a:blip r:embed="rId2"/>
          <a:stretch>
            <a:fillRect/>
          </a:stretch>
        </p:blipFill>
        <p:spPr>
          <a:xfrm>
            <a:off x="1428728" y="214290"/>
            <a:ext cx="6286544"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8_00043.jpg"/>
          <p:cNvPicPr>
            <a:picLocks noChangeAspect="1"/>
          </p:cNvPicPr>
          <p:nvPr/>
        </p:nvPicPr>
        <p:blipFill>
          <a:blip r:embed="rId2"/>
          <a:stretch>
            <a:fillRect/>
          </a:stretch>
        </p:blipFill>
        <p:spPr>
          <a:xfrm>
            <a:off x="1500167" y="214290"/>
            <a:ext cx="6357982" cy="6417366"/>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8_00044.jpg"/>
          <p:cNvPicPr>
            <a:picLocks noChangeAspect="1"/>
          </p:cNvPicPr>
          <p:nvPr/>
        </p:nvPicPr>
        <p:blipFill>
          <a:blip r:embed="rId2"/>
          <a:stretch>
            <a:fillRect/>
          </a:stretch>
        </p:blipFill>
        <p:spPr>
          <a:xfrm>
            <a:off x="1643042" y="214290"/>
            <a:ext cx="607223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8_00049.jpg"/>
          <p:cNvPicPr>
            <a:picLocks noChangeAspect="1"/>
          </p:cNvPicPr>
          <p:nvPr/>
        </p:nvPicPr>
        <p:blipFill>
          <a:blip r:embed="rId2"/>
          <a:stretch>
            <a:fillRect/>
          </a:stretch>
        </p:blipFill>
        <p:spPr>
          <a:xfrm>
            <a:off x="1357290" y="214290"/>
            <a:ext cx="6286544"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8_00053.jpg"/>
          <p:cNvPicPr>
            <a:picLocks noChangeAspect="1"/>
          </p:cNvPicPr>
          <p:nvPr/>
        </p:nvPicPr>
        <p:blipFill>
          <a:blip r:embed="rId2"/>
          <a:stretch>
            <a:fillRect/>
          </a:stretch>
        </p:blipFill>
        <p:spPr>
          <a:xfrm>
            <a:off x="1428728" y="214290"/>
            <a:ext cx="640540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8_00054.jpg"/>
          <p:cNvPicPr>
            <a:picLocks noChangeAspect="1"/>
          </p:cNvPicPr>
          <p:nvPr/>
        </p:nvPicPr>
        <p:blipFill>
          <a:blip r:embed="rId2"/>
          <a:stretch>
            <a:fillRect/>
          </a:stretch>
        </p:blipFill>
        <p:spPr>
          <a:xfrm>
            <a:off x="1643042" y="214290"/>
            <a:ext cx="6111221"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8_00019964.jpg"/>
          <p:cNvPicPr>
            <a:picLocks noChangeAspect="1"/>
          </p:cNvPicPr>
          <p:nvPr/>
        </p:nvPicPr>
        <p:blipFill>
          <a:blip r:embed="rId2"/>
          <a:stretch>
            <a:fillRect/>
          </a:stretch>
        </p:blipFill>
        <p:spPr>
          <a:xfrm>
            <a:off x="1428728" y="214290"/>
            <a:ext cx="642942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2008_00028145.jpg"/>
          <p:cNvPicPr>
            <a:picLocks noChangeAspect="1"/>
          </p:cNvPicPr>
          <p:nvPr/>
        </p:nvPicPr>
        <p:blipFill>
          <a:blip r:embed="rId2"/>
          <a:stretch>
            <a:fillRect/>
          </a:stretch>
        </p:blipFill>
        <p:spPr>
          <a:xfrm>
            <a:off x="1214414" y="214290"/>
            <a:ext cx="6655637"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arte-tradicional-by-Karol-Bak----7.jpg"/>
          <p:cNvPicPr>
            <a:picLocks noChangeAspect="1"/>
          </p:cNvPicPr>
          <p:nvPr/>
        </p:nvPicPr>
        <p:blipFill>
          <a:blip r:embed="rId2"/>
          <a:stretch>
            <a:fillRect/>
          </a:stretch>
        </p:blipFill>
        <p:spPr>
          <a:xfrm>
            <a:off x="1357290" y="214289"/>
            <a:ext cx="6531102" cy="6429421"/>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arte-tradicional-by-Karol-Bak----10.jpg"/>
          <p:cNvPicPr>
            <a:picLocks noChangeAspect="1"/>
          </p:cNvPicPr>
          <p:nvPr/>
        </p:nvPicPr>
        <p:blipFill>
          <a:blip r:embed="rId2"/>
          <a:stretch>
            <a:fillRect/>
          </a:stretch>
        </p:blipFill>
        <p:spPr>
          <a:xfrm>
            <a:off x="357158" y="285728"/>
            <a:ext cx="8429684" cy="6303958"/>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arte-tradicional-by-Karol-Bak----11.jpg"/>
          <p:cNvPicPr>
            <a:picLocks noChangeAspect="1"/>
          </p:cNvPicPr>
          <p:nvPr/>
        </p:nvPicPr>
        <p:blipFill>
          <a:blip r:embed="rId2"/>
          <a:stretch>
            <a:fillRect/>
          </a:stretch>
        </p:blipFill>
        <p:spPr>
          <a:xfrm>
            <a:off x="1285852" y="215120"/>
            <a:ext cx="6429420" cy="6453622"/>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arte-tradicional-by-Karol-Bak----12.jpg"/>
          <p:cNvPicPr>
            <a:picLocks noChangeAspect="1"/>
          </p:cNvPicPr>
          <p:nvPr/>
        </p:nvPicPr>
        <p:blipFill>
          <a:blip r:embed="rId2"/>
          <a:stretch>
            <a:fillRect/>
          </a:stretch>
        </p:blipFill>
        <p:spPr>
          <a:xfrm>
            <a:off x="1428728" y="214290"/>
            <a:ext cx="6207337"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5" name="4 Imagen" descr="arte-tradicional-by-Karol-Bak----13.jpg"/>
          <p:cNvPicPr>
            <a:picLocks noChangeAspect="1"/>
          </p:cNvPicPr>
          <p:nvPr/>
        </p:nvPicPr>
        <p:blipFill>
          <a:blip r:embed="rId2"/>
          <a:stretch>
            <a:fillRect/>
          </a:stretch>
        </p:blipFill>
        <p:spPr>
          <a:xfrm>
            <a:off x="1357290" y="214290"/>
            <a:ext cx="664371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arte-tradicional-by-Karol-Bak----15.jpg"/>
          <p:cNvPicPr>
            <a:picLocks noChangeAspect="1"/>
          </p:cNvPicPr>
          <p:nvPr/>
        </p:nvPicPr>
        <p:blipFill>
          <a:blip r:embed="rId2"/>
          <a:stretch>
            <a:fillRect/>
          </a:stretch>
        </p:blipFill>
        <p:spPr>
          <a:xfrm>
            <a:off x="285720" y="214290"/>
            <a:ext cx="8572560" cy="637227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BREATH-,-80x80-cm,-oil,-canvas,-2011r-Karol-Bak.jpg"/>
          <p:cNvPicPr>
            <a:picLocks noChangeAspect="1"/>
          </p:cNvPicPr>
          <p:nvPr/>
        </p:nvPicPr>
        <p:blipFill>
          <a:blip r:embed="rId2"/>
          <a:stretch>
            <a:fillRect/>
          </a:stretch>
        </p:blipFill>
        <p:spPr>
          <a:xfrm>
            <a:off x="1500167" y="214290"/>
            <a:ext cx="6286544"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CAUSA,-2011,cykl_Fashion_-Oil-on-canvas,-100x130-cm.jpg"/>
          <p:cNvPicPr>
            <a:picLocks noChangeAspect="1"/>
          </p:cNvPicPr>
          <p:nvPr/>
        </p:nvPicPr>
        <p:blipFill>
          <a:blip r:embed="rId2"/>
          <a:stretch>
            <a:fillRect/>
          </a:stretch>
        </p:blipFill>
        <p:spPr>
          <a:xfrm>
            <a:off x="285720" y="285728"/>
            <a:ext cx="8572560" cy="6284758"/>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Condemned-to-Limbo,-100x100cm,-2012,-oil-on-canvas.jpg"/>
          <p:cNvPicPr>
            <a:picLocks noChangeAspect="1"/>
          </p:cNvPicPr>
          <p:nvPr/>
        </p:nvPicPr>
        <p:blipFill>
          <a:blip r:embed="rId2"/>
          <a:stretch>
            <a:fillRect/>
          </a:stretch>
        </p:blipFill>
        <p:spPr>
          <a:xfrm>
            <a:off x="1428728" y="214290"/>
            <a:ext cx="6215106"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CZEKAJAC,_100x100cm,_2009r.jpg"/>
          <p:cNvPicPr>
            <a:picLocks noChangeAspect="1"/>
          </p:cNvPicPr>
          <p:nvPr/>
        </p:nvPicPr>
        <p:blipFill>
          <a:blip r:embed="rId2"/>
          <a:stretch>
            <a:fillRect/>
          </a:stretch>
        </p:blipFill>
        <p:spPr>
          <a:xfrm>
            <a:off x="1357290" y="214290"/>
            <a:ext cx="6357982"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5" name="4 Imagen" descr="DRZEWO-WIADOMOSCI-cykl-FASHION,-100x100cm-2010.jpg"/>
          <p:cNvPicPr>
            <a:picLocks noChangeAspect="1"/>
          </p:cNvPicPr>
          <p:nvPr/>
        </p:nvPicPr>
        <p:blipFill>
          <a:blip r:embed="rId2"/>
          <a:stretch>
            <a:fillRect/>
          </a:stretch>
        </p:blipFill>
        <p:spPr>
          <a:xfrm>
            <a:off x="1428728" y="214290"/>
            <a:ext cx="6308086"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ENIGMA-cykl-AUREOLE,-2011,-olej,-deska,-36x44-cm.jpg"/>
          <p:cNvPicPr>
            <a:picLocks noChangeAspect="1"/>
          </p:cNvPicPr>
          <p:nvPr/>
        </p:nvPicPr>
        <p:blipFill>
          <a:blip r:embed="rId2"/>
          <a:stretch>
            <a:fillRect/>
          </a:stretch>
        </p:blipFill>
        <p:spPr>
          <a:xfrm>
            <a:off x="285720" y="285728"/>
            <a:ext cx="8572560" cy="628654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Fire_of_Sky,_70x70_cm,_oil,_canvas,_2010_.jpg"/>
          <p:cNvPicPr>
            <a:picLocks noChangeAspect="1"/>
          </p:cNvPicPr>
          <p:nvPr/>
        </p:nvPicPr>
        <p:blipFill>
          <a:blip r:embed="rId2"/>
          <a:stretch>
            <a:fillRect/>
          </a:stretch>
        </p:blipFill>
        <p:spPr>
          <a:xfrm>
            <a:off x="1357290" y="214314"/>
            <a:ext cx="642942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FLASH,-60x60-cm,2009r..jpg"/>
          <p:cNvPicPr>
            <a:picLocks noChangeAspect="1"/>
          </p:cNvPicPr>
          <p:nvPr/>
        </p:nvPicPr>
        <p:blipFill>
          <a:blip r:embed="rId2"/>
          <a:stretch>
            <a:fillRect/>
          </a:stretch>
        </p:blipFill>
        <p:spPr>
          <a:xfrm>
            <a:off x="1500166" y="214314"/>
            <a:ext cx="6500834" cy="6429396"/>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FRONT_XI_cykl_MASKI,_40x40-cm,-olej,-plotno,-2012.jpg"/>
          <p:cNvPicPr>
            <a:picLocks noChangeAspect="1"/>
          </p:cNvPicPr>
          <p:nvPr/>
        </p:nvPicPr>
        <p:blipFill>
          <a:blip r:embed="rId2"/>
          <a:stretch>
            <a:fillRect/>
          </a:stretch>
        </p:blipFill>
        <p:spPr>
          <a:xfrm>
            <a:off x="1285852" y="214290"/>
            <a:ext cx="6519057"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IGNES-cykl-ZYWIOLY,-2011,-50x50cm-inter.jpg"/>
          <p:cNvPicPr>
            <a:picLocks noChangeAspect="1"/>
          </p:cNvPicPr>
          <p:nvPr/>
        </p:nvPicPr>
        <p:blipFill>
          <a:blip r:embed="rId2"/>
          <a:stretch>
            <a:fillRect/>
          </a:stretch>
        </p:blipFill>
        <p:spPr>
          <a:xfrm>
            <a:off x="1428728" y="214290"/>
            <a:ext cx="6429420" cy="642948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NOKTURN-No-4,-olej.-plotno-2010-inter.jpg"/>
          <p:cNvPicPr>
            <a:picLocks noChangeAspect="1"/>
          </p:cNvPicPr>
          <p:nvPr/>
        </p:nvPicPr>
        <p:blipFill>
          <a:blip r:embed="rId2"/>
          <a:stretch>
            <a:fillRect/>
          </a:stretch>
        </p:blipFill>
        <p:spPr>
          <a:xfrm>
            <a:off x="1500166" y="214290"/>
            <a:ext cx="6357982"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nowe_obrazy_marzec_005.jpg"/>
          <p:cNvPicPr>
            <a:picLocks noChangeAspect="1"/>
          </p:cNvPicPr>
          <p:nvPr/>
        </p:nvPicPr>
        <p:blipFill>
          <a:blip r:embed="rId2"/>
          <a:stretch>
            <a:fillRect/>
          </a:stretch>
        </p:blipFill>
        <p:spPr>
          <a:xfrm>
            <a:off x="285720" y="285728"/>
            <a:ext cx="8572560" cy="628654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POPIOL,_60x60cm,_2009r.jpg"/>
          <p:cNvPicPr>
            <a:picLocks noChangeAspect="1"/>
          </p:cNvPicPr>
          <p:nvPr/>
        </p:nvPicPr>
        <p:blipFill>
          <a:blip r:embed="rId2"/>
          <a:stretch>
            <a:fillRect/>
          </a:stretch>
        </p:blipFill>
        <p:spPr>
          <a:xfrm>
            <a:off x="1428728" y="214290"/>
            <a:ext cx="642942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portret_K.jpg"/>
          <p:cNvPicPr>
            <a:picLocks noChangeAspect="1"/>
          </p:cNvPicPr>
          <p:nvPr/>
        </p:nvPicPr>
        <p:blipFill>
          <a:blip r:embed="rId2"/>
          <a:stretch>
            <a:fillRect/>
          </a:stretch>
        </p:blipFill>
        <p:spPr>
          <a:xfrm>
            <a:off x="1428728" y="214290"/>
            <a:ext cx="642942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PORTRET_POTROJNY,_60x60_cm_2011.jpg"/>
          <p:cNvPicPr>
            <a:picLocks noChangeAspect="1"/>
          </p:cNvPicPr>
          <p:nvPr/>
        </p:nvPicPr>
        <p:blipFill>
          <a:blip r:embed="rId2"/>
          <a:stretch>
            <a:fillRect/>
          </a:stretch>
        </p:blipFill>
        <p:spPr>
          <a:xfrm>
            <a:off x="1142976" y="214290"/>
            <a:ext cx="6643734" cy="642471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PRIMA_MOBILIA_XX-30x30cm-2010r-internet50.jpg"/>
          <p:cNvPicPr>
            <a:picLocks noChangeAspect="1"/>
          </p:cNvPicPr>
          <p:nvPr/>
        </p:nvPicPr>
        <p:blipFill>
          <a:blip r:embed="rId2"/>
          <a:stretch>
            <a:fillRect/>
          </a:stretch>
        </p:blipFill>
        <p:spPr>
          <a:xfrm>
            <a:off x="1357290" y="214290"/>
            <a:ext cx="6357982"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PRIMA_MOBILIA_XXIII,_30x30-cm-2010r-internet424.jpg"/>
          <p:cNvPicPr>
            <a:picLocks noChangeAspect="1"/>
          </p:cNvPicPr>
          <p:nvPr/>
        </p:nvPicPr>
        <p:blipFill>
          <a:blip r:embed="rId2"/>
          <a:stretch>
            <a:fillRect/>
          </a:stretch>
        </p:blipFill>
        <p:spPr>
          <a:xfrm>
            <a:off x="1143000" y="214290"/>
            <a:ext cx="6429396" cy="6429396"/>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PRIMA_MOBILIA-XXI,--30x30cm-2010.jpg"/>
          <p:cNvPicPr>
            <a:picLocks noChangeAspect="1"/>
          </p:cNvPicPr>
          <p:nvPr/>
        </p:nvPicPr>
        <p:blipFill>
          <a:blip r:embed="rId2"/>
          <a:stretch>
            <a:fillRect/>
          </a:stretch>
        </p:blipFill>
        <p:spPr>
          <a:xfrm>
            <a:off x="1357290" y="214290"/>
            <a:ext cx="642942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PRIMA-MOBILIA-XXIX,-40x50cm,-olej-,-plotno-na-plycie,-2011,-Karol-Bak.jpg"/>
          <p:cNvPicPr>
            <a:picLocks noChangeAspect="1"/>
          </p:cNvPicPr>
          <p:nvPr/>
        </p:nvPicPr>
        <p:blipFill>
          <a:blip r:embed="rId2"/>
          <a:stretch>
            <a:fillRect/>
          </a:stretch>
        </p:blipFill>
        <p:spPr>
          <a:xfrm>
            <a:off x="285720" y="214290"/>
            <a:ext cx="857256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PULAPKA_50x50_cm_2009r.JPG"/>
          <p:cNvPicPr>
            <a:picLocks noChangeAspect="1"/>
          </p:cNvPicPr>
          <p:nvPr/>
        </p:nvPicPr>
        <p:blipFill>
          <a:blip r:embed="rId2"/>
          <a:stretch>
            <a:fillRect/>
          </a:stretch>
        </p:blipFill>
        <p:spPr>
          <a:xfrm>
            <a:off x="1357290" y="214290"/>
            <a:ext cx="642942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PURPUROWY_SWIT_90x90_cm_2009_r_14000_zl.jpg"/>
          <p:cNvPicPr>
            <a:picLocks noChangeAspect="1"/>
          </p:cNvPicPr>
          <p:nvPr/>
        </p:nvPicPr>
        <p:blipFill>
          <a:blip r:embed="rId2"/>
          <a:stretch>
            <a:fillRect/>
          </a:stretch>
        </p:blipFill>
        <p:spPr>
          <a:xfrm>
            <a:off x="1357290" y="214290"/>
            <a:ext cx="6429420"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TELETE,_100x100cm,_2009r.jpg"/>
          <p:cNvPicPr>
            <a:picLocks noChangeAspect="1"/>
          </p:cNvPicPr>
          <p:nvPr/>
        </p:nvPicPr>
        <p:blipFill>
          <a:blip r:embed="rId2"/>
          <a:stretch>
            <a:fillRect/>
          </a:stretch>
        </p:blipFill>
        <p:spPr>
          <a:xfrm>
            <a:off x="1285852" y="214290"/>
            <a:ext cx="6500858" cy="64294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WHITE_SONG,_81x100cm,_2009_r722.jpg"/>
          <p:cNvPicPr>
            <a:picLocks noChangeAspect="1"/>
          </p:cNvPicPr>
          <p:nvPr/>
        </p:nvPicPr>
        <p:blipFill>
          <a:blip r:embed="rId2"/>
          <a:stretch>
            <a:fillRect/>
          </a:stretch>
        </p:blipFill>
        <p:spPr>
          <a:xfrm>
            <a:off x="785787" y="214290"/>
            <a:ext cx="7572427" cy="6411169"/>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advTm="8000">
    <p:comb/>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W-CIENIU-ZMIERZCHU-40x50cm-2010.jpg"/>
          <p:cNvPicPr>
            <a:picLocks noChangeAspect="1"/>
          </p:cNvPicPr>
          <p:nvPr/>
        </p:nvPicPr>
        <p:blipFill>
          <a:blip r:embed="rId2"/>
          <a:stretch>
            <a:fillRect/>
          </a:stretch>
        </p:blipFill>
        <p:spPr>
          <a:xfrm>
            <a:off x="285719" y="214290"/>
            <a:ext cx="8548547" cy="6357982"/>
          </a:xfrm>
          <a:prstGeom prst="rect">
            <a:avLst/>
          </a:prstGeom>
          <a:ln w="88900" cap="sq" cmpd="thickThin">
            <a:solidFill>
              <a:srgbClr val="000000"/>
            </a:solidFill>
            <a:prstDash val="solid"/>
            <a:miter lim="800000"/>
          </a:ln>
          <a:effectLst>
            <a:innerShdw blurRad="76200">
              <a:srgbClr val="000000"/>
            </a:innerShdw>
          </a:effectLst>
        </p:spPr>
      </p:pic>
      <p:sp>
        <p:nvSpPr>
          <p:cNvPr id="5" name="4 CuadroTexto"/>
          <p:cNvSpPr txBox="1"/>
          <p:nvPr/>
        </p:nvSpPr>
        <p:spPr>
          <a:xfrm>
            <a:off x="3000364" y="5857892"/>
            <a:ext cx="184731" cy="369332"/>
          </a:xfrm>
          <a:prstGeom prst="rect">
            <a:avLst/>
          </a:prstGeom>
          <a:noFill/>
        </p:spPr>
        <p:txBody>
          <a:bodyPr wrap="none" rtlCol="0">
            <a:spAutoFit/>
          </a:bodyPr>
          <a:lstStyle/>
          <a:p>
            <a:endParaRPr lang="es-ES" b="1"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40000"/>
          </a:solidFill>
          <a:scene3d>
            <a:camera prst="orthographicFront"/>
            <a:lightRig rig="threePt" dir="t"/>
          </a:scene3d>
          <a:sp3d>
            <a:bevelT w="152400" prst="convex"/>
          </a:sp3d>
        </p:spPr>
        <p:txBody>
          <a:bodyPr/>
          <a:lstStyle/>
          <a:p>
            <a:endParaRPr lang="es-ES" dirty="0"/>
          </a:p>
        </p:txBody>
      </p:sp>
      <p:pic>
        <p:nvPicPr>
          <p:cNvPr id="4" name="3 Imagen" descr="PERLOWA_MELANCHOLIA_50x70_cm__2009_r.jpg"/>
          <p:cNvPicPr>
            <a:picLocks noChangeAspect="1"/>
          </p:cNvPicPr>
          <p:nvPr/>
        </p:nvPicPr>
        <p:blipFill>
          <a:blip r:embed="rId2"/>
          <a:stretch>
            <a:fillRect/>
          </a:stretch>
        </p:blipFill>
        <p:spPr>
          <a:xfrm>
            <a:off x="285721" y="857232"/>
            <a:ext cx="8572560" cy="4929222"/>
          </a:xfrm>
          <a:prstGeom prst="rect">
            <a:avLst/>
          </a:prstGeom>
          <a:ln w="88900" cap="sq" cmpd="thickThin">
            <a:solidFill>
              <a:srgbClr val="000000"/>
            </a:solidFill>
            <a:prstDash val="solid"/>
            <a:miter lim="800000"/>
          </a:ln>
          <a:effectLst>
            <a:innerShdw blurRad="76200">
              <a:srgbClr val="000000"/>
            </a:innerShdw>
          </a:effectLst>
        </p:spPr>
      </p:pic>
      <p:sp>
        <p:nvSpPr>
          <p:cNvPr id="5" name="4 CuadroTexto"/>
          <p:cNvSpPr txBox="1"/>
          <p:nvPr/>
        </p:nvSpPr>
        <p:spPr>
          <a:xfrm>
            <a:off x="2571736" y="6000768"/>
            <a:ext cx="3350597" cy="677108"/>
          </a:xfrm>
          <a:prstGeom prst="rect">
            <a:avLst/>
          </a:prstGeom>
          <a:noFill/>
        </p:spPr>
        <p:txBody>
          <a:bodyPr wrap="none" rtlCol="0">
            <a:spAutoFit/>
          </a:bodyPr>
          <a:lstStyle/>
          <a:p>
            <a:r>
              <a:rPr lang="es-ES" sz="2000" b="1" dirty="0" smtClean="0">
                <a:blipFill>
                  <a:blip r:embed="rId3"/>
                  <a:stretch>
                    <a:fillRect/>
                  </a:stretch>
                </a:blipFill>
                <a:effectLst>
                  <a:outerShdw blurRad="38100" dist="38100" dir="2700000" algn="tl">
                    <a:srgbClr val="000000">
                      <a:alpha val="43137"/>
                    </a:srgbClr>
                  </a:outerShdw>
                </a:effectLst>
              </a:rPr>
              <a:t>Jazmín – Francisco del Olmo</a:t>
            </a:r>
            <a:endParaRPr lang="es-ES" b="1" dirty="0" smtClean="0">
              <a:blipFill>
                <a:blip r:embed="rId3"/>
                <a:stretch>
                  <a:fillRect/>
                </a:stretch>
              </a:blipFill>
              <a:effectLst>
                <a:outerShdw blurRad="38100" dist="38100" dir="2700000" algn="tl">
                  <a:srgbClr val="000000">
                    <a:alpha val="43137"/>
                  </a:srgbClr>
                </a:outerShdw>
              </a:effectLst>
            </a:endParaRPr>
          </a:p>
          <a:p>
            <a:endParaRPr lang="es-ES" dirty="0"/>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
                                        <p:tgtEl>
                                          <p:spTgt spid="5"/>
                                        </p:tgtEl>
                                      </p:cBhvr>
                                    </p:animEffect>
                                    <p:anim calcmode="lin" valueType="num">
                                      <p:cBhvr>
                                        <p:cTn id="8" dur="800" fill="hold"/>
                                        <p:tgtEl>
                                          <p:spTgt spid="5"/>
                                        </p:tgtEl>
                                        <p:attrNameLst>
                                          <p:attrName>ppt_x</p:attrName>
                                        </p:attrNameLst>
                                      </p:cBhvr>
                                      <p:tavLst>
                                        <p:tav tm="0">
                                          <p:val>
                                            <p:strVal val="#ppt_x"/>
                                          </p:val>
                                        </p:tav>
                                        <p:tav tm="100000">
                                          <p:val>
                                            <p:strVal val="#ppt_x"/>
                                          </p:val>
                                        </p:tav>
                                      </p:tavLst>
                                    </p:anim>
                                    <p:anim calcmode="lin" valueType="num">
                                      <p:cBhvr>
                                        <p:cTn id="9" dur="800" fill="hold"/>
                                        <p:tgtEl>
                                          <p:spTgt spid="5"/>
                                        </p:tgtEl>
                                        <p:attrNameLst>
                                          <p:attrName>ppt_y</p:attrName>
                                        </p:attrNameLst>
                                      </p:cBhvr>
                                      <p:tavLst>
                                        <p:tav tm="0">
                                          <p:val>
                                            <p:strVal val="#ppt_y+0.31"/>
                                          </p:val>
                                        </p:tav>
                                        <p:tav tm="100000">
                                          <p:val>
                                            <p:strVal val="#ppt_y+0.31"/>
                                          </p:val>
                                        </p:tav>
                                      </p:tavLst>
                                    </p:anim>
                                    <p:anim calcmode="lin" valueType="num">
                                      <p:cBhvr>
                                        <p:cTn id="10" dur="1200" decel="50000" fill="hold">
                                          <p:stCondLst>
                                            <p:cond delay="8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1200" decel="50000" fill="hold">
                                          <p:stCondLst>
                                            <p:cond delay="8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KAROL BAK Y SU OB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KAROL BAK Y SU OBRA</Template>
  <TotalTime>0</TotalTime>
  <Words>202</Words>
  <Application>Microsoft Office PowerPoint</Application>
  <PresentationFormat>Presentación en pantalla (4:3)</PresentationFormat>
  <Paragraphs>21</Paragraphs>
  <Slides>70</Slides>
  <Notes>1</Notes>
  <HiddenSlides>0</HiddenSlides>
  <MMClips>1</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KAROL BAK Y SU OBRA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2013-07-31T12:36:46Z</dcterms:created>
  <dcterms:modified xsi:type="dcterms:W3CDTF">2013-07-31T12:38:55Z</dcterms:modified>
</cp:coreProperties>
</file>