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8" r:id="rId3"/>
    <p:sldId id="280" r:id="rId4"/>
    <p:sldId id="268" r:id="rId5"/>
    <p:sldId id="281" r:id="rId6"/>
    <p:sldId id="276" r:id="rId7"/>
    <p:sldId id="274" r:id="rId8"/>
    <p:sldId id="271" r:id="rId9"/>
    <p:sldId id="273" r:id="rId10"/>
    <p:sldId id="275" r:id="rId11"/>
    <p:sldId id="277" r:id="rId12"/>
    <p:sldId id="265" r:id="rId13"/>
    <p:sldId id="269" r:id="rId14"/>
    <p:sldId id="267" r:id="rId15"/>
    <p:sldId id="264" r:id="rId16"/>
    <p:sldId id="262" r:id="rId17"/>
    <p:sldId id="261" r:id="rId18"/>
    <p:sldId id="260" r:id="rId19"/>
    <p:sldId id="259" r:id="rId20"/>
    <p:sldId id="257" r:id="rId21"/>
    <p:sldId id="266" r:id="rId22"/>
    <p:sldId id="258" r:id="rId23"/>
    <p:sldId id="256" r:id="rId24"/>
    <p:sldId id="279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BqAGxB9LmykeE7c1OKQzw" hashData="ctckBw6Sv1fRbWFyn/zlACL+Mj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0000CC"/>
    <a:srgbClr val="EE009F"/>
    <a:srgbClr val="FF66CC"/>
    <a:srgbClr val="D0008B"/>
    <a:srgbClr val="744D00"/>
    <a:srgbClr val="996600"/>
    <a:srgbClr val="CC6600"/>
    <a:srgbClr val="7A0000"/>
    <a:srgbClr val="A4005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29" autoAdjust="0"/>
    <p:restoredTop sz="94709" autoAdjust="0"/>
  </p:normalViewPr>
  <p:slideViewPr>
    <p:cSldViewPr>
      <p:cViewPr>
        <p:scale>
          <a:sx n="50" d="100"/>
          <a:sy n="50" d="100"/>
        </p:scale>
        <p:origin x="-1104" y="-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FE571-FAA0-4552-9486-78A2A68AB7BA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53875-992F-40A9-B80F-A4C2750CB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FE571-FAA0-4552-9486-78A2A68AB7BA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53875-992F-40A9-B80F-A4C2750CB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FE571-FAA0-4552-9486-78A2A68AB7BA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53875-992F-40A9-B80F-A4C2750CB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FE571-FAA0-4552-9486-78A2A68AB7BA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53875-992F-40A9-B80F-A4C2750CB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FE571-FAA0-4552-9486-78A2A68AB7BA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53875-992F-40A9-B80F-A4C2750CB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FE571-FAA0-4552-9486-78A2A68AB7BA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53875-992F-40A9-B80F-A4C2750CB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FE571-FAA0-4552-9486-78A2A68AB7BA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53875-992F-40A9-B80F-A4C2750CB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FE571-FAA0-4552-9486-78A2A68AB7BA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53875-992F-40A9-B80F-A4C2750CB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FE571-FAA0-4552-9486-78A2A68AB7BA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53875-992F-40A9-B80F-A4C2750CB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FE571-FAA0-4552-9486-78A2A68AB7BA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53875-992F-40A9-B80F-A4C2750CB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FE571-FAA0-4552-9486-78A2A68AB7BA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53875-992F-40A9-B80F-A4C2750CB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D4FFA9-BF8D-4DFF-AEBA-1F7D0EF9F43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FE571-FAA0-4552-9486-78A2A68AB7BA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E53875-992F-40A9-B80F-A4C2750CB1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D3A57FB-E015-4AFC-A81C-D856E45E150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1.png"/><Relationship Id="rId7" Type="http://schemas.openxmlformats.org/officeDocument/2006/relationships/image" Target="../media/image5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643470" cy="6858000"/>
          </a:xfrm>
          <a:prstGeom prst="rect">
            <a:avLst/>
          </a:prstGeom>
        </p:spPr>
      </p:pic>
      <p:pic>
        <p:nvPicPr>
          <p:cNvPr id="6" name="5 Imagen" descr="Imagen1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643825" cy="6858000"/>
          </a:xfrm>
          <a:prstGeom prst="rect">
            <a:avLst/>
          </a:prstGeom>
        </p:spPr>
      </p:pic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4857752" y="1714488"/>
            <a:ext cx="4016876" cy="928694"/>
          </a:xfrm>
          <a:prstGeom prst="rect">
            <a:avLst/>
          </a:prstGeom>
          <a:noFill/>
        </p:spPr>
      </p:pic>
      <p:pic>
        <p:nvPicPr>
          <p:cNvPr id="20484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572132" y="3000372"/>
            <a:ext cx="1638300" cy="781051"/>
          </a:xfrm>
          <a:prstGeom prst="rect">
            <a:avLst/>
          </a:prstGeom>
          <a:noFill/>
        </p:spPr>
      </p:pic>
      <p:pic>
        <p:nvPicPr>
          <p:cNvPr id="20486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7215206" y="3000372"/>
            <a:ext cx="1047750" cy="800100"/>
          </a:xfrm>
          <a:prstGeom prst="rect">
            <a:avLst/>
          </a:prstGeom>
          <a:noFill/>
        </p:spPr>
      </p:pic>
      <p:pic>
        <p:nvPicPr>
          <p:cNvPr id="20488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4581525" y="4214818"/>
            <a:ext cx="4562475" cy="781051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9">
            <a:lum bright="20000" contrast="40000"/>
          </a:blip>
          <a:srcRect/>
          <a:stretch>
            <a:fillRect/>
          </a:stretch>
        </p:blipFill>
        <p:spPr bwMode="auto">
          <a:xfrm>
            <a:off x="7000892" y="6215083"/>
            <a:ext cx="1714512" cy="2857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ndAc>
      <p:stSnd loop="1">
        <p:snd r:embed="rId2" name="photosho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2113" y="0"/>
            <a:ext cx="6959774" cy="6858000"/>
          </a:xfrm>
        </p:spPr>
      </p:pic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951945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1071538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8072462" y="0"/>
            <a:ext cx="1071538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7999"/>
          </a:xfrm>
          <a:solidFill>
            <a:srgbClr val="FFCC2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Imagen1i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3399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44000" cy="6858000"/>
          </a:xfrm>
          <a:solidFill>
            <a:srgbClr val="00B0A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tigel_2014_bikini_ver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antigel_2014_bikini_ver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antigel_2014_bikini_verde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9" name="8 Imagen" descr="antigel_2014_bikini_verde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5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y-un-rostro_1280x800_11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ores-y-un-rostro_1280x800_11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A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44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Image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-en-la-playa-pos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hicas-en-la-playa-posand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D0008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lez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lleza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478406" cy="6858000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357290" y="0"/>
            <a:ext cx="651546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357290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7858148" y="0"/>
            <a:ext cx="1285852" cy="6858000"/>
          </a:xfrm>
          <a:prstGeom prst="rect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EE009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iiii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Imagen1iiiii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l="585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570773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570773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F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643469" cy="6858000"/>
          </a:xfrm>
          <a:prstGeom prst="rect">
            <a:avLst/>
          </a:prstGeom>
        </p:spPr>
      </p:pic>
      <p:pic>
        <p:nvPicPr>
          <p:cNvPr id="5" name="4 Imagen" descr="Imagen18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2357422" y="0"/>
            <a:ext cx="466728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7000892" y="0"/>
            <a:ext cx="2143108" cy="6858000"/>
          </a:xfrm>
          <a:prstGeom prst="rect">
            <a:avLst/>
          </a:prstGeom>
          <a:gradFill flip="none" rotWithShape="1">
            <a:gsLst>
              <a:gs pos="10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rcRect r="2290"/>
          <a:stretch>
            <a:fillRect/>
          </a:stretch>
        </p:blipFill>
        <p:spPr>
          <a:xfrm>
            <a:off x="-2" y="13368"/>
            <a:ext cx="9144002" cy="6844632"/>
          </a:xfrm>
          <a:prstGeom prst="rect">
            <a:avLst/>
          </a:prstGeom>
        </p:spPr>
      </p:pic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3"/>
          <a:srcRect l="2290"/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p17026p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hp170262938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nturas al oleo de muje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inturas al oleo de mujer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 de una linda mujer con algunas 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Wallpaper de una linda mujer con algunas flores.jpg"/>
          <p:cNvPicPr>
            <a:picLocks noChangeAspect="1"/>
          </p:cNvPicPr>
          <p:nvPr/>
        </p:nvPicPr>
        <p:blipFill>
          <a:blip r:embed="rId3"/>
          <a:srcRect r="6570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06"/>
            <a:ext cx="9144000" cy="6842388"/>
          </a:xfrm>
          <a:prstGeom prst="rect">
            <a:avLst/>
          </a:prstGeom>
        </p:spPr>
      </p:pic>
      <p:pic>
        <p:nvPicPr>
          <p:cNvPr id="5" name="4 Imagen" descr="Imagen1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395" y="10016"/>
            <a:ext cx="9157395" cy="6847984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MOKINGATTITU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MOKINGATTITUD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as_mas_hermosas-dsc01772-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89"/>
            <a:ext cx="9144000" cy="6831211"/>
          </a:xfrm>
          <a:prstGeom prst="rect">
            <a:avLst/>
          </a:prstGeom>
        </p:spPr>
      </p:pic>
      <p:pic>
        <p:nvPicPr>
          <p:cNvPr id="6" name="5 Imagen" descr="ros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672221">
            <a:off x="3521550" y="3932490"/>
            <a:ext cx="2380133" cy="15533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15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62</cp:revision>
  <dcterms:created xsi:type="dcterms:W3CDTF">2014-02-08T00:14:00Z</dcterms:created>
  <dcterms:modified xsi:type="dcterms:W3CDTF">2014-02-08T20:25:53Z</dcterms:modified>
</cp:coreProperties>
</file>