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2" r:id="rId4"/>
    <p:sldId id="301" r:id="rId5"/>
    <p:sldId id="300" r:id="rId6"/>
    <p:sldId id="299" r:id="rId7"/>
    <p:sldId id="298" r:id="rId8"/>
    <p:sldId id="297" r:id="rId9"/>
    <p:sldId id="296" r:id="rId10"/>
    <p:sldId id="295" r:id="rId11"/>
    <p:sldId id="294" r:id="rId12"/>
    <p:sldId id="293" r:id="rId13"/>
    <p:sldId id="292" r:id="rId14"/>
    <p:sldId id="291" r:id="rId15"/>
    <p:sldId id="290" r:id="rId16"/>
    <p:sldId id="289" r:id="rId17"/>
    <p:sldId id="288" r:id="rId18"/>
    <p:sldId id="287" r:id="rId19"/>
    <p:sldId id="286" r:id="rId20"/>
    <p:sldId id="285" r:id="rId21"/>
    <p:sldId id="284" r:id="rId22"/>
    <p:sldId id="283" r:id="rId23"/>
    <p:sldId id="282" r:id="rId24"/>
    <p:sldId id="281" r:id="rId25"/>
    <p:sldId id="280" r:id="rId26"/>
    <p:sldId id="279" r:id="rId27"/>
    <p:sldId id="278" r:id="rId28"/>
    <p:sldId id="277" r:id="rId29"/>
    <p:sldId id="276" r:id="rId30"/>
    <p:sldId id="275" r:id="rId31"/>
    <p:sldId id="274" r:id="rId32"/>
    <p:sldId id="273" r:id="rId33"/>
    <p:sldId id="272" r:id="rId34"/>
    <p:sldId id="271" r:id="rId35"/>
    <p:sldId id="270" r:id="rId36"/>
    <p:sldId id="269" r:id="rId37"/>
    <p:sldId id="268" r:id="rId38"/>
    <p:sldId id="267" r:id="rId39"/>
    <p:sldId id="266" r:id="rId40"/>
    <p:sldId id="265" r:id="rId41"/>
    <p:sldId id="264" r:id="rId42"/>
    <p:sldId id="263" r:id="rId43"/>
    <p:sldId id="262" r:id="rId44"/>
    <p:sldId id="261" r:id="rId45"/>
    <p:sldId id="313" r:id="rId46"/>
    <p:sldId id="312" r:id="rId47"/>
    <p:sldId id="311" r:id="rId48"/>
    <p:sldId id="310" r:id="rId49"/>
    <p:sldId id="309" r:id="rId50"/>
    <p:sldId id="308" r:id="rId51"/>
    <p:sldId id="307" r:id="rId52"/>
    <p:sldId id="314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0aJCoRx9IeQVlzITYtVnA==" hashData="Jlf02k5dAkbxkCwcc7AabZHq/f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156B-25A6-4CE8-9052-2CFB62C96EF9}" type="datetimeFigureOut">
              <a:rPr lang="es-ES" smtClean="0"/>
              <a:pPr/>
              <a:t>23/02/2014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6D6D-6893-452F-891C-2515D16A9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156B-25A6-4CE8-9052-2CFB62C96EF9}" type="datetimeFigureOut">
              <a:rPr lang="es-ES" smtClean="0"/>
              <a:pPr/>
              <a:t>23/02/2014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6D6D-6893-452F-891C-2515D16A9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156B-25A6-4CE8-9052-2CFB62C96EF9}" type="datetimeFigureOut">
              <a:rPr lang="es-ES" smtClean="0"/>
              <a:pPr/>
              <a:t>23/02/2014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6D6D-6893-452F-891C-2515D16A9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156B-25A6-4CE8-9052-2CFB62C96EF9}" type="datetimeFigureOut">
              <a:rPr lang="es-ES" smtClean="0"/>
              <a:pPr/>
              <a:t>23/02/2014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6D6D-6893-452F-891C-2515D16A9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156B-25A6-4CE8-9052-2CFB62C96EF9}" type="datetimeFigureOut">
              <a:rPr lang="es-ES" smtClean="0"/>
              <a:pPr/>
              <a:t>23/02/2014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6D6D-6893-452F-891C-2515D16A9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156B-25A6-4CE8-9052-2CFB62C96EF9}" type="datetimeFigureOut">
              <a:rPr lang="es-ES" smtClean="0"/>
              <a:pPr/>
              <a:t>23/02/2014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6D6D-6893-452F-891C-2515D16A9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156B-25A6-4CE8-9052-2CFB62C96EF9}" type="datetimeFigureOut">
              <a:rPr lang="es-ES" smtClean="0"/>
              <a:pPr/>
              <a:t>23/02/2014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6D6D-6893-452F-891C-2515D16A9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156B-25A6-4CE8-9052-2CFB62C96EF9}" type="datetimeFigureOut">
              <a:rPr lang="es-ES" smtClean="0"/>
              <a:pPr/>
              <a:t>23/02/2014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6D6D-6893-452F-891C-2515D16A9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156B-25A6-4CE8-9052-2CFB62C96EF9}" type="datetimeFigureOut">
              <a:rPr lang="es-ES" smtClean="0"/>
              <a:pPr/>
              <a:t>23/02/2014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6D6D-6893-452F-891C-2515D16A9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156B-25A6-4CE8-9052-2CFB62C96EF9}" type="datetimeFigureOut">
              <a:rPr lang="es-ES" smtClean="0"/>
              <a:pPr/>
              <a:t>23/02/2014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6D6D-6893-452F-891C-2515D16A9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156B-25A6-4CE8-9052-2CFB62C96EF9}" type="datetimeFigureOut">
              <a:rPr lang="es-ES" smtClean="0"/>
              <a:pPr/>
              <a:t>23/02/2014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6D6D-6893-452F-891C-2515D16A9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39F9D6-2D7A-4E7E-9243-BBDB869CBAB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4156B-25A6-4CE8-9052-2CFB62C96EF9}" type="datetimeFigureOut">
              <a:rPr lang="es-ES" smtClean="0"/>
              <a:pPr/>
              <a:t>23/02/2014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76D6D-6893-452F-891C-2515D16A9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AD67F56-457A-4F5C-A64C-2C1B127ABADD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06.png"/><Relationship Id="rId7" Type="http://schemas.openxmlformats.org/officeDocument/2006/relationships/image" Target="../media/image10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0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0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Usuario\Desktop\descargas\zzzzzzzzMARCOS\RAMEKY\9968811bfa_8715077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4" name="Picture 10" descr="http://es.bloggif.com/tmp/0d9b5e9fed1aae23304c5c5574990906/text.gif?139316959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2420888"/>
            <a:ext cx="4410593" cy="1944216"/>
          </a:xfrm>
          <a:prstGeom prst="rect">
            <a:avLst/>
          </a:prstGeom>
          <a:noFill/>
        </p:spPr>
      </p:pic>
      <p:pic>
        <p:nvPicPr>
          <p:cNvPr id="1036" name="Picture 12" descr="http://es.bloggif.com/tmp/0d9b5e9fed1aae23304c5c5574990906/text.gif?139316966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1772816"/>
            <a:ext cx="2971800" cy="342901"/>
          </a:xfrm>
          <a:prstGeom prst="rect">
            <a:avLst/>
          </a:prstGeom>
          <a:noFill/>
        </p:spPr>
      </p:pic>
      <p:pic>
        <p:nvPicPr>
          <p:cNvPr id="1038" name="Picture 14" descr="http://es.bloggif.com/tmp/0d9b5e9fed1aae23304c5c5574990906/text.gif?139316970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6309320"/>
            <a:ext cx="2105025" cy="342901"/>
          </a:xfrm>
          <a:prstGeom prst="rect">
            <a:avLst/>
          </a:prstGeom>
          <a:noFill/>
        </p:spPr>
      </p:pic>
      <p:pic>
        <p:nvPicPr>
          <p:cNvPr id="1039" name="Picture 15" descr="C:\Users\Usuario\Desktop\descargas\ZNECESARIO PARA PPS\Tomás..az..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1196752"/>
            <a:ext cx="1450975" cy="120015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plus/>
    <p:sndAc>
      <p:stSnd>
        <p:snd r:embed="rId2" name="esta es  buena musica para pp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83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836712"/>
            <a:ext cx="4657459" cy="4762252"/>
          </a:xfrm>
          <a:prstGeom prst="rect">
            <a:avLst/>
          </a:prstGeom>
        </p:spPr>
      </p:pic>
      <p:pic>
        <p:nvPicPr>
          <p:cNvPr id="3" name="2 Imagen" descr="13305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24744"/>
            <a:ext cx="4499991" cy="5113510"/>
          </a:xfrm>
          <a:prstGeom prst="rect">
            <a:avLst/>
          </a:prstGeom>
        </p:spPr>
      </p:pic>
      <p:pic>
        <p:nvPicPr>
          <p:cNvPr id="2050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9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628800"/>
            <a:ext cx="4375765" cy="4474220"/>
          </a:xfrm>
          <a:prstGeom prst="rect">
            <a:avLst/>
          </a:prstGeom>
        </p:spPr>
      </p:pic>
      <p:pic>
        <p:nvPicPr>
          <p:cNvPr id="3" name="2 Imagen" descr="14679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548680"/>
            <a:ext cx="5080000" cy="5194300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781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1268760"/>
            <a:ext cx="4484216" cy="4585111"/>
          </a:xfrm>
          <a:prstGeom prst="rect">
            <a:avLst/>
          </a:prstGeom>
        </p:spPr>
      </p:pic>
      <p:pic>
        <p:nvPicPr>
          <p:cNvPr id="3" name="2 Imagen" descr="14786[2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124744"/>
            <a:ext cx="4441434" cy="4541366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93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4718373" cy="4824536"/>
          </a:xfrm>
          <a:prstGeom prst="rect">
            <a:avLst/>
          </a:prstGeom>
        </p:spPr>
      </p:pic>
      <p:pic>
        <p:nvPicPr>
          <p:cNvPr id="3" name="2 Imagen" descr="15108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836712"/>
            <a:ext cx="4651741" cy="4753498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09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908720"/>
            <a:ext cx="4300587" cy="4397350"/>
          </a:xfrm>
          <a:prstGeom prst="rect">
            <a:avLst/>
          </a:prstGeom>
        </p:spPr>
      </p:pic>
      <p:pic>
        <p:nvPicPr>
          <p:cNvPr id="3" name="2 Imagen" descr="1509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3229" y="1700808"/>
            <a:ext cx="4109210" cy="4201667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55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0211" y="980728"/>
            <a:ext cx="5083789" cy="5194997"/>
          </a:xfrm>
          <a:prstGeom prst="rect">
            <a:avLst/>
          </a:prstGeom>
        </p:spPr>
      </p:pic>
      <p:pic>
        <p:nvPicPr>
          <p:cNvPr id="3" name="2 Imagen" descr="15540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0"/>
            <a:ext cx="3875660" cy="3960440"/>
          </a:xfrm>
          <a:prstGeom prst="rect">
            <a:avLst/>
          </a:prstGeom>
        </p:spPr>
      </p:pic>
      <p:pic>
        <p:nvPicPr>
          <p:cNvPr id="4" name="3 Imagen" descr="15588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3723332"/>
            <a:ext cx="3067565" cy="3134668"/>
          </a:xfrm>
          <a:prstGeom prst="rect">
            <a:avLst/>
          </a:prstGeom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8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12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1984114"/>
            <a:ext cx="4769552" cy="4873886"/>
          </a:xfrm>
          <a:prstGeom prst="rect">
            <a:avLst/>
          </a:prstGeom>
        </p:spPr>
      </p:pic>
      <p:pic>
        <p:nvPicPr>
          <p:cNvPr id="3" name="2 Imagen" descr="15146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0648"/>
            <a:ext cx="4694461" cy="4797152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168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4835394" cy="4941168"/>
          </a:xfrm>
          <a:prstGeom prst="rect">
            <a:avLst/>
          </a:prstGeom>
        </p:spPr>
      </p:pic>
      <p:pic>
        <p:nvPicPr>
          <p:cNvPr id="3" name="2 Imagen" descr="15334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2132856"/>
            <a:ext cx="4394096" cy="4490217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5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81984" y="0"/>
            <a:ext cx="4762015" cy="4869160"/>
          </a:xfrm>
          <a:prstGeom prst="rect">
            <a:avLst/>
          </a:prstGeom>
        </p:spPr>
      </p:pic>
      <p:pic>
        <p:nvPicPr>
          <p:cNvPr id="3" name="2 Imagen" descr="15553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988840"/>
            <a:ext cx="4176464" cy="4267824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55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1268760"/>
            <a:ext cx="4939773" cy="5047830"/>
          </a:xfrm>
          <a:prstGeom prst="rect">
            <a:avLst/>
          </a:prstGeom>
        </p:spPr>
      </p:pic>
      <p:pic>
        <p:nvPicPr>
          <p:cNvPr id="3" name="2 Imagen" descr="15877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0648"/>
            <a:ext cx="4536504" cy="4635740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08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6672"/>
            <a:ext cx="4929643" cy="5040560"/>
          </a:xfrm>
          <a:prstGeom prst="rect">
            <a:avLst/>
          </a:prstGeom>
        </p:spPr>
      </p:pic>
      <p:pic>
        <p:nvPicPr>
          <p:cNvPr id="3" name="2 Imagen" descr="16097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4000" y="836712"/>
            <a:ext cx="5080000" cy="5194300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870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620688"/>
            <a:ext cx="4191276" cy="4285580"/>
          </a:xfrm>
          <a:prstGeom prst="rect">
            <a:avLst/>
          </a:prstGeom>
        </p:spPr>
      </p:pic>
      <p:pic>
        <p:nvPicPr>
          <p:cNvPr id="3" name="2 Imagen" descr="22791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2060848"/>
            <a:ext cx="4694461" cy="4797152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62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74956"/>
            <a:ext cx="4572000" cy="4674870"/>
          </a:xfrm>
          <a:prstGeom prst="rect">
            <a:avLst/>
          </a:prstGeom>
        </p:spPr>
      </p:pic>
      <p:pic>
        <p:nvPicPr>
          <p:cNvPr id="3" name="2 Imagen" descr="17464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0"/>
            <a:ext cx="4832311" cy="4938018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6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844824"/>
            <a:ext cx="4441434" cy="4541366"/>
          </a:xfrm>
          <a:prstGeom prst="rect">
            <a:avLst/>
          </a:prstGeom>
        </p:spPr>
      </p:pic>
      <p:pic>
        <p:nvPicPr>
          <p:cNvPr id="3" name="2 Imagen" descr="17524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300587" cy="4397350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1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060848"/>
            <a:ext cx="4441434" cy="4541366"/>
          </a:xfrm>
          <a:prstGeom prst="rect">
            <a:avLst/>
          </a:prstGeom>
        </p:spPr>
      </p:pic>
      <p:pic>
        <p:nvPicPr>
          <p:cNvPr id="3" name="2 Imagen" descr="18104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300587" cy="4397350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15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76872"/>
            <a:ext cx="4124176" cy="4216970"/>
          </a:xfrm>
          <a:prstGeom prst="rect">
            <a:avLst/>
          </a:prstGeom>
        </p:spPr>
      </p:pic>
      <p:pic>
        <p:nvPicPr>
          <p:cNvPr id="3" name="2 Imagen" descr="18154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188640"/>
            <a:ext cx="4441434" cy="4541366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15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2276872"/>
            <a:ext cx="4300587" cy="4397350"/>
          </a:xfrm>
          <a:prstGeom prst="rect">
            <a:avLst/>
          </a:prstGeom>
        </p:spPr>
      </p:pic>
      <p:pic>
        <p:nvPicPr>
          <p:cNvPr id="3" name="2 Imagen" descr="1881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404664"/>
            <a:ext cx="4300587" cy="4397350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1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052736"/>
            <a:ext cx="4371010" cy="4469358"/>
          </a:xfrm>
          <a:prstGeom prst="rect">
            <a:avLst/>
          </a:prstGeom>
        </p:spPr>
      </p:pic>
      <p:pic>
        <p:nvPicPr>
          <p:cNvPr id="3" name="2 Imagen" descr="19145[2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1268760"/>
            <a:ext cx="4300587" cy="4397350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7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0"/>
            <a:ext cx="6660231" cy="6805923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0"/>
            <a:ext cx="4716016" cy="5194300"/>
          </a:xfrm>
          <a:prstGeom prst="rect">
            <a:avLst/>
          </a:prstGeom>
        </p:spPr>
      </p:pic>
      <p:pic>
        <p:nvPicPr>
          <p:cNvPr id="3" name="2 Imagen" descr="20148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556792"/>
            <a:ext cx="4536504" cy="4638575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42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8720"/>
            <a:ext cx="4718373" cy="4824536"/>
          </a:xfrm>
          <a:prstGeom prst="rect">
            <a:avLst/>
          </a:prstGeom>
        </p:spPr>
      </p:pic>
      <p:pic>
        <p:nvPicPr>
          <p:cNvPr id="3" name="2 Imagen" descr="20143[2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38744" y="0"/>
            <a:ext cx="4621168" cy="4725144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80321" cy="4581128"/>
          </a:xfrm>
          <a:prstGeom prst="rect">
            <a:avLst/>
          </a:prstGeom>
        </p:spPr>
      </p:pic>
      <p:pic>
        <p:nvPicPr>
          <p:cNvPr id="3" name="2 Imagen" descr="2015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96312" y="2060848"/>
            <a:ext cx="4691592" cy="4797152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68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09502"/>
            <a:ext cx="4644008" cy="4748498"/>
          </a:xfrm>
          <a:prstGeom prst="rect">
            <a:avLst/>
          </a:prstGeom>
        </p:spPr>
      </p:pic>
      <p:pic>
        <p:nvPicPr>
          <p:cNvPr id="3" name="2 Imagen" descr="2018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0014" y="0"/>
            <a:ext cx="4409897" cy="4509120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9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060848"/>
            <a:ext cx="4516612" cy="4618236"/>
          </a:xfrm>
          <a:prstGeom prst="rect">
            <a:avLst/>
          </a:prstGeom>
        </p:spPr>
      </p:pic>
      <p:pic>
        <p:nvPicPr>
          <p:cNvPr id="3" name="2 Imagen" descr="2021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1562" y="0"/>
            <a:ext cx="4832438" cy="4941168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2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84950"/>
            <a:ext cx="4716016" cy="4822126"/>
          </a:xfrm>
          <a:prstGeom prst="rect">
            <a:avLst/>
          </a:prstGeom>
        </p:spPr>
      </p:pic>
      <p:pic>
        <p:nvPicPr>
          <p:cNvPr id="3" name="2 Imagen" descr="2023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0"/>
            <a:ext cx="5080000" cy="5194300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59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772816"/>
            <a:ext cx="4536504" cy="4638575"/>
          </a:xfrm>
          <a:prstGeom prst="rect">
            <a:avLst/>
          </a:prstGeom>
        </p:spPr>
      </p:pic>
      <p:pic>
        <p:nvPicPr>
          <p:cNvPr id="3" name="2 Imagen" descr="20360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476672"/>
            <a:ext cx="4441434" cy="4541366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6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1484784"/>
            <a:ext cx="4788024" cy="4895755"/>
          </a:xfrm>
          <a:prstGeom prst="rect">
            <a:avLst/>
          </a:prstGeom>
        </p:spPr>
      </p:pic>
      <p:pic>
        <p:nvPicPr>
          <p:cNvPr id="3" name="2 Imagen" descr="20507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0"/>
            <a:ext cx="4339474" cy="4437112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14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72816"/>
            <a:ext cx="4572000" cy="4674870"/>
          </a:xfrm>
          <a:prstGeom prst="rect">
            <a:avLst/>
          </a:prstGeom>
        </p:spPr>
      </p:pic>
      <p:pic>
        <p:nvPicPr>
          <p:cNvPr id="3" name="2 Imagen" descr="2041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332656"/>
            <a:ext cx="4647952" cy="4752531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83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4704"/>
            <a:ext cx="5080000" cy="5194300"/>
          </a:xfrm>
          <a:prstGeom prst="rect">
            <a:avLst/>
          </a:prstGeom>
        </p:spPr>
      </p:pic>
      <p:pic>
        <p:nvPicPr>
          <p:cNvPr id="3" name="2 Imagen" descr="20509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764704"/>
            <a:ext cx="5080000" cy="5194300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5080000" cy="5194300"/>
          </a:xfrm>
          <a:prstGeom prst="rect">
            <a:avLst/>
          </a:prstGeom>
        </p:spPr>
      </p:pic>
      <p:pic>
        <p:nvPicPr>
          <p:cNvPr id="3" name="2 Imagen" descr="2053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995310"/>
            <a:ext cx="4431928" cy="4531646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5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348880"/>
            <a:ext cx="3807622" cy="3893294"/>
          </a:xfrm>
          <a:prstGeom prst="rect">
            <a:avLst/>
          </a:prstGeom>
        </p:spPr>
      </p:pic>
      <p:pic>
        <p:nvPicPr>
          <p:cNvPr id="3" name="2 Imagen" descr="20658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0"/>
            <a:ext cx="4700240" cy="4805995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33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2808" y="404664"/>
            <a:ext cx="4507103" cy="4608512"/>
          </a:xfrm>
          <a:prstGeom prst="rect">
            <a:avLst/>
          </a:prstGeom>
        </p:spPr>
      </p:pic>
      <p:pic>
        <p:nvPicPr>
          <p:cNvPr id="3" name="2 Imagen" descr="20570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844824"/>
            <a:ext cx="4511857" cy="4613374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4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30586"/>
            <a:ext cx="4644008" cy="4748498"/>
          </a:xfrm>
          <a:prstGeom prst="rect">
            <a:avLst/>
          </a:prstGeom>
        </p:spPr>
      </p:pic>
      <p:pic>
        <p:nvPicPr>
          <p:cNvPr id="3" name="2 Imagen" descr="2064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4000" y="0"/>
            <a:ext cx="5080000" cy="5194300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59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91430"/>
            <a:ext cx="4427984" cy="4527614"/>
          </a:xfrm>
          <a:prstGeom prst="rect">
            <a:avLst/>
          </a:prstGeom>
        </p:spPr>
      </p:pic>
      <p:pic>
        <p:nvPicPr>
          <p:cNvPr id="3" name="2 Imagen" descr="20660[2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58440" y="476672"/>
            <a:ext cx="4225408" cy="4320480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69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988840"/>
            <a:ext cx="4196184" cy="4290598"/>
          </a:xfrm>
          <a:prstGeom prst="rect">
            <a:avLst/>
          </a:prstGeom>
        </p:spPr>
      </p:pic>
      <p:pic>
        <p:nvPicPr>
          <p:cNvPr id="3" name="2 Imagen" descr="20870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268192" cy="4364226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7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30386"/>
            <a:ext cx="4427984" cy="4527614"/>
          </a:xfrm>
          <a:prstGeom prst="rect">
            <a:avLst/>
          </a:prstGeom>
        </p:spPr>
      </p:pic>
      <p:pic>
        <p:nvPicPr>
          <p:cNvPr id="3" name="2 Imagen" descr="20889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476672"/>
            <a:ext cx="5080000" cy="5194300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8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60848"/>
            <a:ext cx="4511857" cy="4613374"/>
          </a:xfrm>
          <a:prstGeom prst="rect">
            <a:avLst/>
          </a:prstGeom>
        </p:spPr>
      </p:pic>
      <p:pic>
        <p:nvPicPr>
          <p:cNvPr id="3" name="2 Imagen" descr="21170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1"/>
            <a:ext cx="4932040" cy="5039928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7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12776"/>
            <a:ext cx="5080000" cy="5194300"/>
          </a:xfrm>
          <a:prstGeom prst="rect">
            <a:avLst/>
          </a:prstGeom>
        </p:spPr>
      </p:pic>
      <p:pic>
        <p:nvPicPr>
          <p:cNvPr id="3" name="2 Imagen" descr="2097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4000" y="404664"/>
            <a:ext cx="5080000" cy="5194300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7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16832"/>
            <a:ext cx="4835394" cy="4941168"/>
          </a:xfrm>
          <a:prstGeom prst="rect">
            <a:avLst/>
          </a:prstGeom>
        </p:spPr>
      </p:pic>
      <p:pic>
        <p:nvPicPr>
          <p:cNvPr id="3" name="2 Imagen" descr="21181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80538" y="260648"/>
            <a:ext cx="4650792" cy="4752528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85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44824"/>
            <a:ext cx="4905861" cy="5013176"/>
          </a:xfrm>
          <a:prstGeom prst="rect">
            <a:avLst/>
          </a:prstGeom>
        </p:spPr>
      </p:pic>
      <p:pic>
        <p:nvPicPr>
          <p:cNvPr id="3" name="2 Imagen" descr="21862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788024" cy="4892762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12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88840"/>
            <a:ext cx="4412595" cy="4509120"/>
          </a:xfrm>
          <a:prstGeom prst="rect">
            <a:avLst/>
          </a:prstGeom>
        </p:spPr>
      </p:pic>
      <p:pic>
        <p:nvPicPr>
          <p:cNvPr id="3" name="2 Imagen" descr="22128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0"/>
            <a:ext cx="5076056" cy="5187095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23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48244" y="980728"/>
            <a:ext cx="4372958" cy="4468616"/>
          </a:xfrm>
          <a:prstGeom prst="rect">
            <a:avLst/>
          </a:prstGeom>
        </p:spPr>
      </p:pic>
      <p:pic>
        <p:nvPicPr>
          <p:cNvPr id="3" name="2 Imagen" descr="22237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2564904"/>
            <a:ext cx="4201195" cy="4293096"/>
          </a:xfrm>
          <a:prstGeom prst="rect">
            <a:avLst/>
          </a:prstGeom>
        </p:spPr>
      </p:pic>
      <p:pic>
        <p:nvPicPr>
          <p:cNvPr id="8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9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10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11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58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1744488"/>
            <a:ext cx="5004048" cy="5113511"/>
          </a:xfrm>
          <a:prstGeom prst="rect">
            <a:avLst/>
          </a:prstGeom>
        </p:spPr>
      </p:pic>
      <p:pic>
        <p:nvPicPr>
          <p:cNvPr id="4" name="3 Imagen" descr="22583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76672"/>
            <a:ext cx="4412595" cy="4509120"/>
          </a:xfrm>
          <a:prstGeom prst="rect">
            <a:avLst/>
          </a:prstGeom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61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369426"/>
            <a:ext cx="4392488" cy="4488573"/>
          </a:xfrm>
          <a:prstGeom prst="rect">
            <a:avLst/>
          </a:prstGeom>
        </p:spPr>
      </p:pic>
      <p:pic>
        <p:nvPicPr>
          <p:cNvPr id="3" name="2 Imagen" descr="22612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4267" y="476672"/>
            <a:ext cx="4579733" cy="4679914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77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030919"/>
            <a:ext cx="4723749" cy="4827081"/>
          </a:xfrm>
          <a:prstGeom prst="rect">
            <a:avLst/>
          </a:prstGeom>
        </p:spPr>
      </p:pic>
      <p:pic>
        <p:nvPicPr>
          <p:cNvPr id="3" name="2 Imagen" descr="22778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548680"/>
            <a:ext cx="4201195" cy="4293096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87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104502"/>
            <a:ext cx="4651741" cy="4753498"/>
          </a:xfrm>
          <a:prstGeom prst="rect">
            <a:avLst/>
          </a:prstGeom>
        </p:spPr>
      </p:pic>
      <p:pic>
        <p:nvPicPr>
          <p:cNvPr id="3" name="2 Imagen" descr="22872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2259" y="332656"/>
            <a:ext cx="4651741" cy="4753498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08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516593"/>
            <a:ext cx="4248472" cy="4341407"/>
          </a:xfrm>
          <a:prstGeom prst="rect">
            <a:avLst/>
          </a:prstGeom>
        </p:spPr>
      </p:pic>
      <p:pic>
        <p:nvPicPr>
          <p:cNvPr id="3" name="2 Imagen" descr="23090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45541" y="476672"/>
            <a:ext cx="4298459" cy="4392488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AIL_PICTURE_213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92896"/>
            <a:ext cx="4067944" cy="4159473"/>
          </a:xfrm>
          <a:prstGeom prst="rect">
            <a:avLst/>
          </a:prstGeom>
        </p:spPr>
      </p:pic>
      <p:pic>
        <p:nvPicPr>
          <p:cNvPr id="3" name="2 Imagen" descr="DETAIL_PICTURE_21328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572000" cy="4674870"/>
          </a:xfrm>
          <a:prstGeom prst="rect">
            <a:avLst/>
          </a:prstGeom>
        </p:spPr>
      </p:pic>
      <p:pic>
        <p:nvPicPr>
          <p:cNvPr id="4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365104"/>
            <a:ext cx="2807481" cy="272985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4423" y="4474930"/>
            <a:ext cx="2735473" cy="265983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-171400"/>
            <a:ext cx="2807481" cy="272985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RAMEKY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9341" y="-204595"/>
            <a:ext cx="2807481" cy="27298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AIL_PICTURE_21415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16832"/>
            <a:ext cx="4657459" cy="4762252"/>
          </a:xfrm>
          <a:prstGeom prst="rect">
            <a:avLst/>
          </a:prstGeom>
        </p:spPr>
      </p:pic>
      <p:pic>
        <p:nvPicPr>
          <p:cNvPr id="3" name="2 Imagen" descr="DETAIL_PICTURE_21658[2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09168" y="0"/>
            <a:ext cx="4550744" cy="4653136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4437112"/>
            <a:ext cx="2659370" cy="258583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695475" y="4473877"/>
            <a:ext cx="2659370" cy="258583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-171400"/>
            <a:ext cx="2659370" cy="2585839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RAMEKY\539c85a94a_96689792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7293" y="-206643"/>
            <a:ext cx="2659370" cy="25858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40</Words>
  <Application>Microsoft Office PowerPoint</Application>
  <PresentationFormat>Presentación en pantalla (4:3)</PresentationFormat>
  <Paragraphs>15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2014-02-23T14:05:43Z</dcterms:created>
  <dcterms:modified xsi:type="dcterms:W3CDTF">2014-02-23T16:37:21Z</dcterms:modified>
</cp:coreProperties>
</file>