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6" r:id="rId3"/>
    <p:sldId id="291" r:id="rId4"/>
    <p:sldId id="289" r:id="rId5"/>
    <p:sldId id="277" r:id="rId6"/>
    <p:sldId id="269" r:id="rId7"/>
    <p:sldId id="256" r:id="rId8"/>
    <p:sldId id="273" r:id="rId9"/>
    <p:sldId id="278" r:id="rId10"/>
    <p:sldId id="281" r:id="rId11"/>
    <p:sldId id="290" r:id="rId12"/>
    <p:sldId id="284" r:id="rId13"/>
    <p:sldId id="287" r:id="rId14"/>
    <p:sldId id="283" r:id="rId15"/>
    <p:sldId id="288" r:id="rId16"/>
    <p:sldId id="282" r:id="rId17"/>
    <p:sldId id="280" r:id="rId18"/>
    <p:sldId id="276" r:id="rId19"/>
    <p:sldId id="257" r:id="rId20"/>
    <p:sldId id="275" r:id="rId21"/>
    <p:sldId id="270" r:id="rId22"/>
    <p:sldId id="274" r:id="rId23"/>
    <p:sldId id="272" r:id="rId24"/>
    <p:sldId id="268" r:id="rId25"/>
    <p:sldId id="279" r:id="rId26"/>
    <p:sldId id="271" r:id="rId27"/>
    <p:sldId id="267" r:id="rId28"/>
    <p:sldId id="266" r:id="rId29"/>
    <p:sldId id="265" r:id="rId30"/>
    <p:sldId id="264" r:id="rId31"/>
    <p:sldId id="263" r:id="rId32"/>
    <p:sldId id="262" r:id="rId33"/>
    <p:sldId id="261" r:id="rId34"/>
    <p:sldId id="260" r:id="rId35"/>
    <p:sldId id="285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be/BJZhTrOerZPpkt0U0Q" hashData="eF3/D1HpwAVT6q9SL3qDi3q4wE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39" autoAdjust="0"/>
    <p:restoredTop sz="93250" autoAdjust="0"/>
  </p:normalViewPr>
  <p:slideViewPr>
    <p:cSldViewPr>
      <p:cViewPr>
        <p:scale>
          <a:sx n="60" d="100"/>
          <a:sy n="60" d="100"/>
        </p:scale>
        <p:origin x="-348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F0EEB5-48B1-4ABD-8696-2A50D90B50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62798-8E7E-42A6-B960-0BD28CBD1E3C}" type="datetimeFigureOut">
              <a:rPr lang="es-ES" smtClean="0"/>
              <a:pPr/>
              <a:t>03/11/2014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950D4-A549-47AE-9E0F-D05278E3BD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A3DE24E-4742-43F2-B3F8-13C9AC403C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281004125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0108"/>
            <a:ext cx="9172389" cy="5270101"/>
          </a:xfrm>
          <a:prstGeom prst="rect">
            <a:avLst/>
          </a:prstGeom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0"/>
            <a:ext cx="2047875" cy="1190625"/>
          </a:xfrm>
          <a:prstGeom prst="rect">
            <a:avLst/>
          </a:prstGeom>
          <a:noFill/>
        </p:spPr>
      </p:pic>
      <p:pic>
        <p:nvPicPr>
          <p:cNvPr id="34820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0"/>
            <a:ext cx="4214842" cy="1176315"/>
          </a:xfrm>
          <a:prstGeom prst="rect">
            <a:avLst/>
          </a:prstGeom>
          <a:noFill/>
        </p:spPr>
      </p:pic>
      <p:sp>
        <p:nvSpPr>
          <p:cNvPr id="7" name="6 Triángulo isósceles"/>
          <p:cNvSpPr/>
          <p:nvPr/>
        </p:nvSpPr>
        <p:spPr>
          <a:xfrm rot="10800000">
            <a:off x="0" y="6322227"/>
            <a:ext cx="1571604" cy="535773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928694" y="6322227"/>
            <a:ext cx="1571604" cy="535773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>
            <a:off x="2143140" y="6322227"/>
            <a:ext cx="1571604" cy="535773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0800000">
            <a:off x="3429024" y="6322227"/>
            <a:ext cx="1571604" cy="535773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4643470" y="6322227"/>
            <a:ext cx="1571604" cy="535773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>
            <a:off x="5715040" y="6322227"/>
            <a:ext cx="1571604" cy="535773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>
            <a:off x="6643702" y="6322227"/>
            <a:ext cx="1571604" cy="535773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0800000">
            <a:off x="7572396" y="6322227"/>
            <a:ext cx="1571604" cy="535773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3143240" y="564357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Tema musical  :</a:t>
            </a:r>
            <a:r>
              <a:rPr lang="es-ES_tradnl" sz="12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The</a:t>
            </a:r>
            <a:r>
              <a:rPr lang="es-ES_tradnl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es-ES_tradnl" sz="12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moment</a:t>
            </a:r>
            <a:endParaRPr lang="es-ES_tradnl" sz="12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r>
              <a:rPr lang="es-ES_tradnl" sz="12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Interpreta : Kenny  G</a:t>
            </a:r>
          </a:p>
          <a:p>
            <a:endParaRPr lang="es-ES" sz="12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286512" y="5715016"/>
            <a:ext cx="2175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Pristina" pitchFamily="66" charset="0"/>
              </a:rPr>
              <a:t>Esta es una creación de Raquel</a:t>
            </a:r>
            <a:endParaRPr lang="es-ES" sz="16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Pristina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571604" y="1000108"/>
            <a:ext cx="640656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96850" h="120650" prst="softRound"/>
            </a:sp3d>
          </a:bodyPr>
          <a:lstStyle/>
          <a:p>
            <a:r>
              <a:rPr lang="es-ES_tradnl" sz="5400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Forte" pitchFamily="66" charset="0"/>
              </a:rPr>
              <a:t>Esculturas En Papel</a:t>
            </a:r>
            <a:endParaRPr lang="es-ES" sz="5400" dirty="0">
              <a:ln w="38100">
                <a:solidFill>
                  <a:schemeClr val="tx1"/>
                </a:solidFill>
              </a:ln>
              <a:solidFill>
                <a:schemeClr val="bg1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20000">
    <p:sndAc>
      <p:stSnd loop="1">
        <p:snd r:embed="rId2" name="Kenny G - The Mom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00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2910" y="642918"/>
            <a:ext cx="7929618" cy="564360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85786" y="1500174"/>
            <a:ext cx="757242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Las obras del ilustrador y escultor Jeff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Nishinaka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 están realizadas con papel blanco de algodón 100% libre de ácido, por lo que las piezas ni se deteriorarán ni se pondrán amarillas con el tiempo.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Nació y reside en los ángeles desde hace 52 años. Estudió en UCLA (universidad de california, los ángeles) y se graduó en la prestigiosa art center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College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Of </a:t>
            </a:r>
            <a:r>
              <a:rPr lang="es-ES" sz="2000" b="1" dirty="0" err="1" smtClean="0">
                <a:solidFill>
                  <a:schemeClr val="bg1"/>
                </a:solidFill>
                <a:latin typeface="Agency FB" pitchFamily="34" charset="0"/>
              </a:rPr>
              <a:t>Design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 ubicada en Pasadena, california, donde por primera vez experimentó con papel y escultura: 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Palabras del artista _ “ese 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fue el momento donde decidí desarrollar rápidamente una idea de trabajar con papel. A partir de entonces, comencé a experimentar con diferentes papeles, encontrar formas curvas y bordes redondeados. Quería manipular el papel de la manera menos invasiva para mantener su integridad y la sensación de que continúa siendo papel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”_.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Utiliza herramientas muy sencillas; pinzas, lápiz mecánico, cuchillos, regletas curvas y un pequeño taco redondo de madera para curvar los bordes.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71472" y="428604"/>
            <a:ext cx="8215370" cy="6000792"/>
          </a:xfrm>
          <a:prstGeom prst="frame">
            <a:avLst>
              <a:gd name="adj1" fmla="val 2658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86050" y="714356"/>
            <a:ext cx="403976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8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Forte" pitchFamily="66" charset="0"/>
              </a:rPr>
              <a:t>Jeff </a:t>
            </a:r>
            <a:r>
              <a:rPr lang="es-ES" sz="4800" b="1" dirty="0" err="1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Forte" pitchFamily="66" charset="0"/>
              </a:rPr>
              <a:t>Nishinaka</a:t>
            </a:r>
            <a:endParaRPr lang="es-ES" sz="4800" b="1" dirty="0">
              <a:ln w="10541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Forte" pitchFamily="66" charset="0"/>
            </a:endParaRPr>
          </a:p>
        </p:txBody>
      </p:sp>
    </p:spTree>
  </p:cSld>
  <p:clrMapOvr>
    <a:masterClrMapping/>
  </p:clrMapOvr>
  <p:transition spd="slow" advTm="4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paper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5929354" cy="6858000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>
            <a:off x="0" y="428628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0" y="1000132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571636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2143140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643206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214686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786214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4429132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5000660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643578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6215106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-71414"/>
            <a:ext cx="1500166" cy="64289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429520" y="285755"/>
            <a:ext cx="1714480" cy="642915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429520" y="857256"/>
            <a:ext cx="1714480" cy="6429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429520" y="1437689"/>
            <a:ext cx="1714480" cy="56255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429520" y="1937755"/>
            <a:ext cx="1714480" cy="56255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429520" y="2428895"/>
            <a:ext cx="1714480" cy="642915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429520" y="3000396"/>
            <a:ext cx="1714480" cy="6429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429520" y="3580829"/>
            <a:ext cx="1714480" cy="56255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429520" y="4080895"/>
            <a:ext cx="1714480" cy="56255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429520" y="4643449"/>
            <a:ext cx="1714480" cy="642915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429520" y="5214950"/>
            <a:ext cx="1714480" cy="6429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429520" y="5795383"/>
            <a:ext cx="1714480" cy="56255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429520" y="6295449"/>
            <a:ext cx="1714480" cy="56255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429520" y="-53555"/>
            <a:ext cx="1714480" cy="482159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286676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785794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500198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2285992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071834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857628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4572032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5357826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6143644"/>
            <a:ext cx="928662" cy="714356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215338" y="0"/>
            <a:ext cx="928662" cy="642918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215338" y="642918"/>
            <a:ext cx="928662" cy="642918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215338" y="1285860"/>
            <a:ext cx="928662" cy="642918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215338" y="1928802"/>
            <a:ext cx="928662" cy="642918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215338" y="2643182"/>
            <a:ext cx="928662" cy="642918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215338" y="3286124"/>
            <a:ext cx="928662" cy="642918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215338" y="3929066"/>
            <a:ext cx="928662" cy="714380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8215338" y="4714884"/>
            <a:ext cx="928662" cy="714380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8215338" y="5429264"/>
            <a:ext cx="928662" cy="785794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8215338" y="6215082"/>
            <a:ext cx="928662" cy="642918"/>
          </a:xfrm>
          <a:prstGeom prst="parallelogram">
            <a:avLst>
              <a:gd name="adj" fmla="val 6205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196" y="0"/>
            <a:ext cx="6255608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50004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071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64305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21455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7146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28610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857628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4500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07207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571499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62865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715272" y="35716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715272" y="92867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715272" y="150017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715272" y="200024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715272" y="250030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715272" y="307181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715272" y="364331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715272" y="414338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715272" y="4714860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715272" y="5286364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715272" y="5857868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7715272" y="635793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0" y="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7715272" y="0"/>
            <a:ext cx="1428728" cy="4286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0" cy="4714909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928694" y="0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143140" y="0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3429024" y="0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643470" y="0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5715040" y="0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6643702" y="0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7572396" y="0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0800000">
            <a:off x="0" y="5786454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0800000">
            <a:off x="928694" y="5786454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0800000">
            <a:off x="2143140" y="5786454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>
            <a:off x="3429024" y="5786454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0800000">
            <a:off x="4643470" y="5786454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0800000">
            <a:off x="5715040" y="5786454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0800000">
            <a:off x="6643702" y="5786454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0800000">
            <a:off x="7572396" y="5786454"/>
            <a:ext cx="1571604" cy="107154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500042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46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643050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714620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286100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857628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00546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072074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14992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6286520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0"/>
            <a:ext cx="1071570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000992" y="357166"/>
            <a:ext cx="114300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8000992" y="928670"/>
            <a:ext cx="114300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8000992" y="1500174"/>
            <a:ext cx="114300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8000992" y="2000240"/>
            <a:ext cx="114300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8000992" y="2500306"/>
            <a:ext cx="114300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8000992" y="3071810"/>
            <a:ext cx="114300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8000992" y="3643314"/>
            <a:ext cx="114300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8000992" y="4143380"/>
            <a:ext cx="114300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8000992" y="4714860"/>
            <a:ext cx="114300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8000992" y="5286364"/>
            <a:ext cx="114300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8000992" y="5857868"/>
            <a:ext cx="114300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8000992" y="6357934"/>
            <a:ext cx="114300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8000992" y="0"/>
            <a:ext cx="1143008" cy="4286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866_473894726014366_736779287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</p:spPr>
      </p:pic>
      <p:sp>
        <p:nvSpPr>
          <p:cNvPr id="5" name="4 Paralelogramo"/>
          <p:cNvSpPr/>
          <p:nvPr/>
        </p:nvSpPr>
        <p:spPr>
          <a:xfrm>
            <a:off x="0" y="-71462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714332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1428736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2214530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3000372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786166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4500570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5286364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6072182"/>
            <a:ext cx="1071538" cy="7858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01024" y="-58449"/>
            <a:ext cx="1142976" cy="701367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001024" y="584469"/>
            <a:ext cx="1142976" cy="701367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001024" y="1227411"/>
            <a:ext cx="1142976" cy="701367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001024" y="1870353"/>
            <a:ext cx="1142976" cy="701367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001024" y="2584733"/>
            <a:ext cx="1142976" cy="701367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001024" y="3227675"/>
            <a:ext cx="1142976" cy="701367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001024" y="3864120"/>
            <a:ext cx="1142976" cy="77932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001024" y="4649938"/>
            <a:ext cx="1142976" cy="77932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8001024" y="5357826"/>
            <a:ext cx="1142976" cy="857232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8001024" y="6156633"/>
            <a:ext cx="1142976" cy="701367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86544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50004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64305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7146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28610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857628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00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07207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1499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62865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715272" y="35716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715272" y="92867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715272" y="150017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715272" y="200024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715272" y="250030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715272" y="307181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715272" y="364331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715272" y="414338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715272" y="4714860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715272" y="5286364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715272" y="5857868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715272" y="635793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7715272" y="0"/>
            <a:ext cx="1428728" cy="4286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Jeff Nishinaka I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</p:spPr>
      </p:pic>
      <p:sp>
        <p:nvSpPr>
          <p:cNvPr id="7" name="6 Triángulo isósceles"/>
          <p:cNvSpPr/>
          <p:nvPr/>
        </p:nvSpPr>
        <p:spPr>
          <a:xfrm>
            <a:off x="0" y="-24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714332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1428736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2143092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2786058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3500414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4143356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0" y="4857736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5500678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0" y="6215034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8001024" y="-24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8001024" y="714332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8001024" y="1428736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8001024" y="2143092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8001024" y="2786058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8001024" y="3500414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8001024" y="4143356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8001024" y="4857736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8001024" y="5500678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8001024" y="6215034"/>
            <a:ext cx="1142976" cy="642966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86544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>
            <a:off x="7715272" y="35716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715272" y="92867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715272" y="150017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7715272" y="200024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715272" y="250030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715272" y="307181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715272" y="364331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7715272" y="414338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715272" y="4714860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715272" y="5286364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715272" y="5857868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715272" y="635793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715272" y="0"/>
            <a:ext cx="1428728" cy="4286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50004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0" y="1071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0" y="164305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0" y="221455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0" y="27146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0" y="328610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0" y="3857628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0" y="4500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0" y="507207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0" y="571499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0" y="62865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0" y="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aper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687234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16200000">
            <a:off x="178595" y="-17859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78595" y="678637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78595" y="1607331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95" y="2607463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8595" y="253602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78595" y="3536157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78595" y="4464851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78595" y="532211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608115" y="-17859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608115" y="678637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08115" y="1607331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08115" y="2607463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08115" y="253602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608115" y="3536157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608115" y="4464851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08115" y="532211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86544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50004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64305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7146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28610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857628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00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07207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1499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62865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715272" y="35716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715272" y="92867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715272" y="150017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715272" y="200024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715272" y="250030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715272" y="307181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715272" y="364331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715272" y="414338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715272" y="4714860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715272" y="5286364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715272" y="5857868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715272" y="635793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7715272" y="0"/>
            <a:ext cx="1428728" cy="4286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92948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flipH="1">
            <a:off x="8000992" y="438808"/>
            <a:ext cx="1143008" cy="48986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8000992" y="1010316"/>
            <a:ext cx="1143008" cy="4898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8000992" y="1571612"/>
            <a:ext cx="1143008" cy="4286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8000992" y="2071678"/>
            <a:ext cx="1143008" cy="4286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8000992" y="2581948"/>
            <a:ext cx="1143008" cy="48986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8000992" y="3153456"/>
            <a:ext cx="1143008" cy="4898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8000992" y="3714752"/>
            <a:ext cx="1143008" cy="4286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8000992" y="4214818"/>
            <a:ext cx="1143008" cy="4286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8000992" y="4796502"/>
            <a:ext cx="1143008" cy="489861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8000992" y="5368010"/>
            <a:ext cx="1143008" cy="4898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000992" y="5929306"/>
            <a:ext cx="1143008" cy="4286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8000992" y="6429372"/>
            <a:ext cx="1143008" cy="4286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000992" y="61228"/>
            <a:ext cx="1143008" cy="367375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571480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0" y="1142984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0" y="1714488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0" y="2285992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0" y="2786058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0" y="3357538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0" y="3929066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0" y="4571984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0" y="5143512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0" y="5786430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0" y="6357958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0" y="71438"/>
            <a:ext cx="1071570" cy="5000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86412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571504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143008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714512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86016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786082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357562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929090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72008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143536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86454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6357982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71462"/>
            <a:ext cx="2000200" cy="5000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286644" y="285752"/>
            <a:ext cx="1857356" cy="6429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286644" y="857253"/>
            <a:ext cx="1857356" cy="642945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286644" y="1437687"/>
            <a:ext cx="1857356" cy="56255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286644" y="1937753"/>
            <a:ext cx="1857356" cy="56255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286644" y="2428892"/>
            <a:ext cx="1857356" cy="6429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286644" y="3000393"/>
            <a:ext cx="1857356" cy="642945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286644" y="3580827"/>
            <a:ext cx="1857356" cy="56255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286644" y="4080893"/>
            <a:ext cx="1857356" cy="56255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286644" y="4643446"/>
            <a:ext cx="1857356" cy="64291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286644" y="5214947"/>
            <a:ext cx="1857356" cy="642945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286644" y="5795381"/>
            <a:ext cx="1857356" cy="56255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286644" y="6295447"/>
            <a:ext cx="1857356" cy="56255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7286644" y="-53558"/>
            <a:ext cx="1857356" cy="48216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>
            <a:off x="0" y="0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785794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500198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2285992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3071834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857628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4572032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0" y="5357826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6143644"/>
            <a:ext cx="928662" cy="714356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215338" y="0"/>
            <a:ext cx="928662" cy="6429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215338" y="642918"/>
            <a:ext cx="928662" cy="6429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215338" y="1285860"/>
            <a:ext cx="928662" cy="6429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215338" y="1928802"/>
            <a:ext cx="928662" cy="6429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215338" y="2643182"/>
            <a:ext cx="928662" cy="6429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215338" y="3286124"/>
            <a:ext cx="928662" cy="6429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215338" y="3929066"/>
            <a:ext cx="928662" cy="714380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8215338" y="4714884"/>
            <a:ext cx="928662" cy="714380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8215338" y="5429264"/>
            <a:ext cx="928662" cy="785794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8215338" y="6215082"/>
            <a:ext cx="928662" cy="642918"/>
          </a:xfrm>
          <a:prstGeom prst="parallelogram">
            <a:avLst>
              <a:gd name="adj" fmla="val 62054"/>
            </a:avLst>
          </a:prstGeom>
          <a:solidFill>
            <a:schemeClr val="tx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32503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86544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50004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1071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64305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7146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28610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857628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00546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072074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14992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628652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0"/>
            <a:ext cx="1428728" cy="57148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715272" y="35716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715272" y="92867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715272" y="150017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715272" y="200024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715272" y="2500306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715272" y="3071810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715272" y="364331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715272" y="4143380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715272" y="4714860"/>
            <a:ext cx="1428728" cy="5715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715272" y="5286364"/>
            <a:ext cx="1428728" cy="57152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715272" y="5857868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7715272" y="6357934"/>
            <a:ext cx="1428728" cy="50006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7715272" y="0"/>
            <a:ext cx="1428728" cy="428604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16" y="-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6" y="8572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6" y="178591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6" y="2786042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6" y="271460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6" y="371473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6" y="464343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6" y="550069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786710" y="0"/>
            <a:ext cx="1357290" cy="135729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786710" y="857232"/>
            <a:ext cx="1357290" cy="135729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750991" y="1750207"/>
            <a:ext cx="1428728" cy="135729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715272" y="2714620"/>
            <a:ext cx="1500166" cy="135729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750991" y="2678901"/>
            <a:ext cx="1428728" cy="135729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750991" y="3679033"/>
            <a:ext cx="1428728" cy="135729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750991" y="4607727"/>
            <a:ext cx="1428728" cy="135729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786706" y="5500706"/>
            <a:ext cx="1357298" cy="135729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572427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857232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171448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257174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350043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435769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21495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6072206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8358214" y="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358214" y="857232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358214" y="171448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358214" y="257174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8358214" y="350043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358214" y="435769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8358214" y="521495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8358214" y="6072206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1" y="0"/>
            <a:ext cx="642941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16" y="-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6" y="8572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6" y="178591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6" y="2786042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6" y="271460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6" y="371473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6" y="464343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6" y="550069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786694" y="-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786694" y="8572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786694" y="178591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786694" y="2786042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786694" y="271460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786694" y="371473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786694" y="464343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786694" y="550069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572427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857232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171448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257174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350043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435769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521495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6072206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8358214" y="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358214" y="857232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8358214" y="171448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358214" y="257174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358214" y="350043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358214" y="435769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8358214" y="521495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358214" y="6072206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858180" cy="6858000"/>
          </a:xfrm>
          <a:prstGeom prst="rect">
            <a:avLst/>
          </a:prstGeom>
        </p:spPr>
      </p:pic>
      <p:sp>
        <p:nvSpPr>
          <p:cNvPr id="13" name="12 Triángulo isósceles"/>
          <p:cNvSpPr/>
          <p:nvPr/>
        </p:nvSpPr>
        <p:spPr>
          <a:xfrm>
            <a:off x="0" y="0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0" y="714356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0" y="1428760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0" y="2143116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0" y="2786082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0" y="3500438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0" y="4143380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0" y="4857760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0" y="5500702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0" y="6215058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8501090" y="0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8501090" y="714356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8501090" y="1428760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8501090" y="2143116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8501090" y="2786082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8501090" y="3500438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8501090" y="4143380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8501090" y="4857760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8501090" y="5500702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8501090" y="6215058"/>
            <a:ext cx="64291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16" y="-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6" y="8572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6" y="178591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6" y="2786042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6" y="271460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6" y="371473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6" y="464343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6" y="550069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786694" y="-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786694" y="85721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786694" y="178591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786694" y="2786042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786694" y="271460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786694" y="3714736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786694" y="4643430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786694" y="5500694"/>
            <a:ext cx="1357290" cy="1357322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-1"/>
            <a:ext cx="7429552" cy="6906581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377439">
            <a:off x="160167" y="-12060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377439">
            <a:off x="155581" y="23655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377439">
            <a:off x="160166" y="593773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377439">
            <a:off x="155580" y="950939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377439">
            <a:off x="160168" y="1308152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377439">
            <a:off x="155582" y="166531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377439">
            <a:off x="160167" y="2022533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377439">
            <a:off x="155581" y="2379699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377439">
            <a:off x="160166" y="2736911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377439">
            <a:off x="155580" y="3094077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377439">
            <a:off x="160165" y="3451292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377439">
            <a:off x="155579" y="380845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377439">
            <a:off x="160167" y="4165671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377439">
            <a:off x="155581" y="4522837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377439">
            <a:off x="160166" y="4880052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377439">
            <a:off x="155580" y="523721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377439">
            <a:off x="155580" y="559440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377439">
            <a:off x="195589" y="5913603"/>
            <a:ext cx="478762" cy="838596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377439">
            <a:off x="191262" y="6178478"/>
            <a:ext cx="478762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377439">
            <a:off x="8442882" y="-12060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6377439">
            <a:off x="8438296" y="23655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377439">
            <a:off x="8442881" y="593773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6377439">
            <a:off x="8438295" y="950939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6377439">
            <a:off x="8442883" y="1308152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6377439">
            <a:off x="8438297" y="166531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377439">
            <a:off x="8442882" y="2022533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6377439">
            <a:off x="8438296" y="2379699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6377439">
            <a:off x="8442881" y="2736911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6377439">
            <a:off x="8438295" y="3094077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6377439">
            <a:off x="8442880" y="3451292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6377439">
            <a:off x="8438294" y="380845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6377439">
            <a:off x="8442882" y="4165671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6377439">
            <a:off x="8438296" y="4522837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6377439">
            <a:off x="8442881" y="4880052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6377439">
            <a:off x="8438295" y="523721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6377439">
            <a:off x="8438295" y="5594408"/>
            <a:ext cx="554004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6377439">
            <a:off x="8478304" y="5913603"/>
            <a:ext cx="478762" cy="838596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6377439">
            <a:off x="8473977" y="6178478"/>
            <a:ext cx="478762" cy="837699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572428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857232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171448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257174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350043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435769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521495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6072206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8358214" y="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358214" y="857232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8358214" y="171448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358214" y="257174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358214" y="3500438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358214" y="4357694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8358214" y="5214950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358214" y="6072206"/>
            <a:ext cx="785786" cy="78579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15040" cy="6896148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200000">
            <a:off x="178595" y="-17859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78595" y="678637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78595" y="1607331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78595" y="2607463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78595" y="253602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95" y="3536157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8595" y="4464851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78595" y="532211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608115" y="-17859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608115" y="678637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608115" y="1607331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608115" y="2607463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08115" y="253602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08115" y="3536157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08115" y="4464851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608115" y="5322115"/>
            <a:ext cx="1357290" cy="1714480"/>
          </a:xfrm>
          <a:prstGeom prst="chevr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1504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714356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1428760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2143116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2786082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3500438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4143380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4857760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0" y="5500702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0" y="6215058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429520" y="0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7429520" y="714356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429520" y="1428760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429520" y="2143116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7429520" y="2786082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7429520" y="3500438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7429520" y="4143380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429520" y="4857760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7429520" y="5500702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7429520" y="6215058"/>
            <a:ext cx="1714480" cy="642942"/>
          </a:xfrm>
          <a:prstGeom prst="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6377439">
            <a:off x="179203" y="-158061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377439">
            <a:off x="174617" y="199105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377439">
            <a:off x="179202" y="556320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377439">
            <a:off x="174616" y="913486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377439">
            <a:off x="179204" y="1270699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377439">
            <a:off x="174618" y="1627865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377439">
            <a:off x="179203" y="1985080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377439">
            <a:off x="174617" y="2342246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377439">
            <a:off x="179202" y="2699458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377439">
            <a:off x="174616" y="3056624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377439">
            <a:off x="179201" y="3413839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377439">
            <a:off x="174615" y="3771005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377439">
            <a:off x="179203" y="4128218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377439">
            <a:off x="174617" y="4485384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377439">
            <a:off x="179202" y="4842599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377439">
            <a:off x="174616" y="5199765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6377439">
            <a:off x="174616" y="5556955"/>
            <a:ext cx="574405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6377439">
            <a:off x="215970" y="5877505"/>
            <a:ext cx="496392" cy="896156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6377439">
            <a:off x="211613" y="6142409"/>
            <a:ext cx="496392" cy="89519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6377439">
            <a:off x="8426158" y="-120222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6377439">
            <a:off x="8421572" y="236944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6377439">
            <a:off x="8426157" y="594159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6377439">
            <a:off x="8421571" y="951325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6377439">
            <a:off x="8426159" y="1308538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6377439">
            <a:off x="8421573" y="1665704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6377439">
            <a:off x="8426158" y="2022919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6377439">
            <a:off x="8421572" y="2380085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6377439">
            <a:off x="8426157" y="2737297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6377439">
            <a:off x="8421571" y="3094463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6377439">
            <a:off x="8426156" y="3451678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6377439">
            <a:off x="8421570" y="3808844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6377439">
            <a:off x="8426158" y="4166057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6377439">
            <a:off x="8421572" y="4523223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6377439">
            <a:off x="8426157" y="4880438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6377439">
            <a:off x="8421571" y="5237604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6377439">
            <a:off x="8421571" y="5594794"/>
            <a:ext cx="575498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6377439">
            <a:off x="8462953" y="5915457"/>
            <a:ext cx="497337" cy="817428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6377439">
            <a:off x="8458637" y="6180322"/>
            <a:ext cx="497337" cy="81655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" name="44 Imagen" descr="Imagem 1 Tiger Mask, Jeff Nishina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429552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19507600">
            <a:off x="5728202" y="5139060"/>
            <a:ext cx="2477913" cy="15740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0" fill="hold">
                            <p:stCondLst>
                              <p:cond delay="2000"/>
                            </p:stCondLst>
                            <p:childTnLst>
                              <p:par>
                                <p:cTn id="39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JEFF NISHINAKA -ESCULTURAS EN PAPEL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JEFF NISHINAKA -ESCULTURAS EN PAPEL-</Template>
  <TotalTime>0</TotalTime>
  <Words>97</Words>
  <Application>Microsoft Office PowerPoint</Application>
  <PresentationFormat>Presentación en pantalla (4:3)</PresentationFormat>
  <Paragraphs>21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JEFF NISHINAKA -ESCULTURAS EN PAPEL-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2014-11-03T14:55:44Z</dcterms:created>
  <dcterms:modified xsi:type="dcterms:W3CDTF">2014-11-03T15:05:40Z</dcterms:modified>
</cp:coreProperties>
</file>