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9" r:id="rId4"/>
    <p:sldId id="278" r:id="rId5"/>
    <p:sldId id="277" r:id="rId6"/>
    <p:sldId id="276" r:id="rId7"/>
    <p:sldId id="275" r:id="rId8"/>
    <p:sldId id="274" r:id="rId9"/>
    <p:sldId id="273" r:id="rId10"/>
    <p:sldId id="272" r:id="rId11"/>
    <p:sldId id="271" r:id="rId12"/>
    <p:sldId id="270" r:id="rId13"/>
    <p:sldId id="269" r:id="rId14"/>
    <p:sldId id="268" r:id="rId15"/>
    <p:sldId id="267" r:id="rId16"/>
    <p:sldId id="266" r:id="rId17"/>
    <p:sldId id="265" r:id="rId18"/>
    <p:sldId id="264" r:id="rId19"/>
    <p:sldId id="263" r:id="rId20"/>
    <p:sldId id="262" r:id="rId21"/>
    <p:sldId id="261" r:id="rId22"/>
    <p:sldId id="260" r:id="rId23"/>
    <p:sldId id="259" r:id="rId24"/>
    <p:sldId id="258" r:id="rId25"/>
    <p:sldId id="257" r:id="rId26"/>
    <p:sldId id="281" r:id="rId27"/>
    <p:sldId id="280" r:id="rId28"/>
    <p:sldId id="283" r:id="rId29"/>
    <p:sldId id="291" r:id="rId30"/>
    <p:sldId id="290" r:id="rId31"/>
    <p:sldId id="289" r:id="rId32"/>
    <p:sldId id="288" r:id="rId33"/>
    <p:sldId id="287" r:id="rId34"/>
    <p:sldId id="286" r:id="rId35"/>
    <p:sldId id="285" r:id="rId36"/>
    <p:sldId id="282" r:id="rId3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tObu0DivcC/m/ivOaPouQ==" hashData="EXJoSIA5y4/l3AY1VP8EAHQtwq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51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F9B88-B27D-4A2C-B386-9D71F663411C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57924-A3A2-49E6-8B08-724099E1BC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F9B88-B27D-4A2C-B386-9D71F663411C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57924-A3A2-49E6-8B08-724099E1BC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F9B88-B27D-4A2C-B386-9D71F663411C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57924-A3A2-49E6-8B08-724099E1BC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F9B88-B27D-4A2C-B386-9D71F663411C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57924-A3A2-49E6-8B08-724099E1BC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F9B88-B27D-4A2C-B386-9D71F663411C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57924-A3A2-49E6-8B08-724099E1BC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F9B88-B27D-4A2C-B386-9D71F663411C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57924-A3A2-49E6-8B08-724099E1BC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F9B88-B27D-4A2C-B386-9D71F663411C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57924-A3A2-49E6-8B08-724099E1BC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F9B88-B27D-4A2C-B386-9D71F663411C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57924-A3A2-49E6-8B08-724099E1BC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F9B88-B27D-4A2C-B386-9D71F663411C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57924-A3A2-49E6-8B08-724099E1BC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F9B88-B27D-4A2C-B386-9D71F663411C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57924-A3A2-49E6-8B08-724099E1BC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F9B88-B27D-4A2C-B386-9D71F663411C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57924-A3A2-49E6-8B08-724099E1BC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085753-A8F1-49DB-9C1C-9A08903FD9A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6F9B88-B27D-4A2C-B386-9D71F663411C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157924-A3A2-49E6-8B08-724099E1BC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79E4703-3D3F-4A5E-933B-AF0F56D254A9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randomBar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8.png"/><Relationship Id="rId7" Type="http://schemas.openxmlformats.org/officeDocument/2006/relationships/image" Target="../media/image5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Usuario\Desktop\descargas\zzzzzzzzMARCOS\marcosMUY DELGADOS ya\c_keretek_22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3256"/>
          </a:xfrm>
          <a:prstGeom prst="rect">
            <a:avLst/>
          </a:prstGeom>
          <a:noFill/>
        </p:spPr>
      </p:pic>
      <p:pic>
        <p:nvPicPr>
          <p:cNvPr id="26628" name="Picture 4" descr="http://www.smiliz.fr/glitters/img.php?f=ARIBLK&amp;t=50&amp;txt=JARDINES&amp;a=1&amp;chx=6fb361e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1556792"/>
            <a:ext cx="4865683" cy="792088"/>
          </a:xfrm>
          <a:prstGeom prst="rect">
            <a:avLst/>
          </a:prstGeom>
          <a:noFill/>
        </p:spPr>
      </p:pic>
      <p:pic>
        <p:nvPicPr>
          <p:cNvPr id="26630" name="Picture 6" descr="http://www.smiliz.fr/glitters/img.php?f=ARIBLK&amp;t=50&amp;txt=FUTURISTAS&amp;a=1&amp;chx=6fb361e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7704" y="2636912"/>
            <a:ext cx="5486324" cy="720080"/>
          </a:xfrm>
          <a:prstGeom prst="rect">
            <a:avLst/>
          </a:prstGeom>
          <a:noFill/>
        </p:spPr>
      </p:pic>
      <p:pic>
        <p:nvPicPr>
          <p:cNvPr id="26632" name="Picture 8" descr="http://www.smiliz.fr/glitters/img.php?f=ARIBLK&amp;t=80&amp;txt=EN&amp;a=1&amp;chx=6fb361e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3928" y="3645024"/>
            <a:ext cx="1224135" cy="667710"/>
          </a:xfrm>
          <a:prstGeom prst="rect">
            <a:avLst/>
          </a:prstGeom>
          <a:noFill/>
        </p:spPr>
      </p:pic>
      <p:pic>
        <p:nvPicPr>
          <p:cNvPr id="26634" name="Picture 10" descr="http://www.smiliz.fr/glitters/img.php?f=ARIBLK&amp;t=60&amp;txt=SINGAPUR&amp;a=1&amp;chx=15279b7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63688" y="4509120"/>
            <a:ext cx="5808645" cy="864096"/>
          </a:xfrm>
          <a:prstGeom prst="rect">
            <a:avLst/>
          </a:prstGeom>
          <a:noFill/>
        </p:spPr>
      </p:pic>
      <p:pic>
        <p:nvPicPr>
          <p:cNvPr id="26636" name="Picture 12" descr="http://www.smiliz.fr/glitters/img.php?f=ARIBLK&amp;t=30&amp;txt=Autor+Tomas+MF&amp;a=1&amp;chx=e30083b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43808" y="692696"/>
            <a:ext cx="3495675" cy="400050"/>
          </a:xfrm>
          <a:prstGeom prst="rect">
            <a:avLst/>
          </a:prstGeom>
          <a:noFill/>
        </p:spPr>
      </p:pic>
      <p:pic>
        <p:nvPicPr>
          <p:cNvPr id="26640" name="Picture 16" descr="http://www.smiliz.fr/glitters/img.php?f=ARIBLK&amp;t=35&amp;txt=Automatico&amp;a=1&amp;chx=54fedb5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36096" y="5661248"/>
            <a:ext cx="2933700" cy="457200"/>
          </a:xfrm>
          <a:prstGeom prst="rect">
            <a:avLst/>
          </a:prstGeom>
          <a:noFill/>
        </p:spPr>
      </p:pic>
      <p:pic>
        <p:nvPicPr>
          <p:cNvPr id="26642" name="Picture 18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27584" y="5661248"/>
            <a:ext cx="567649" cy="598934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randomBar dir="vert"/>
    <p:sndAc>
      <p:stSnd>
        <p:snd r:embed="rId2" name="03los pequeniques - frente a palaci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81000"/>
            <a:ext cx="8496944" cy="6096000"/>
          </a:xfrm>
          <a:prstGeom prst="rect">
            <a:avLst/>
          </a:prstGeom>
        </p:spPr>
      </p:pic>
      <p:pic>
        <p:nvPicPr>
          <p:cNvPr id="2050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0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074" name="Picture 2" descr="C:\Users\Usuario\Desktop\descargas\zzzzzzzzMARCOS\marcosMUY DELGADOS ya\c_keretek_223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0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4098" name="Picture 2" descr="C:\Users\Usuario\Desktop\descargas\zzzzzzzzMARCOS\marcosMUY DELGADOS ya\c_keretek_22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0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9" y="260648"/>
            <a:ext cx="8496944" cy="6192688"/>
          </a:xfrm>
          <a:prstGeom prst="rect">
            <a:avLst/>
          </a:prstGeom>
        </p:spPr>
      </p:pic>
      <p:pic>
        <p:nvPicPr>
          <p:cNvPr id="1026" name="Picture 2" descr="C:\Users\Usuario\Desktop\descargas\zzzzzzzzMARCOS\marcosMUY DELGADOS ya\c_keretek_22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0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5122" name="Picture 2" descr="C:\Users\Usuario\Desktop\descargas\zzzzzzzzMARCOS\marcosMUY DELGADOS ya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0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6146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0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96944" cy="6336704"/>
          </a:xfrm>
          <a:prstGeom prst="rect">
            <a:avLst/>
          </a:prstGeom>
        </p:spPr>
      </p:pic>
      <p:pic>
        <p:nvPicPr>
          <p:cNvPr id="7170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0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8194" name="Picture 2" descr="C:\Users\Usuario\Desktop\descargas\zzzzzzzzMARCOS\marcosMUY DELGADOS ya\c_keretek_22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0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68952" cy="6264696"/>
          </a:xfrm>
          <a:prstGeom prst="rect">
            <a:avLst/>
          </a:prstGeom>
        </p:spPr>
      </p:pic>
      <p:pic>
        <p:nvPicPr>
          <p:cNvPr id="9218" name="Picture 2" descr="C:\Users\Usuario\Desktop\descargas\zzzzzzzzMARCOS\marcosMUY DELGADOS ya\c_keretek_22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09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10242" name="Picture 2" descr="C:\Users\Usuario\Desktop\descargas\zzzzzzzzMARCOS\marcosMUY DELGADOS ya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0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11266" name="Picture 2" descr="C:\Users\Usuario\Desktop\descargas\zzzzzzzzMARCOS\marcosMUY DELGADOS ya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12290" name="Picture 2" descr="C:\Users\Usuario\Desktop\descargas\zzzzzzzzMARCOS\marcosMUY DELGADOS ya\c_keretek_223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13314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96944" cy="6264696"/>
          </a:xfrm>
          <a:prstGeom prst="rect">
            <a:avLst/>
          </a:prstGeom>
        </p:spPr>
      </p:pic>
      <p:pic>
        <p:nvPicPr>
          <p:cNvPr id="14338" name="Picture 2" descr="C:\Users\Usuario\Desktop\descargas\zzzzzzzzMARCOS\marcosMUY DELGADOS ya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64696"/>
          </a:xfrm>
          <a:prstGeom prst="rect">
            <a:avLst/>
          </a:prstGeom>
        </p:spPr>
      </p:pic>
      <p:pic>
        <p:nvPicPr>
          <p:cNvPr id="15362" name="Picture 2" descr="C:\Users\Usuario\Desktop\descargas\zzzzzzzzMARCOS\marcosMUY DELGADOS ya\c_keretek_22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16386" name="Picture 2" descr="C:\Users\Usuario\Desktop\descargas\zzzzzzzzMARCOS\marcosMUY DELGADOS ya\c_keretek_22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17410" name="Picture 2" descr="C:\Users\Usuario\Desktop\descargas\zzzzzzzzMARCOS\marcosMUY DELGADOS ya\c_keretek_22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18434" name="Picture 2" descr="C:\Users\Usuario\Desktop\descargas\zzzzzzzzMARCOS\marcosMUY DELGADOS ya\c_keretek_22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96944" cy="6264696"/>
          </a:xfrm>
          <a:prstGeom prst="rect">
            <a:avLst/>
          </a:prstGeom>
        </p:spPr>
      </p:pic>
      <p:pic>
        <p:nvPicPr>
          <p:cNvPr id="19458" name="Picture 2" descr="C:\Users\Usuario\Desktop\descargas\zzzzzzzzMARCOS\marcosMUY DELGADOS ya\c_keretek_22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76456" cy="6264696"/>
          </a:xfrm>
          <a:prstGeom prst="rect">
            <a:avLst/>
          </a:prstGeom>
        </p:spPr>
      </p:pic>
      <p:pic>
        <p:nvPicPr>
          <p:cNvPr id="20482" name="Picture 2" descr="C:\Users\Usuario\Desktop\descargas\zzzzzzzzMARCOS\marcosMUY DELGADOS ya\c_keretek_223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21506" name="Picture 2" descr="C:\Users\Usuario\Desktop\descargas\zzzzzzzzMARCOS\marcosMUY DELGADOS ya\c_keretek_223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2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68952" cy="6336704"/>
          </a:xfrm>
          <a:prstGeom prst="rect">
            <a:avLst/>
          </a:prstGeom>
        </p:spPr>
      </p:pic>
      <p:pic>
        <p:nvPicPr>
          <p:cNvPr id="22530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2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32440" cy="6192688"/>
          </a:xfrm>
          <a:prstGeom prst="rect">
            <a:avLst/>
          </a:prstGeom>
        </p:spPr>
      </p:pic>
      <p:pic>
        <p:nvPicPr>
          <p:cNvPr id="23554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2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264696"/>
          </a:xfrm>
          <a:prstGeom prst="rect">
            <a:avLst/>
          </a:prstGeom>
        </p:spPr>
      </p:pic>
      <p:pic>
        <p:nvPicPr>
          <p:cNvPr id="24578" name="Picture 2" descr="C:\Users\Usuario\Desktop\descargas\zzzzzzzzMARCOS\marcosMUY DELGADOS ya\c_keretek_22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2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64696"/>
          </a:xfrm>
          <a:prstGeom prst="rect">
            <a:avLst/>
          </a:prstGeom>
        </p:spPr>
      </p:pic>
      <p:pic>
        <p:nvPicPr>
          <p:cNvPr id="25602" name="Picture 2" descr="C:\Users\Usuario\Desktop\descargas\zzzzzzzzMARCOS\marcosMUY DELGADOS ya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09877692_1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96944" cy="6264696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9877694_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000" y="332656"/>
            <a:ext cx="876548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9877696_1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000" y="332656"/>
            <a:ext cx="8890000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9877698_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9877699_2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000" y="332656"/>
            <a:ext cx="889000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9877700_2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000" y="332656"/>
            <a:ext cx="889000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9877703_2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3848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9877704_2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000" y="260648"/>
            <a:ext cx="889000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40</Words>
  <Application>Microsoft Office PowerPoint</Application>
  <PresentationFormat>Presentación en pantalla (4:3)</PresentationFormat>
  <Paragraphs>15</Paragraphs>
  <Slides>35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7</cp:revision>
  <dcterms:created xsi:type="dcterms:W3CDTF">2013-12-19T21:15:37Z</dcterms:created>
  <dcterms:modified xsi:type="dcterms:W3CDTF">2014-07-04T10:45:07Z</dcterms:modified>
</cp:coreProperties>
</file>