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sldIdLst>
    <p:sldId id="282" r:id="rId3"/>
    <p:sldId id="285" r:id="rId4"/>
    <p:sldId id="277" r:id="rId5"/>
    <p:sldId id="278" r:id="rId6"/>
    <p:sldId id="281" r:id="rId7"/>
    <p:sldId id="280" r:id="rId8"/>
    <p:sldId id="256" r:id="rId9"/>
    <p:sldId id="276" r:id="rId10"/>
    <p:sldId id="275" r:id="rId11"/>
    <p:sldId id="274" r:id="rId12"/>
    <p:sldId id="273" r:id="rId13"/>
    <p:sldId id="272" r:id="rId14"/>
    <p:sldId id="271" r:id="rId15"/>
    <p:sldId id="270" r:id="rId16"/>
    <p:sldId id="269" r:id="rId17"/>
    <p:sldId id="268" r:id="rId18"/>
    <p:sldId id="267" r:id="rId19"/>
    <p:sldId id="266" r:id="rId20"/>
    <p:sldId id="264" r:id="rId21"/>
    <p:sldId id="263" r:id="rId22"/>
    <p:sldId id="261" r:id="rId23"/>
    <p:sldId id="257" r:id="rId24"/>
    <p:sldId id="258" r:id="rId25"/>
    <p:sldId id="284" r:id="rId26"/>
    <p:sldId id="259" r:id="rId27"/>
    <p:sldId id="260" r:id="rId28"/>
    <p:sldId id="262" r:id="rId29"/>
    <p:sldId id="283" r:id="rId3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EnnVR5LPsHW6cZVvuR6SIA" hashData="C2Z0/t0ji4+N89f0G6GshJUw+T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00000"/>
    <a:srgbClr val="993300"/>
    <a:srgbClr val="009900"/>
    <a:srgbClr val="20504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485" autoAdjust="0"/>
    <p:restoredTop sz="94660"/>
  </p:normalViewPr>
  <p:slideViewPr>
    <p:cSldViewPr>
      <p:cViewPr>
        <p:scale>
          <a:sx n="50" d="100"/>
          <a:sy n="50" d="100"/>
        </p:scale>
        <p:origin x="-1008" y="-42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50DC75E-284B-4DE0-95E5-4BC0B9DF0F97}" type="datetimeFigureOut">
              <a:rPr lang="es-ES" smtClean="0"/>
              <a:pPr/>
              <a:t>17/10/2013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5DFA56-05A2-465B-82F5-5E6BB7D89F8B}" type="slidenum">
              <a:rPr lang="es-ES" smtClean="0"/>
              <a:pPr/>
              <a:t>‹Nº›</a:t>
            </a:fld>
            <a:endParaRPr lang="es-ES"/>
          </a:p>
        </p:txBody>
      </p:sp>
    </p:spTree>
  </p:cSld>
  <p:clrMapOvr>
    <a:masterClrMapping/>
  </p:clrMapOvr>
  <p:transition spd="slow" advTm="12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50DC75E-284B-4DE0-95E5-4BC0B9DF0F97}" type="datetimeFigureOut">
              <a:rPr lang="es-ES" smtClean="0"/>
              <a:pPr/>
              <a:t>17/10/2013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5DFA56-05A2-465B-82F5-5E6BB7D89F8B}" type="slidenum">
              <a:rPr lang="es-ES" smtClean="0"/>
              <a:pPr/>
              <a:t>‹Nº›</a:t>
            </a:fld>
            <a:endParaRPr lang="es-ES"/>
          </a:p>
        </p:txBody>
      </p:sp>
    </p:spTree>
  </p:cSld>
  <p:clrMapOvr>
    <a:masterClrMapping/>
  </p:clrMapOvr>
  <p:transition spd="slow" advTm="12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50DC75E-284B-4DE0-95E5-4BC0B9DF0F97}" type="datetimeFigureOut">
              <a:rPr lang="es-ES" smtClean="0"/>
              <a:pPr/>
              <a:t>17/10/2013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5DFA56-05A2-465B-82F5-5E6BB7D89F8B}" type="slidenum">
              <a:rPr lang="es-ES" smtClean="0"/>
              <a:pPr/>
              <a:t>‹Nº›</a:t>
            </a:fld>
            <a:endParaRPr lang="es-ES"/>
          </a:p>
        </p:txBody>
      </p:sp>
    </p:spTree>
  </p:cSld>
  <p:clrMapOvr>
    <a:masterClrMapping/>
  </p:clrMapOvr>
  <p:transition spd="slow" advTm="12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50DC75E-284B-4DE0-95E5-4BC0B9DF0F97}" type="datetimeFigureOut">
              <a:rPr lang="es-ES" smtClean="0"/>
              <a:pPr/>
              <a:t>17/10/2013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D5DFA56-05A2-465B-82F5-5E6BB7D89F8B}" type="slidenum">
              <a:rPr lang="es-ES" smtClean="0"/>
              <a:pPr/>
              <a:t>‹Nº›</a:t>
            </a:fld>
            <a:endParaRPr lang="es-ES"/>
          </a:p>
        </p:txBody>
      </p:sp>
    </p:spTree>
  </p:cSld>
  <p:clrMapOvr>
    <a:masterClrMapping/>
  </p:clrMapOvr>
  <p:transition spd="slow" advTm="12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50DC75E-284B-4DE0-95E5-4BC0B9DF0F97}" type="datetimeFigureOut">
              <a:rPr lang="es-ES" smtClean="0"/>
              <a:pPr/>
              <a:t>17/10/2013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D5DFA56-05A2-465B-82F5-5E6BB7D89F8B}" type="slidenum">
              <a:rPr lang="es-ES" smtClean="0"/>
              <a:pPr/>
              <a:t>‹Nº›</a:t>
            </a:fld>
            <a:endParaRPr lang="es-ES"/>
          </a:p>
        </p:txBody>
      </p:sp>
    </p:spTree>
  </p:cSld>
  <p:clrMapOvr>
    <a:masterClrMapping/>
  </p:clrMapOvr>
  <p:transition spd="slow" advTm="12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50DC75E-284B-4DE0-95E5-4BC0B9DF0F97}" type="datetimeFigureOut">
              <a:rPr lang="es-ES" smtClean="0"/>
              <a:pPr/>
              <a:t>17/10/2013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D5DFA56-05A2-465B-82F5-5E6BB7D89F8B}" type="slidenum">
              <a:rPr lang="es-ES" smtClean="0"/>
              <a:pPr/>
              <a:t>‹Nº›</a:t>
            </a:fld>
            <a:endParaRPr lang="es-ES"/>
          </a:p>
        </p:txBody>
      </p:sp>
    </p:spTree>
  </p:cSld>
  <p:clrMapOvr>
    <a:masterClrMapping/>
  </p:clrMapOvr>
  <p:transition spd="slow" advTm="12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50DC75E-284B-4DE0-95E5-4BC0B9DF0F97}" type="datetimeFigureOut">
              <a:rPr lang="es-ES" smtClean="0"/>
              <a:pPr/>
              <a:t>17/10/2013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D5DFA56-05A2-465B-82F5-5E6BB7D89F8B}" type="slidenum">
              <a:rPr lang="es-ES" smtClean="0"/>
              <a:pPr/>
              <a:t>‹Nº›</a:t>
            </a:fld>
            <a:endParaRPr lang="es-ES"/>
          </a:p>
        </p:txBody>
      </p:sp>
    </p:spTree>
  </p:cSld>
  <p:clrMapOvr>
    <a:masterClrMapping/>
  </p:clrMapOvr>
  <p:transition spd="slow" advTm="12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50DC75E-284B-4DE0-95E5-4BC0B9DF0F97}" type="datetimeFigureOut">
              <a:rPr lang="es-ES" smtClean="0"/>
              <a:pPr/>
              <a:t>17/10/2013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D5DFA56-05A2-465B-82F5-5E6BB7D89F8B}" type="slidenum">
              <a:rPr lang="es-ES" smtClean="0"/>
              <a:pPr/>
              <a:t>‹Nº›</a:t>
            </a:fld>
            <a:endParaRPr lang="es-ES"/>
          </a:p>
        </p:txBody>
      </p:sp>
    </p:spTree>
  </p:cSld>
  <p:clrMapOvr>
    <a:masterClrMapping/>
  </p:clrMapOvr>
  <p:transition spd="slow" advTm="12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50DC75E-284B-4DE0-95E5-4BC0B9DF0F97}" type="datetimeFigureOut">
              <a:rPr lang="es-ES" smtClean="0"/>
              <a:pPr/>
              <a:t>17/10/2013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D5DFA56-05A2-465B-82F5-5E6BB7D89F8B}" type="slidenum">
              <a:rPr lang="es-ES" smtClean="0"/>
              <a:pPr/>
              <a:t>‹Nº›</a:t>
            </a:fld>
            <a:endParaRPr lang="es-ES"/>
          </a:p>
        </p:txBody>
      </p:sp>
    </p:spTree>
  </p:cSld>
  <p:clrMapOvr>
    <a:masterClrMapping/>
  </p:clrMapOvr>
  <p:transition spd="slow" advTm="12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50DC75E-284B-4DE0-95E5-4BC0B9DF0F97}" type="datetimeFigureOut">
              <a:rPr lang="es-ES" smtClean="0"/>
              <a:pPr/>
              <a:t>17/10/2013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5DFA56-05A2-465B-82F5-5E6BB7D89F8B}" type="slidenum">
              <a:rPr lang="es-ES" smtClean="0"/>
              <a:pPr/>
              <a:t>‹Nº›</a:t>
            </a:fld>
            <a:endParaRPr lang="es-ES"/>
          </a:p>
        </p:txBody>
      </p:sp>
    </p:spTree>
  </p:cSld>
  <p:clrMapOvr>
    <a:masterClrMapping/>
  </p:clrMapOvr>
  <p:transition spd="slow" advTm="12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50DC75E-284B-4DE0-95E5-4BC0B9DF0F97}" type="datetimeFigureOut">
              <a:rPr lang="es-ES" smtClean="0"/>
              <a:pPr/>
              <a:t>17/10/2013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5DFA56-05A2-465B-82F5-5E6BB7D89F8B}" type="slidenum">
              <a:rPr lang="es-ES" smtClean="0"/>
              <a:pPr/>
              <a:t>‹Nº›</a:t>
            </a:fld>
            <a:endParaRPr lang="es-ES"/>
          </a:p>
        </p:txBody>
      </p:sp>
    </p:spTree>
  </p:cSld>
  <p:clrMapOvr>
    <a:masterClrMapping/>
  </p:clrMapOvr>
  <p:transition spd="slow" advTm="12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4034522-E3A5-45AC-B83C-567676D84E00}" type="slidenum">
              <a:rPr lang="es-ES_tradnl"/>
              <a:pPr/>
              <a:t>‹Nº›</a:t>
            </a:fld>
            <a:endParaRPr lang="es-ES_tradnl"/>
          </a:p>
        </p:txBody>
      </p:sp>
    </p:spTree>
  </p:cSld>
  <p:clrMapOvr>
    <a:masterClrMapping/>
  </p:clrMapOvr>
  <p:transition spd="slow" advTm="12000">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0DC75E-284B-4DE0-95E5-4BC0B9DF0F97}" type="datetimeFigureOut">
              <a:rPr lang="es-ES" smtClean="0"/>
              <a:pPr/>
              <a:t>17/10/2013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5DFA56-05A2-465B-82F5-5E6BB7D89F8B}"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299D079-39E7-4AA3-9809-40A1C1E7B34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2000">
    <p:comb/>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gif"/><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9.gi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5.png"/><Relationship Id="rId7" Type="http://schemas.openxmlformats.org/officeDocument/2006/relationships/image" Target="../media/image3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Imagen" descr="old-hollywood-jamie-beck-and-kevin-burg-2.gif"/>
          <p:cNvPicPr>
            <a:picLocks noChangeAspect="1"/>
          </p:cNvPicPr>
          <p:nvPr/>
        </p:nvPicPr>
        <p:blipFill>
          <a:blip r:embed="rId3"/>
          <a:stretch>
            <a:fillRect/>
          </a:stretch>
        </p:blipFill>
        <p:spPr>
          <a:xfrm>
            <a:off x="4156364" y="0"/>
            <a:ext cx="4987636" cy="6858000"/>
          </a:xfrm>
          <a:prstGeom prst="rect">
            <a:avLst/>
          </a:prstGeom>
        </p:spPr>
      </p:pic>
      <p:sp>
        <p:nvSpPr>
          <p:cNvPr id="9" name="8 CuadroTexto"/>
          <p:cNvSpPr txBox="1"/>
          <p:nvPr/>
        </p:nvSpPr>
        <p:spPr>
          <a:xfrm>
            <a:off x="7286644" y="5643578"/>
            <a:ext cx="184731" cy="215444"/>
          </a:xfrm>
          <a:prstGeom prst="rect">
            <a:avLst/>
          </a:prstGeom>
          <a:noFill/>
        </p:spPr>
        <p:txBody>
          <a:bodyPr wrap="none" rtlCol="0">
            <a:spAutoFit/>
          </a:bodyPr>
          <a:lstStyle/>
          <a:p>
            <a:endParaRPr lang="es-ES" sz="800" b="1" dirty="0">
              <a:solidFill>
                <a:srgbClr val="FFC000"/>
              </a:solidFill>
              <a:latin typeface="Arial" pitchFamily="34" charset="0"/>
              <a:cs typeface="Arial" pitchFamily="34" charset="0"/>
            </a:endParaRPr>
          </a:p>
        </p:txBody>
      </p:sp>
      <p:pic>
        <p:nvPicPr>
          <p:cNvPr id="5" name="Picture 4" descr="Imagen renderizada"/>
          <p:cNvPicPr>
            <a:picLocks noChangeAspect="1" noChangeArrowheads="1"/>
          </p:cNvPicPr>
          <p:nvPr/>
        </p:nvPicPr>
        <p:blipFill>
          <a:blip r:embed="rId4"/>
          <a:srcRect/>
          <a:stretch>
            <a:fillRect/>
          </a:stretch>
        </p:blipFill>
        <p:spPr bwMode="auto">
          <a:xfrm>
            <a:off x="357158" y="428604"/>
            <a:ext cx="3526598" cy="1714512"/>
          </a:xfrm>
          <a:prstGeom prst="rect">
            <a:avLst/>
          </a:prstGeom>
          <a:noFill/>
        </p:spPr>
      </p:pic>
      <p:pic>
        <p:nvPicPr>
          <p:cNvPr id="6" name="Picture 6" descr="Imagen renderizada"/>
          <p:cNvPicPr>
            <a:picLocks noChangeAspect="1" noChangeArrowheads="1"/>
          </p:cNvPicPr>
          <p:nvPr/>
        </p:nvPicPr>
        <p:blipFill>
          <a:blip r:embed="rId5"/>
          <a:srcRect/>
          <a:stretch>
            <a:fillRect/>
          </a:stretch>
        </p:blipFill>
        <p:spPr bwMode="auto">
          <a:xfrm>
            <a:off x="2357422" y="1643050"/>
            <a:ext cx="3064469" cy="1357322"/>
          </a:xfrm>
          <a:prstGeom prst="rect">
            <a:avLst/>
          </a:prstGeom>
          <a:noFill/>
        </p:spPr>
      </p:pic>
      <p:pic>
        <p:nvPicPr>
          <p:cNvPr id="27660" name="Picture 12" descr="Imagen renderizada"/>
          <p:cNvPicPr>
            <a:picLocks noChangeAspect="1" noChangeArrowheads="1"/>
          </p:cNvPicPr>
          <p:nvPr/>
        </p:nvPicPr>
        <p:blipFill>
          <a:blip r:embed="rId6">
            <a:lum bright="10000"/>
          </a:blip>
          <a:srcRect/>
          <a:stretch>
            <a:fillRect/>
          </a:stretch>
        </p:blipFill>
        <p:spPr bwMode="auto">
          <a:xfrm>
            <a:off x="571472" y="6143644"/>
            <a:ext cx="2786083" cy="282798"/>
          </a:xfrm>
          <a:prstGeom prst="rect">
            <a:avLst/>
          </a:prstGeom>
          <a:noFill/>
        </p:spPr>
      </p:pic>
      <p:pic>
        <p:nvPicPr>
          <p:cNvPr id="28678" name="Picture 6" descr="Imagen renderizada"/>
          <p:cNvPicPr>
            <a:picLocks noChangeAspect="1" noChangeArrowheads="1"/>
          </p:cNvPicPr>
          <p:nvPr/>
        </p:nvPicPr>
        <p:blipFill>
          <a:blip r:embed="rId7"/>
          <a:srcRect/>
          <a:stretch>
            <a:fillRect/>
          </a:stretch>
        </p:blipFill>
        <p:spPr bwMode="auto">
          <a:xfrm>
            <a:off x="571472" y="4500570"/>
            <a:ext cx="1524000" cy="647700"/>
          </a:xfrm>
          <a:prstGeom prst="rect">
            <a:avLst/>
          </a:prstGeom>
          <a:noFill/>
        </p:spPr>
      </p:pic>
      <p:pic>
        <p:nvPicPr>
          <p:cNvPr id="28680" name="Picture 8" descr="Imagen renderizada"/>
          <p:cNvPicPr>
            <a:picLocks noChangeAspect="1" noChangeArrowheads="1"/>
          </p:cNvPicPr>
          <p:nvPr/>
        </p:nvPicPr>
        <p:blipFill>
          <a:blip r:embed="rId8"/>
          <a:srcRect/>
          <a:stretch>
            <a:fillRect/>
          </a:stretch>
        </p:blipFill>
        <p:spPr bwMode="auto">
          <a:xfrm>
            <a:off x="2357422" y="4500570"/>
            <a:ext cx="2495550" cy="685800"/>
          </a:xfrm>
          <a:prstGeom prst="rect">
            <a:avLst/>
          </a:prstGeom>
          <a:noFill/>
        </p:spPr>
      </p:pic>
      <p:pic>
        <p:nvPicPr>
          <p:cNvPr id="28684" name="Picture 12" descr="Imagen renderizada"/>
          <p:cNvPicPr>
            <a:picLocks noChangeAspect="1" noChangeArrowheads="1"/>
          </p:cNvPicPr>
          <p:nvPr/>
        </p:nvPicPr>
        <p:blipFill>
          <a:blip r:embed="rId9"/>
          <a:srcRect/>
          <a:stretch>
            <a:fillRect/>
          </a:stretch>
        </p:blipFill>
        <p:spPr bwMode="auto">
          <a:xfrm>
            <a:off x="1000100" y="3857628"/>
            <a:ext cx="3457575" cy="628651"/>
          </a:xfrm>
          <a:prstGeom prst="rect">
            <a:avLst/>
          </a:prstGeom>
          <a:noFill/>
        </p:spPr>
      </p:pic>
    </p:spTree>
  </p:cSld>
  <p:clrMapOvr>
    <a:masterClrMapping/>
  </p:clrMapOvr>
  <p:transition spd="slow" advTm="12000">
    <p:sndAc>
      <p:stSnd loop="1">
        <p:snd r:embed="rId2" name="jaime beck.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2/3*#ppt_w"/>
                                          </p:val>
                                        </p:tav>
                                        <p:tav tm="100000">
                                          <p:val>
                                            <p:strVal val="#ppt_w"/>
                                          </p:val>
                                        </p:tav>
                                      </p:tavLst>
                                    </p:anim>
                                    <p:anim calcmode="lin" valueType="num">
                                      <p:cBhvr>
                                        <p:cTn id="8" dur="2000" fill="hold"/>
                                        <p:tgtEl>
                                          <p:spTgt spid="4"/>
                                        </p:tgtEl>
                                        <p:attrNameLst>
                                          <p:attrName>ppt_h</p:attrName>
                                        </p:attrNameLst>
                                      </p:cBhvr>
                                      <p:tavLst>
                                        <p:tav tm="0">
                                          <p:val>
                                            <p:strVal val="2/3*#ppt_h"/>
                                          </p:val>
                                        </p:tav>
                                        <p:tav tm="100000">
                                          <p:val>
                                            <p:strVal val="#ppt_h"/>
                                          </p:val>
                                        </p:tav>
                                      </p:tavLst>
                                    </p:anim>
                                  </p:childTnLst>
                                </p:cTn>
                              </p:par>
                              <p:par>
                                <p:cTn id="9" presetID="53"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fltVal val="0"/>
                                          </p:val>
                                        </p:tav>
                                        <p:tav tm="100000">
                                          <p:val>
                                            <p:strVal val="#ppt_h"/>
                                          </p:val>
                                        </p:tav>
                                      </p:tavLst>
                                    </p:anim>
                                    <p:animEffect transition="in" filter="fade">
                                      <p:cBhvr>
                                        <p:cTn id="13" dur="2000"/>
                                        <p:tgtEl>
                                          <p:spTgt spid="5"/>
                                        </p:tgtEl>
                                      </p:cBhvr>
                                    </p:animEffect>
                                  </p:childTnLst>
                                </p:cTn>
                              </p:par>
                              <p:par>
                                <p:cTn id="14" presetID="53"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Effect transition="in" filter="fade">
                                      <p:cBhvr>
                                        <p:cTn id="18" dur="2000"/>
                                        <p:tgtEl>
                                          <p:spTgt spid="6"/>
                                        </p:tgtEl>
                                      </p:cBhvr>
                                    </p:animEffect>
                                  </p:childTnLst>
                                </p:cTn>
                              </p:par>
                            </p:childTnLst>
                          </p:cTn>
                        </p:par>
                        <p:par>
                          <p:cTn id="19" fill="hold">
                            <p:stCondLst>
                              <p:cond delay="2000"/>
                            </p:stCondLst>
                            <p:childTnLst>
                              <p:par>
                                <p:cTn id="20" presetID="53" presetClass="entr" presetSubtype="0" fill="hold" nodeType="afterEffect">
                                  <p:stCondLst>
                                    <p:cond delay="0"/>
                                  </p:stCondLst>
                                  <p:childTnLst>
                                    <p:set>
                                      <p:cBhvr>
                                        <p:cTn id="21" dur="1" fill="hold">
                                          <p:stCondLst>
                                            <p:cond delay="0"/>
                                          </p:stCondLst>
                                        </p:cTn>
                                        <p:tgtEl>
                                          <p:spTgt spid="28678"/>
                                        </p:tgtEl>
                                        <p:attrNameLst>
                                          <p:attrName>style.visibility</p:attrName>
                                        </p:attrNameLst>
                                      </p:cBhvr>
                                      <p:to>
                                        <p:strVal val="visible"/>
                                      </p:to>
                                    </p:set>
                                    <p:anim calcmode="lin" valueType="num">
                                      <p:cBhvr>
                                        <p:cTn id="22" dur="2000" fill="hold"/>
                                        <p:tgtEl>
                                          <p:spTgt spid="28678"/>
                                        </p:tgtEl>
                                        <p:attrNameLst>
                                          <p:attrName>ppt_w</p:attrName>
                                        </p:attrNameLst>
                                      </p:cBhvr>
                                      <p:tavLst>
                                        <p:tav tm="0">
                                          <p:val>
                                            <p:fltVal val="0"/>
                                          </p:val>
                                        </p:tav>
                                        <p:tav tm="100000">
                                          <p:val>
                                            <p:strVal val="#ppt_w"/>
                                          </p:val>
                                        </p:tav>
                                      </p:tavLst>
                                    </p:anim>
                                    <p:anim calcmode="lin" valueType="num">
                                      <p:cBhvr>
                                        <p:cTn id="23" dur="2000" fill="hold"/>
                                        <p:tgtEl>
                                          <p:spTgt spid="28678"/>
                                        </p:tgtEl>
                                        <p:attrNameLst>
                                          <p:attrName>ppt_h</p:attrName>
                                        </p:attrNameLst>
                                      </p:cBhvr>
                                      <p:tavLst>
                                        <p:tav tm="0">
                                          <p:val>
                                            <p:fltVal val="0"/>
                                          </p:val>
                                        </p:tav>
                                        <p:tav tm="100000">
                                          <p:val>
                                            <p:strVal val="#ppt_h"/>
                                          </p:val>
                                        </p:tav>
                                      </p:tavLst>
                                    </p:anim>
                                    <p:animEffect transition="in" filter="fade">
                                      <p:cBhvr>
                                        <p:cTn id="24" dur="2000"/>
                                        <p:tgtEl>
                                          <p:spTgt spid="28678"/>
                                        </p:tgtEl>
                                      </p:cBhvr>
                                    </p:animEffect>
                                  </p:childTnLst>
                                </p:cTn>
                              </p:par>
                              <p:par>
                                <p:cTn id="25" presetID="53" presetClass="entr" presetSubtype="0" fill="hold" nodeType="withEffect">
                                  <p:stCondLst>
                                    <p:cond delay="0"/>
                                  </p:stCondLst>
                                  <p:childTnLst>
                                    <p:set>
                                      <p:cBhvr>
                                        <p:cTn id="26" dur="1" fill="hold">
                                          <p:stCondLst>
                                            <p:cond delay="0"/>
                                          </p:stCondLst>
                                        </p:cTn>
                                        <p:tgtEl>
                                          <p:spTgt spid="28680"/>
                                        </p:tgtEl>
                                        <p:attrNameLst>
                                          <p:attrName>style.visibility</p:attrName>
                                        </p:attrNameLst>
                                      </p:cBhvr>
                                      <p:to>
                                        <p:strVal val="visible"/>
                                      </p:to>
                                    </p:set>
                                    <p:anim calcmode="lin" valueType="num">
                                      <p:cBhvr>
                                        <p:cTn id="27" dur="2000" fill="hold"/>
                                        <p:tgtEl>
                                          <p:spTgt spid="28680"/>
                                        </p:tgtEl>
                                        <p:attrNameLst>
                                          <p:attrName>ppt_w</p:attrName>
                                        </p:attrNameLst>
                                      </p:cBhvr>
                                      <p:tavLst>
                                        <p:tav tm="0">
                                          <p:val>
                                            <p:fltVal val="0"/>
                                          </p:val>
                                        </p:tav>
                                        <p:tav tm="100000">
                                          <p:val>
                                            <p:strVal val="#ppt_w"/>
                                          </p:val>
                                        </p:tav>
                                      </p:tavLst>
                                    </p:anim>
                                    <p:anim calcmode="lin" valueType="num">
                                      <p:cBhvr>
                                        <p:cTn id="28" dur="2000" fill="hold"/>
                                        <p:tgtEl>
                                          <p:spTgt spid="28680"/>
                                        </p:tgtEl>
                                        <p:attrNameLst>
                                          <p:attrName>ppt_h</p:attrName>
                                        </p:attrNameLst>
                                      </p:cBhvr>
                                      <p:tavLst>
                                        <p:tav tm="0">
                                          <p:val>
                                            <p:fltVal val="0"/>
                                          </p:val>
                                        </p:tav>
                                        <p:tav tm="100000">
                                          <p:val>
                                            <p:strVal val="#ppt_h"/>
                                          </p:val>
                                        </p:tav>
                                      </p:tavLst>
                                    </p:anim>
                                    <p:animEffect transition="in" filter="fade">
                                      <p:cBhvr>
                                        <p:cTn id="29" dur="2000"/>
                                        <p:tgtEl>
                                          <p:spTgt spid="28680"/>
                                        </p:tgtEl>
                                      </p:cBhvr>
                                    </p:animEffect>
                                  </p:childTnLst>
                                </p:cTn>
                              </p:par>
                              <p:par>
                                <p:cTn id="30" presetID="53" presetClass="entr" presetSubtype="0" fill="hold" nodeType="withEffect">
                                  <p:stCondLst>
                                    <p:cond delay="0"/>
                                  </p:stCondLst>
                                  <p:childTnLst>
                                    <p:set>
                                      <p:cBhvr>
                                        <p:cTn id="31" dur="1" fill="hold">
                                          <p:stCondLst>
                                            <p:cond delay="0"/>
                                          </p:stCondLst>
                                        </p:cTn>
                                        <p:tgtEl>
                                          <p:spTgt spid="28684"/>
                                        </p:tgtEl>
                                        <p:attrNameLst>
                                          <p:attrName>style.visibility</p:attrName>
                                        </p:attrNameLst>
                                      </p:cBhvr>
                                      <p:to>
                                        <p:strVal val="visible"/>
                                      </p:to>
                                    </p:set>
                                    <p:anim calcmode="lin" valueType="num">
                                      <p:cBhvr>
                                        <p:cTn id="32" dur="2000" fill="hold"/>
                                        <p:tgtEl>
                                          <p:spTgt spid="28684"/>
                                        </p:tgtEl>
                                        <p:attrNameLst>
                                          <p:attrName>ppt_w</p:attrName>
                                        </p:attrNameLst>
                                      </p:cBhvr>
                                      <p:tavLst>
                                        <p:tav tm="0">
                                          <p:val>
                                            <p:fltVal val="0"/>
                                          </p:val>
                                        </p:tav>
                                        <p:tav tm="100000">
                                          <p:val>
                                            <p:strVal val="#ppt_w"/>
                                          </p:val>
                                        </p:tav>
                                      </p:tavLst>
                                    </p:anim>
                                    <p:anim calcmode="lin" valueType="num">
                                      <p:cBhvr>
                                        <p:cTn id="33" dur="2000" fill="hold"/>
                                        <p:tgtEl>
                                          <p:spTgt spid="28684"/>
                                        </p:tgtEl>
                                        <p:attrNameLst>
                                          <p:attrName>ppt_h</p:attrName>
                                        </p:attrNameLst>
                                      </p:cBhvr>
                                      <p:tavLst>
                                        <p:tav tm="0">
                                          <p:val>
                                            <p:fltVal val="0"/>
                                          </p:val>
                                        </p:tav>
                                        <p:tav tm="100000">
                                          <p:val>
                                            <p:strVal val="#ppt_h"/>
                                          </p:val>
                                        </p:tav>
                                      </p:tavLst>
                                    </p:anim>
                                    <p:animEffect transition="in" filter="fade">
                                      <p:cBhvr>
                                        <p:cTn id="34" dur="2000"/>
                                        <p:tgtEl>
                                          <p:spTgt spid="28684"/>
                                        </p:tgtEl>
                                      </p:cBhvr>
                                    </p:animEffect>
                                  </p:childTnLst>
                                </p:cTn>
                              </p:par>
                            </p:childTnLst>
                          </p:cTn>
                        </p:par>
                        <p:par>
                          <p:cTn id="35" fill="hold">
                            <p:stCondLst>
                              <p:cond delay="4000"/>
                            </p:stCondLst>
                            <p:childTnLst>
                              <p:par>
                                <p:cTn id="36" presetID="42" presetClass="entr" presetSubtype="0" fill="hold" nodeType="afterEffect">
                                  <p:stCondLst>
                                    <p:cond delay="0"/>
                                  </p:stCondLst>
                                  <p:childTnLst>
                                    <p:set>
                                      <p:cBhvr>
                                        <p:cTn id="37" dur="1" fill="hold">
                                          <p:stCondLst>
                                            <p:cond delay="0"/>
                                          </p:stCondLst>
                                        </p:cTn>
                                        <p:tgtEl>
                                          <p:spTgt spid="27660"/>
                                        </p:tgtEl>
                                        <p:attrNameLst>
                                          <p:attrName>style.visibility</p:attrName>
                                        </p:attrNameLst>
                                      </p:cBhvr>
                                      <p:to>
                                        <p:strVal val="visible"/>
                                      </p:to>
                                    </p:set>
                                    <p:animEffect transition="in" filter="fade">
                                      <p:cBhvr>
                                        <p:cTn id="38" dur="2000"/>
                                        <p:tgtEl>
                                          <p:spTgt spid="27660"/>
                                        </p:tgtEl>
                                      </p:cBhvr>
                                    </p:animEffect>
                                    <p:anim calcmode="lin" valueType="num">
                                      <p:cBhvr>
                                        <p:cTn id="39" dur="2000" fill="hold"/>
                                        <p:tgtEl>
                                          <p:spTgt spid="27660"/>
                                        </p:tgtEl>
                                        <p:attrNameLst>
                                          <p:attrName>ppt_x</p:attrName>
                                        </p:attrNameLst>
                                      </p:cBhvr>
                                      <p:tavLst>
                                        <p:tav tm="0">
                                          <p:val>
                                            <p:strVal val="#ppt_x"/>
                                          </p:val>
                                        </p:tav>
                                        <p:tav tm="100000">
                                          <p:val>
                                            <p:strVal val="#ppt_x"/>
                                          </p:val>
                                        </p:tav>
                                      </p:tavLst>
                                    </p:anim>
                                    <p:anim calcmode="lin" valueType="num">
                                      <p:cBhvr>
                                        <p:cTn id="40" dur="2000" fill="hold"/>
                                        <p:tgtEl>
                                          <p:spTgt spid="276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500000"/>
          </a:solidFill>
          <a:scene3d>
            <a:camera prst="orthographicFront"/>
            <a:lightRig rig="threePt" dir="t"/>
          </a:scene3d>
          <a:sp3d>
            <a:bevelT prst="angle"/>
          </a:sp3d>
        </p:spPr>
        <p:txBody>
          <a:bodyPr/>
          <a:lstStyle/>
          <a:p>
            <a:endParaRPr lang="es-ES" dirty="0"/>
          </a:p>
        </p:txBody>
      </p:sp>
      <p:pic>
        <p:nvPicPr>
          <p:cNvPr id="4" name="3 Marcador de contenido" descr="elle-01-december-guest-blogger-jamie-beck-1212-xln-lgn.jpg"/>
          <p:cNvPicPr>
            <a:picLocks noGrp="1" noChangeAspect="1"/>
          </p:cNvPicPr>
          <p:nvPr>
            <p:ph idx="1"/>
          </p:nvPr>
        </p:nvPicPr>
        <p:blipFill>
          <a:blip r:embed="rId2"/>
          <a:stretch>
            <a:fillRect/>
          </a:stretch>
        </p:blipFill>
        <p:spPr>
          <a:xfrm>
            <a:off x="5643570" y="714356"/>
            <a:ext cx="2844511" cy="4071966"/>
          </a:xfrm>
          <a:prstGeom prst="snip2DiagRect">
            <a:avLst/>
          </a:prstGeom>
          <a:solidFill>
            <a:srgbClr val="FFFFFF">
              <a:shade val="85000"/>
            </a:srgbClr>
          </a:solidFill>
          <a:ln w="88900" cap="sq">
            <a:solidFill>
              <a:schemeClr val="tx1">
                <a:lumMod val="50000"/>
              </a:schemeClr>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Picture 4" descr="Imagen renderizada"/>
          <p:cNvPicPr>
            <a:picLocks noChangeAspect="1" noChangeArrowheads="1"/>
          </p:cNvPicPr>
          <p:nvPr/>
        </p:nvPicPr>
        <p:blipFill>
          <a:blip r:embed="rId3">
            <a:grayscl/>
            <a:lum bright="40000" contrast="40000"/>
          </a:blip>
          <a:srcRect/>
          <a:stretch>
            <a:fillRect/>
          </a:stretch>
        </p:blipFill>
        <p:spPr bwMode="auto">
          <a:xfrm>
            <a:off x="5572132" y="4786322"/>
            <a:ext cx="2000264" cy="972460"/>
          </a:xfrm>
          <a:prstGeom prst="rect">
            <a:avLst/>
          </a:prstGeom>
          <a:noFill/>
        </p:spPr>
      </p:pic>
      <p:pic>
        <p:nvPicPr>
          <p:cNvPr id="6" name="Picture 6" descr="Imagen renderizada"/>
          <p:cNvPicPr>
            <a:picLocks noChangeAspect="1" noChangeArrowheads="1"/>
          </p:cNvPicPr>
          <p:nvPr/>
        </p:nvPicPr>
        <p:blipFill>
          <a:blip r:embed="rId4">
            <a:grayscl/>
            <a:lum bright="40000" contrast="40000"/>
          </a:blip>
          <a:srcRect/>
          <a:stretch>
            <a:fillRect/>
          </a:stretch>
        </p:blipFill>
        <p:spPr bwMode="auto">
          <a:xfrm>
            <a:off x="6929454" y="5429264"/>
            <a:ext cx="1920925" cy="850821"/>
          </a:xfrm>
          <a:prstGeom prst="rect">
            <a:avLst/>
          </a:prstGeom>
          <a:noFill/>
        </p:spPr>
      </p:pic>
      <p:sp>
        <p:nvSpPr>
          <p:cNvPr id="7" name="6 CuadroTexto"/>
          <p:cNvSpPr txBox="1"/>
          <p:nvPr/>
        </p:nvSpPr>
        <p:spPr>
          <a:xfrm>
            <a:off x="285720" y="428604"/>
            <a:ext cx="5143536" cy="6124754"/>
          </a:xfrm>
          <a:prstGeom prst="rect">
            <a:avLst/>
          </a:prstGeom>
          <a:noFill/>
        </p:spPr>
        <p:txBody>
          <a:bodyPr wrap="square" rtlCol="0">
            <a:spAutoFit/>
          </a:bodyPr>
          <a:lstStyle/>
          <a:p>
            <a:r>
              <a:rPr lang="es-ES" sz="1400" dirty="0"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La fotógrafa neoyorquina </a:t>
            </a:r>
            <a:r>
              <a:rPr lang="es-ES" sz="1400" dirty="0" err="1"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Jamie</a:t>
            </a:r>
            <a:r>
              <a:rPr lang="es-ES" sz="1400" dirty="0"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 Beck cambió completamente el concepto de los </a:t>
            </a:r>
            <a:r>
              <a:rPr lang="es-ES" sz="1400" dirty="0" err="1"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Gifs</a:t>
            </a:r>
            <a:r>
              <a:rPr lang="es-ES" sz="1400" dirty="0"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 animados al crear una respetable forma de arte, presentando fotos extremadamente impresionantes. Para quien no lo sabe, los </a:t>
            </a:r>
            <a:r>
              <a:rPr lang="es-ES" sz="1400" dirty="0" err="1"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Gifs</a:t>
            </a:r>
            <a:r>
              <a:rPr lang="es-ES" sz="1400" dirty="0"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 animados son famosos en Internet. Sin embargo, la gran mayoría tienen un carácter humorístico que no guarda grandes preocupaciones con la calidad de las imágenes. Lo que </a:t>
            </a:r>
            <a:r>
              <a:rPr lang="es-ES" sz="1400" dirty="0" err="1"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Jamie</a:t>
            </a:r>
            <a:r>
              <a:rPr lang="es-ES" sz="1400" dirty="0"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 hace es </a:t>
            </a:r>
            <a:r>
              <a:rPr lang="es-ES" sz="1400" dirty="0" err="1"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exáctamente</a:t>
            </a:r>
            <a:r>
              <a:rPr lang="es-ES" sz="1400" dirty="0"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 lo contrario. Las imágenes poseen un increíble realismo y llama la atención por los detalles. Una mezcla entre </a:t>
            </a:r>
            <a:r>
              <a:rPr lang="es-ES" sz="1400" dirty="0" err="1"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Gif</a:t>
            </a:r>
            <a:r>
              <a:rPr lang="es-ES" sz="1400" dirty="0"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 fotografía y video permite a la fotografía tomar un poco de vida, ir más allá de lo normal para cobrar un poco de movimiento.</a:t>
            </a:r>
            <a:br>
              <a:rPr lang="es-ES" sz="1400" dirty="0"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br>
            <a:r>
              <a:rPr lang="es-ES" sz="1400" dirty="0"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El </a:t>
            </a:r>
            <a:r>
              <a:rPr lang="es-ES" sz="1400" dirty="0" err="1"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cinemagraph</a:t>
            </a:r>
            <a:r>
              <a:rPr lang="es-ES" sz="1400" dirty="0"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 es una especie de híbrido entre fotografía y vídeo, con formato </a:t>
            </a:r>
            <a:r>
              <a:rPr lang="es-ES" sz="1400" dirty="0" err="1"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Gif</a:t>
            </a:r>
            <a:r>
              <a:rPr lang="es-ES" sz="1400" dirty="0"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 creado por la fotógrafa </a:t>
            </a:r>
            <a:r>
              <a:rPr lang="es-ES" sz="1400" dirty="0" err="1"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Jamie</a:t>
            </a:r>
            <a:r>
              <a:rPr lang="es-ES" sz="1400" dirty="0"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 Beck . Beck lo definió como «algo más que una fotografía pero menos que una película». El resultado: fotografías en movimiento. Pero </a:t>
            </a:r>
            <a:r>
              <a:rPr lang="es-ES" sz="1400" dirty="0" err="1"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cinemagraph</a:t>
            </a:r>
            <a:r>
              <a:rPr lang="es-ES" sz="1400" dirty="0"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 no es </a:t>
            </a:r>
            <a:r>
              <a:rPr lang="es-ES" sz="1400" dirty="0" err="1"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exáctamente</a:t>
            </a:r>
            <a:r>
              <a:rPr lang="es-ES" sz="1400" dirty="0"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 igual a </a:t>
            </a:r>
            <a:r>
              <a:rPr lang="es-ES" sz="1400" dirty="0" err="1"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Gif</a:t>
            </a:r>
            <a:r>
              <a:rPr lang="es-ES" sz="1400" dirty="0"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 En este último la animación es total, mientras que en el primero es solo una parte de la imagen la que se mueve, lo que da esa sensación de fotografía en movimiento. El </a:t>
            </a:r>
            <a:r>
              <a:rPr lang="es-ES" sz="1400" dirty="0" err="1"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cinemagraph</a:t>
            </a:r>
            <a:r>
              <a:rPr lang="es-ES" sz="1400" dirty="0"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 nació vinculado a la moda y al diseño: ante todo es un formato puramente artístico, de una calidad altísima. Con un leve movimiento, su magia consiste en meter al espectador dentro de la fotografía.</a:t>
            </a:r>
            <a:br>
              <a:rPr lang="es-ES" sz="1400" dirty="0"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br>
            <a:r>
              <a:rPr lang="es-ES" sz="1400" dirty="0" smtClean="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rPr>
              <a:t>Realmente es algo novedoso, que llama la atención, una nueva forma de expresarse y mostrar realismo a través de unas fotos.</a:t>
            </a:r>
          </a:p>
          <a:p>
            <a:endParaRPr lang="es-ES" sz="1400" dirty="0">
              <a:solidFill>
                <a:schemeClr val="tx1">
                  <a:lumMod val="95000"/>
                </a:schemeClr>
              </a:solidFill>
              <a:effectLst>
                <a:outerShdw blurRad="38100" dist="38100" dir="2700000" algn="tl">
                  <a:srgbClr val="000000">
                    <a:alpha val="43137"/>
                  </a:srgbClr>
                </a:outerShdw>
              </a:effectLst>
              <a:latin typeface="Microsoft Sans Serif" pitchFamily="34" charset="0"/>
              <a:cs typeface="Microsoft Sans Serif" pitchFamily="34" charset="0"/>
            </a:endParaRPr>
          </a:p>
        </p:txBody>
      </p:sp>
    </p:spTree>
  </p:cSld>
  <p:clrMapOvr>
    <a:masterClrMapping/>
  </p:clrMapOvr>
  <p:transition spd="slow" advTm="6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childTnLst>
                                </p:cTn>
                              </p:par>
                              <p:par>
                                <p:cTn id="10" presetID="53"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2000" fill="hold"/>
                                        <p:tgtEl>
                                          <p:spTgt spid="6"/>
                                        </p:tgtEl>
                                        <p:attrNameLst>
                                          <p:attrName>ppt_w</p:attrName>
                                        </p:attrNameLst>
                                      </p:cBhvr>
                                      <p:tavLst>
                                        <p:tav tm="0">
                                          <p:val>
                                            <p:fltVal val="0"/>
                                          </p:val>
                                        </p:tav>
                                        <p:tav tm="100000">
                                          <p:val>
                                            <p:strVal val="#ppt_w"/>
                                          </p:val>
                                        </p:tav>
                                      </p:tavLst>
                                    </p:anim>
                                    <p:anim calcmode="lin" valueType="num">
                                      <p:cBhvr>
                                        <p:cTn id="13" dur="2000" fill="hold"/>
                                        <p:tgtEl>
                                          <p:spTgt spid="6"/>
                                        </p:tgtEl>
                                        <p:attrNameLst>
                                          <p:attrName>ppt_h</p:attrName>
                                        </p:attrNameLst>
                                      </p:cBhvr>
                                      <p:tavLst>
                                        <p:tav tm="0">
                                          <p:val>
                                            <p:fltVal val="0"/>
                                          </p:val>
                                        </p:tav>
                                        <p:tav tm="100000">
                                          <p:val>
                                            <p:strVal val="#ppt_h"/>
                                          </p:val>
                                        </p:tav>
                                      </p:tavLst>
                                    </p:anim>
                                    <p:animEffect transition="in" filter="fade">
                                      <p:cBhvr>
                                        <p:cTn id="1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nemagraphs-4[5].gif"/>
          <p:cNvPicPr>
            <a:picLocks noChangeAspect="1"/>
          </p:cNvPicPr>
          <p:nvPr/>
        </p:nvPicPr>
        <p:blipFill>
          <a:blip r:embed="rId2"/>
          <a:stretch>
            <a:fillRect/>
          </a:stretch>
        </p:blipFill>
        <p:spPr>
          <a:xfrm>
            <a:off x="0" y="0"/>
            <a:ext cx="9157824" cy="6858000"/>
          </a:xfrm>
          <a:prstGeom prst="rect">
            <a:avLst/>
          </a:prstGeom>
          <a:scene3d>
            <a:camera prst="orthographicFront"/>
            <a:lightRig rig="threePt" dir="t"/>
          </a:scene3d>
          <a:sp3d>
            <a:bevelT prst="angle"/>
          </a:sp3d>
        </p:spPr>
      </p:pic>
      <p:sp>
        <p:nvSpPr>
          <p:cNvPr id="5" name="4 CuadroTexto"/>
          <p:cNvSpPr txBox="1"/>
          <p:nvPr/>
        </p:nvSpPr>
        <p:spPr>
          <a:xfrm rot="2139007">
            <a:off x="8070584" y="2592909"/>
            <a:ext cx="797013" cy="492443"/>
          </a:xfrm>
          <a:prstGeom prst="rect">
            <a:avLst/>
          </a:prstGeom>
          <a:noFill/>
        </p:spPr>
        <p:txBody>
          <a:bodyPr wrap="none" rtlCol="0">
            <a:spAutoFit/>
          </a:bodyPr>
          <a:lstStyle/>
          <a:p>
            <a:r>
              <a:rPr lang="es-ES_tradnl" sz="800" b="1" dirty="0" err="1" smtClean="0">
                <a:latin typeface="Arial" pitchFamily="34" charset="0"/>
                <a:cs typeface="Arial" pitchFamily="34" charset="0"/>
              </a:rPr>
              <a:t>ppsx.Raquel</a:t>
            </a:r>
            <a:endParaRPr lang="es-ES" sz="800" b="1" dirty="0" smtClean="0">
              <a:latin typeface="Arial" pitchFamily="34" charset="0"/>
              <a:cs typeface="Arial" pitchFamily="34" charset="0"/>
            </a:endParaRPr>
          </a:p>
          <a:p>
            <a:endParaRPr lang="es-ES" dirty="0"/>
          </a:p>
        </p:txBody>
      </p:sp>
    </p:spTree>
  </p:cSld>
  <p:clrMapOvr>
    <a:masterClrMapping/>
  </p:clrMapOvr>
  <p:transition spd="slow" advTm="12000">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Marcador de contenido" descr="fashion-2.gif"/>
          <p:cNvPicPr>
            <a:picLocks noGrp="1" noChangeAspect="1"/>
          </p:cNvPicPr>
          <p:nvPr>
            <p:ph idx="1"/>
          </p:nvPr>
        </p:nvPicPr>
        <p:blipFill>
          <a:blip r:embed="rId2"/>
          <a:stretch>
            <a:fillRect/>
          </a:stretch>
        </p:blipFill>
        <p:spPr>
          <a:xfrm>
            <a:off x="0" y="857232"/>
            <a:ext cx="9138262" cy="5143536"/>
          </a:xfrm>
          <a:scene3d>
            <a:camera prst="orthographicFront"/>
            <a:lightRig rig="threePt" dir="t"/>
          </a:scene3d>
          <a:sp3d>
            <a:bevelT prst="angle"/>
          </a:sp3d>
        </p:spPr>
      </p:pic>
      <p:sp>
        <p:nvSpPr>
          <p:cNvPr id="8" name="7 CuadroTexto"/>
          <p:cNvSpPr txBox="1"/>
          <p:nvPr/>
        </p:nvSpPr>
        <p:spPr>
          <a:xfrm>
            <a:off x="2928926" y="5000636"/>
            <a:ext cx="797013" cy="769441"/>
          </a:xfrm>
          <a:prstGeom prst="rect">
            <a:avLst/>
          </a:prstGeom>
          <a:noFill/>
        </p:spPr>
        <p:txBody>
          <a:bodyPr wrap="none" rtlCol="0">
            <a:spAutoFit/>
          </a:bodyPr>
          <a:lstStyle/>
          <a:p>
            <a:r>
              <a:rPr lang="es-ES_tradnl" sz="800" b="1" dirty="0" err="1" smtClean="0">
                <a:solidFill>
                  <a:schemeClr val="bg1"/>
                </a:solidFill>
                <a:latin typeface="Arial" pitchFamily="34" charset="0"/>
                <a:cs typeface="Arial" pitchFamily="34" charset="0"/>
              </a:rPr>
              <a:t>ppsx.Raquel</a:t>
            </a:r>
            <a:endParaRPr lang="es-ES" sz="800" b="1" dirty="0" smtClean="0">
              <a:solidFill>
                <a:schemeClr val="bg1"/>
              </a:solidFill>
              <a:latin typeface="Arial" pitchFamily="34" charset="0"/>
              <a:cs typeface="Arial" pitchFamily="34" charset="0"/>
            </a:endParaRPr>
          </a:p>
          <a:p>
            <a:endParaRPr lang="es-ES" dirty="0" smtClean="0">
              <a:solidFill>
                <a:schemeClr val="bg1"/>
              </a:solidFill>
            </a:endParaRPr>
          </a:p>
          <a:p>
            <a:endParaRPr lang="es-ES" dirty="0"/>
          </a:p>
        </p:txBody>
      </p:sp>
    </p:spTree>
  </p:cSld>
  <p:clrMapOvr>
    <a:masterClrMapping/>
  </p:clrMapOvr>
  <p:transition spd="slow" advTm="12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inemagraphs-2[5].gif"/>
          <p:cNvPicPr>
            <a:picLocks noGrp="1" noChangeAspect="1"/>
          </p:cNvPicPr>
          <p:nvPr>
            <p:ph idx="1"/>
          </p:nvPr>
        </p:nvPicPr>
        <p:blipFill>
          <a:blip r:embed="rId2"/>
          <a:stretch>
            <a:fillRect/>
          </a:stretch>
        </p:blipFill>
        <p:spPr>
          <a:xfrm>
            <a:off x="0" y="714356"/>
            <a:ext cx="9144000" cy="5286412"/>
          </a:xfrm>
          <a:scene3d>
            <a:camera prst="orthographicFront"/>
            <a:lightRig rig="threePt" dir="t"/>
          </a:scene3d>
          <a:sp3d>
            <a:bevelT prst="angle"/>
          </a:sp3d>
        </p:spPr>
      </p:pic>
      <p:sp>
        <p:nvSpPr>
          <p:cNvPr id="5" name="4 CuadroTexto"/>
          <p:cNvSpPr txBox="1"/>
          <p:nvPr/>
        </p:nvSpPr>
        <p:spPr>
          <a:xfrm rot="20046079">
            <a:off x="6159175" y="4796831"/>
            <a:ext cx="797013" cy="338554"/>
          </a:xfrm>
          <a:prstGeom prst="rect">
            <a:avLst/>
          </a:prstGeom>
          <a:noFill/>
        </p:spPr>
        <p:txBody>
          <a:bodyPr wrap="none" rtlCol="0">
            <a:spAutoFit/>
          </a:bodyPr>
          <a:lstStyle/>
          <a:p>
            <a:r>
              <a:rPr lang="es-ES_tradnl" sz="800" b="1" dirty="0" err="1" smtClean="0">
                <a:solidFill>
                  <a:schemeClr val="bg1">
                    <a:lumMod val="75000"/>
                    <a:lumOff val="25000"/>
                  </a:schemeClr>
                </a:solidFill>
                <a:latin typeface="Arial" pitchFamily="34" charset="0"/>
                <a:cs typeface="Arial" pitchFamily="34" charset="0"/>
              </a:rPr>
              <a:t>ppsx.Raquel</a:t>
            </a:r>
            <a:endParaRPr lang="es-ES" sz="800" b="1" dirty="0" smtClean="0">
              <a:solidFill>
                <a:schemeClr val="bg1">
                  <a:lumMod val="75000"/>
                  <a:lumOff val="25000"/>
                </a:schemeClr>
              </a:solidFill>
              <a:latin typeface="Arial" pitchFamily="34" charset="0"/>
              <a:cs typeface="Arial" pitchFamily="34" charset="0"/>
            </a:endParaRPr>
          </a:p>
          <a:p>
            <a:endParaRPr lang="es-ES" sz="800" dirty="0">
              <a:solidFill>
                <a:schemeClr val="bg1">
                  <a:lumMod val="75000"/>
                  <a:lumOff val="25000"/>
                </a:schemeClr>
              </a:solidFill>
            </a:endParaRPr>
          </a:p>
        </p:txBody>
      </p:sp>
    </p:spTree>
  </p:cSld>
  <p:clrMapOvr>
    <a:masterClrMapping/>
  </p:clrMapOvr>
  <p:transition spd="slow" advTm="12000">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inemagraphs-19[8].gif"/>
          <p:cNvPicPr>
            <a:picLocks noGrp="1" noChangeAspect="1"/>
          </p:cNvPicPr>
          <p:nvPr>
            <p:ph idx="1"/>
          </p:nvPr>
        </p:nvPicPr>
        <p:blipFill>
          <a:blip r:embed="rId2"/>
          <a:stretch>
            <a:fillRect/>
          </a:stretch>
        </p:blipFill>
        <p:spPr>
          <a:xfrm>
            <a:off x="1588" y="785794"/>
            <a:ext cx="9142412" cy="5143536"/>
          </a:xfrm>
          <a:scene3d>
            <a:camera prst="orthographicFront"/>
            <a:lightRig rig="threePt" dir="t"/>
          </a:scene3d>
          <a:sp3d>
            <a:bevelT prst="angle"/>
          </a:sp3d>
        </p:spPr>
      </p:pic>
      <p:sp>
        <p:nvSpPr>
          <p:cNvPr id="5" name="4 CuadroTexto"/>
          <p:cNvSpPr txBox="1"/>
          <p:nvPr/>
        </p:nvSpPr>
        <p:spPr>
          <a:xfrm rot="282574">
            <a:off x="7662704" y="2317881"/>
            <a:ext cx="797013" cy="492443"/>
          </a:xfrm>
          <a:prstGeom prst="rect">
            <a:avLst/>
          </a:prstGeom>
          <a:noFill/>
        </p:spPr>
        <p:txBody>
          <a:bodyPr wrap="none" rtlCol="0">
            <a:spAutoFit/>
          </a:bodyPr>
          <a:lstStyle/>
          <a:p>
            <a:r>
              <a:rPr lang="es-ES_tradnl" sz="800" b="1" dirty="0" err="1" smtClean="0">
                <a:latin typeface="Arial" pitchFamily="34" charset="0"/>
                <a:cs typeface="Arial" pitchFamily="34" charset="0"/>
              </a:rPr>
              <a:t>ppsx.Raquel</a:t>
            </a:r>
            <a:endParaRPr lang="es-ES" sz="800" b="1" dirty="0" smtClean="0">
              <a:latin typeface="Arial" pitchFamily="34" charset="0"/>
              <a:cs typeface="Arial" pitchFamily="34" charset="0"/>
            </a:endParaRPr>
          </a:p>
          <a:p>
            <a:endParaRPr lang="es-ES" dirty="0"/>
          </a:p>
        </p:txBody>
      </p:sp>
    </p:spTree>
  </p:cSld>
  <p:clrMapOvr>
    <a:masterClrMapping/>
  </p:clrMapOvr>
  <p:transition spd="slow" advTm="12000">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286908" cy="6858000"/>
          </a:xfrm>
        </p:spPr>
        <p:txBody>
          <a:bodyPr/>
          <a:lstStyle/>
          <a:p>
            <a:endParaRPr lang="es-ES" dirty="0"/>
          </a:p>
        </p:txBody>
      </p:sp>
      <p:pic>
        <p:nvPicPr>
          <p:cNvPr id="4" name="3 Imagen" descr="beautiful-art-animated-gif-09.jpg.gif"/>
          <p:cNvPicPr>
            <a:picLocks noChangeAspect="1"/>
          </p:cNvPicPr>
          <p:nvPr/>
        </p:nvPicPr>
        <p:blipFill>
          <a:blip r:embed="rId2"/>
          <a:stretch>
            <a:fillRect/>
          </a:stretch>
        </p:blipFill>
        <p:spPr>
          <a:xfrm>
            <a:off x="1857356" y="0"/>
            <a:ext cx="5535000" cy="6858000"/>
          </a:xfrm>
          <a:prstGeom prst="rect">
            <a:avLst/>
          </a:prstGeom>
          <a:scene3d>
            <a:camera prst="orthographicFront"/>
            <a:lightRig rig="threePt" dir="t"/>
          </a:scene3d>
          <a:sp3d>
            <a:bevelT prst="angle"/>
          </a:sp3d>
        </p:spPr>
      </p:pic>
      <p:sp>
        <p:nvSpPr>
          <p:cNvPr id="5" name="4 CuadroTexto"/>
          <p:cNvSpPr txBox="1"/>
          <p:nvPr/>
        </p:nvSpPr>
        <p:spPr>
          <a:xfrm>
            <a:off x="1928794" y="6143644"/>
            <a:ext cx="1857388" cy="492443"/>
          </a:xfrm>
          <a:prstGeom prst="rect">
            <a:avLst/>
          </a:prstGeom>
          <a:noFill/>
        </p:spPr>
        <p:txBody>
          <a:bodyPr wrap="square" rtlCol="0">
            <a:spAutoFit/>
          </a:bodyPr>
          <a:lstStyle/>
          <a:p>
            <a:r>
              <a:rPr lang="es-ES_tradnl" sz="800" b="1" dirty="0" err="1" smtClean="0">
                <a:solidFill>
                  <a:schemeClr val="bg1">
                    <a:lumMod val="75000"/>
                    <a:lumOff val="25000"/>
                  </a:schemeClr>
                </a:solidFill>
                <a:latin typeface="Arial" pitchFamily="34" charset="0"/>
                <a:cs typeface="Arial" pitchFamily="34" charset="0"/>
              </a:rPr>
              <a:t>ppsx.Raquel</a:t>
            </a:r>
            <a:endParaRPr lang="es-ES" sz="800" b="1" dirty="0" smtClean="0">
              <a:solidFill>
                <a:schemeClr val="bg1">
                  <a:lumMod val="75000"/>
                  <a:lumOff val="25000"/>
                </a:schemeClr>
              </a:solidFill>
              <a:latin typeface="Arial" pitchFamily="34" charset="0"/>
              <a:cs typeface="Arial" pitchFamily="34" charset="0"/>
            </a:endParaRPr>
          </a:p>
          <a:p>
            <a:endParaRPr lang="es-ES" dirty="0"/>
          </a:p>
        </p:txBody>
      </p:sp>
    </p:spTree>
  </p:cSld>
  <p:clrMapOvr>
    <a:masterClrMapping/>
  </p:clrMapOvr>
  <p:transition spd="slow" advTm="12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utiful-art-animated-gif-10.jpg.gif"/>
          <p:cNvPicPr>
            <a:picLocks noChangeAspect="1"/>
          </p:cNvPicPr>
          <p:nvPr/>
        </p:nvPicPr>
        <p:blipFill>
          <a:blip r:embed="rId2"/>
          <a:stretch>
            <a:fillRect/>
          </a:stretch>
        </p:blipFill>
        <p:spPr>
          <a:xfrm>
            <a:off x="1630" y="0"/>
            <a:ext cx="9142370" cy="6858000"/>
          </a:xfrm>
          <a:prstGeom prst="rect">
            <a:avLst/>
          </a:prstGeom>
          <a:scene3d>
            <a:camera prst="orthographicFront"/>
            <a:lightRig rig="threePt" dir="t"/>
          </a:scene3d>
          <a:sp3d>
            <a:bevelT prst="angle"/>
          </a:sp3d>
        </p:spPr>
      </p:pic>
      <p:sp>
        <p:nvSpPr>
          <p:cNvPr id="5" name="4 CuadroTexto"/>
          <p:cNvSpPr txBox="1"/>
          <p:nvPr/>
        </p:nvSpPr>
        <p:spPr>
          <a:xfrm>
            <a:off x="2285984" y="2857496"/>
            <a:ext cx="797013" cy="492443"/>
          </a:xfrm>
          <a:prstGeom prst="rect">
            <a:avLst/>
          </a:prstGeom>
          <a:noFill/>
        </p:spPr>
        <p:txBody>
          <a:bodyPr wrap="none" rtlCol="0">
            <a:spAutoFit/>
          </a:bodyPr>
          <a:lstStyle/>
          <a:p>
            <a:r>
              <a:rPr lang="es-ES_tradnl" sz="800" b="1" dirty="0" err="1" smtClean="0">
                <a:solidFill>
                  <a:schemeClr val="bg1">
                    <a:lumMod val="75000"/>
                    <a:lumOff val="25000"/>
                  </a:schemeClr>
                </a:solidFill>
                <a:latin typeface="Arial" pitchFamily="34" charset="0"/>
                <a:cs typeface="Arial" pitchFamily="34" charset="0"/>
              </a:rPr>
              <a:t>ppsx.Raquel</a:t>
            </a:r>
            <a:endParaRPr lang="es-ES" sz="800" b="1" dirty="0" smtClean="0">
              <a:solidFill>
                <a:schemeClr val="bg1">
                  <a:lumMod val="75000"/>
                  <a:lumOff val="25000"/>
                </a:schemeClr>
              </a:solidFill>
              <a:latin typeface="Arial" pitchFamily="34" charset="0"/>
              <a:cs typeface="Arial" pitchFamily="34" charset="0"/>
            </a:endParaRPr>
          </a:p>
          <a:p>
            <a:endParaRPr lang="es-ES" dirty="0"/>
          </a:p>
        </p:txBody>
      </p:sp>
    </p:spTree>
  </p:cSld>
  <p:clrMapOvr>
    <a:masterClrMapping/>
  </p:clrMapOvr>
  <p:transition spd="slow" advTm="12000">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117c6001cf76419bd75bfc5756f08c4.gif"/>
          <p:cNvPicPr>
            <a:picLocks noChangeAspect="1"/>
          </p:cNvPicPr>
          <p:nvPr/>
        </p:nvPicPr>
        <p:blipFill>
          <a:blip r:embed="rId2"/>
          <a:stretch>
            <a:fillRect/>
          </a:stretch>
        </p:blipFill>
        <p:spPr>
          <a:xfrm>
            <a:off x="0" y="857232"/>
            <a:ext cx="9144000" cy="5214950"/>
          </a:xfrm>
          <a:prstGeom prst="rect">
            <a:avLst/>
          </a:prstGeom>
          <a:scene3d>
            <a:camera prst="orthographicFront"/>
            <a:lightRig rig="threePt" dir="t"/>
          </a:scene3d>
          <a:sp3d>
            <a:bevelT prst="angle"/>
          </a:sp3d>
        </p:spPr>
      </p:pic>
      <p:sp>
        <p:nvSpPr>
          <p:cNvPr id="5" name="4 CuadroTexto"/>
          <p:cNvSpPr txBox="1"/>
          <p:nvPr/>
        </p:nvSpPr>
        <p:spPr>
          <a:xfrm rot="155422">
            <a:off x="6929454" y="5072074"/>
            <a:ext cx="797013" cy="492443"/>
          </a:xfrm>
          <a:prstGeom prst="rect">
            <a:avLst/>
          </a:prstGeom>
          <a:noFill/>
        </p:spPr>
        <p:txBody>
          <a:bodyPr wrap="square" rtlCol="0">
            <a:spAutoFit/>
          </a:bodyPr>
          <a:lstStyle/>
          <a:p>
            <a:r>
              <a:rPr lang="es-ES_tradnl" sz="800" b="1" dirty="0" err="1" smtClean="0">
                <a:latin typeface="Arial" pitchFamily="34" charset="0"/>
                <a:cs typeface="Arial" pitchFamily="34" charset="0"/>
              </a:rPr>
              <a:t>ppsx.Raquel</a:t>
            </a:r>
            <a:endParaRPr lang="es-ES" sz="800" b="1" dirty="0" smtClean="0">
              <a:latin typeface="Arial" pitchFamily="34" charset="0"/>
              <a:cs typeface="Arial" pitchFamily="34" charset="0"/>
            </a:endParaRPr>
          </a:p>
          <a:p>
            <a:endParaRPr lang="es-ES" dirty="0"/>
          </a:p>
        </p:txBody>
      </p:sp>
    </p:spTree>
  </p:cSld>
  <p:clrMapOvr>
    <a:masterClrMapping/>
  </p:clrMapOvr>
  <p:transition spd="slow" advTm="12000">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882826248_5ac3dc679c_o.gif"/>
          <p:cNvPicPr>
            <a:picLocks noChangeAspect="1"/>
          </p:cNvPicPr>
          <p:nvPr/>
        </p:nvPicPr>
        <p:blipFill>
          <a:blip r:embed="rId2">
            <a:lum bright="-10000" contrast="20000"/>
          </a:blip>
          <a:stretch>
            <a:fillRect/>
          </a:stretch>
        </p:blipFill>
        <p:spPr>
          <a:xfrm>
            <a:off x="38349" y="714356"/>
            <a:ext cx="9105651" cy="5429264"/>
          </a:xfrm>
          <a:prstGeom prst="rect">
            <a:avLst/>
          </a:prstGeom>
          <a:scene3d>
            <a:camera prst="orthographicFront"/>
            <a:lightRig rig="threePt" dir="t"/>
          </a:scene3d>
          <a:sp3d>
            <a:bevelT prst="angle"/>
          </a:sp3d>
        </p:spPr>
      </p:pic>
      <p:sp>
        <p:nvSpPr>
          <p:cNvPr id="5" name="4 CuadroTexto"/>
          <p:cNvSpPr txBox="1"/>
          <p:nvPr/>
        </p:nvSpPr>
        <p:spPr>
          <a:xfrm rot="498855">
            <a:off x="7358082" y="4500570"/>
            <a:ext cx="797013" cy="492443"/>
          </a:xfrm>
          <a:prstGeom prst="rect">
            <a:avLst/>
          </a:prstGeom>
          <a:noFill/>
        </p:spPr>
        <p:txBody>
          <a:bodyPr wrap="none" rtlCol="0">
            <a:spAutoFit/>
          </a:bodyPr>
          <a:lstStyle/>
          <a:p>
            <a:r>
              <a:rPr lang="es-ES_tradnl" sz="800" b="1" dirty="0" err="1" smtClean="0">
                <a:latin typeface="Arial" pitchFamily="34" charset="0"/>
                <a:cs typeface="Arial" pitchFamily="34" charset="0"/>
              </a:rPr>
              <a:t>ppsx.Raquel</a:t>
            </a:r>
            <a:endParaRPr lang="es-ES" sz="800" b="1" dirty="0" smtClean="0">
              <a:latin typeface="Arial" pitchFamily="34" charset="0"/>
              <a:cs typeface="Arial" pitchFamily="34" charset="0"/>
            </a:endParaRPr>
          </a:p>
          <a:p>
            <a:endParaRPr lang="es-ES" dirty="0"/>
          </a:p>
        </p:txBody>
      </p:sp>
    </p:spTree>
  </p:cSld>
  <p:clrMapOvr>
    <a:masterClrMapping/>
  </p:clrMapOvr>
  <p:transition spd="slow" advTm="12000">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utiful-art-animated-gif-04.jpg.gif"/>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rot="319628">
            <a:off x="6955187" y="5447730"/>
            <a:ext cx="797013" cy="492443"/>
          </a:xfrm>
          <a:prstGeom prst="rect">
            <a:avLst/>
          </a:prstGeom>
          <a:noFill/>
        </p:spPr>
        <p:txBody>
          <a:bodyPr wrap="none" rtlCol="0">
            <a:spAutoFit/>
          </a:bodyPr>
          <a:lstStyle/>
          <a:p>
            <a:r>
              <a:rPr lang="es-ES_tradnl" sz="800" b="1" dirty="0" err="1" smtClean="0">
                <a:solidFill>
                  <a:srgbClr val="FFFF00"/>
                </a:solidFill>
                <a:latin typeface="Arial" pitchFamily="34" charset="0"/>
                <a:cs typeface="Arial" pitchFamily="34" charset="0"/>
              </a:rPr>
              <a:t>ppsx.Raquel</a:t>
            </a:r>
            <a:endParaRPr lang="es-ES" sz="800" b="1" dirty="0" smtClean="0">
              <a:solidFill>
                <a:srgbClr val="FFFF00"/>
              </a:solidFill>
              <a:latin typeface="Arial" pitchFamily="34" charset="0"/>
              <a:cs typeface="Arial" pitchFamily="34" charset="0"/>
            </a:endParaRPr>
          </a:p>
          <a:p>
            <a:endParaRPr lang="es-ES" dirty="0"/>
          </a:p>
        </p:txBody>
      </p:sp>
    </p:spTree>
  </p:cSld>
  <p:clrMapOvr>
    <a:masterClrMapping/>
  </p:clrMapOvr>
  <p:transition spd="slow" advTm="12000">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utiful-art-animated-gif-08.jpg.gif"/>
          <p:cNvPicPr>
            <a:picLocks noChangeAspect="1"/>
          </p:cNvPicPr>
          <p:nvPr/>
        </p:nvPicPr>
        <p:blipFill>
          <a:blip r:embed="rId2">
            <a:lum bright="-20000" contrast="20000"/>
          </a:blip>
          <a:stretch>
            <a:fillRect/>
          </a:stretch>
        </p:blipFill>
        <p:spPr>
          <a:xfrm>
            <a:off x="901" y="714356"/>
            <a:ext cx="9143099" cy="5500726"/>
          </a:xfrm>
          <a:prstGeom prst="rect">
            <a:avLst/>
          </a:prstGeom>
          <a:scene3d>
            <a:camera prst="orthographicFront"/>
            <a:lightRig rig="threePt" dir="t"/>
          </a:scene3d>
          <a:sp3d>
            <a:bevelT prst="angle"/>
          </a:sp3d>
        </p:spPr>
      </p:pic>
      <p:sp>
        <p:nvSpPr>
          <p:cNvPr id="5" name="4 CuadroTexto"/>
          <p:cNvSpPr txBox="1"/>
          <p:nvPr/>
        </p:nvSpPr>
        <p:spPr>
          <a:xfrm>
            <a:off x="357158" y="4786322"/>
            <a:ext cx="797013" cy="492443"/>
          </a:xfrm>
          <a:prstGeom prst="rect">
            <a:avLst/>
          </a:prstGeom>
          <a:noFill/>
        </p:spPr>
        <p:txBody>
          <a:bodyPr wrap="none" rtlCol="0">
            <a:spAutoFit/>
          </a:bodyPr>
          <a:lstStyle/>
          <a:p>
            <a:r>
              <a:rPr lang="es-ES_tradnl" sz="800" b="1" dirty="0" err="1" smtClean="0">
                <a:solidFill>
                  <a:schemeClr val="bg1"/>
                </a:solidFill>
                <a:latin typeface="Arial" pitchFamily="34" charset="0"/>
                <a:cs typeface="Arial" pitchFamily="34" charset="0"/>
              </a:rPr>
              <a:t>ppsx.Raquel</a:t>
            </a:r>
            <a:endParaRPr lang="es-ES" sz="800" b="1" dirty="0" smtClean="0">
              <a:solidFill>
                <a:schemeClr val="bg1"/>
              </a:solidFill>
              <a:latin typeface="Arial" pitchFamily="34" charset="0"/>
              <a:cs typeface="Arial" pitchFamily="34" charset="0"/>
            </a:endParaRPr>
          </a:p>
          <a:p>
            <a:endParaRPr lang="es-ES" dirty="0"/>
          </a:p>
        </p:txBody>
      </p:sp>
    </p:spTree>
  </p:cSld>
  <p:clrMapOvr>
    <a:masterClrMapping/>
  </p:clrMapOvr>
  <p:transition spd="slow" advTm="12000">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utiful-art-animated-gif-21.jpg.gif"/>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214546" y="5643578"/>
            <a:ext cx="1785950" cy="492443"/>
          </a:xfrm>
          <a:prstGeom prst="rect">
            <a:avLst/>
          </a:prstGeom>
          <a:noFill/>
        </p:spPr>
        <p:txBody>
          <a:bodyPr wrap="square" rtlCol="0">
            <a:spAutoFit/>
          </a:bodyPr>
          <a:lstStyle/>
          <a:p>
            <a:r>
              <a:rPr lang="es-ES_tradnl" sz="800" b="1" dirty="0" err="1" smtClean="0">
                <a:latin typeface="Arial" pitchFamily="34" charset="0"/>
                <a:cs typeface="Arial" pitchFamily="34" charset="0"/>
              </a:rPr>
              <a:t>ppsx.Raquel</a:t>
            </a:r>
            <a:endParaRPr lang="es-ES" sz="800" b="1" dirty="0" smtClean="0">
              <a:latin typeface="Arial" pitchFamily="34" charset="0"/>
              <a:cs typeface="Arial" pitchFamily="34" charset="0"/>
            </a:endParaRPr>
          </a:p>
          <a:p>
            <a:endParaRPr lang="es-ES" dirty="0"/>
          </a:p>
        </p:txBody>
      </p:sp>
    </p:spTree>
  </p:cSld>
  <p:clrMapOvr>
    <a:masterClrMapping/>
  </p:clrMapOvr>
  <p:transition spd="slow" advTm="12000">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nemagraph3.gif"/>
          <p:cNvPicPr>
            <a:picLocks noChangeAspect="1"/>
          </p:cNvPicPr>
          <p:nvPr/>
        </p:nvPicPr>
        <p:blipFill>
          <a:blip r:embed="rId2"/>
          <a:stretch>
            <a:fillRect/>
          </a:stretch>
        </p:blipFill>
        <p:spPr>
          <a:xfrm>
            <a:off x="0" y="4263"/>
            <a:ext cx="9144000" cy="6853737"/>
          </a:xfrm>
          <a:prstGeom prst="rect">
            <a:avLst/>
          </a:prstGeom>
          <a:scene3d>
            <a:camera prst="orthographicFront"/>
            <a:lightRig rig="threePt" dir="t"/>
          </a:scene3d>
          <a:sp3d>
            <a:bevelT prst="angle"/>
          </a:sp3d>
        </p:spPr>
      </p:pic>
      <p:sp>
        <p:nvSpPr>
          <p:cNvPr id="5" name="4 CuadroTexto"/>
          <p:cNvSpPr txBox="1"/>
          <p:nvPr/>
        </p:nvSpPr>
        <p:spPr>
          <a:xfrm>
            <a:off x="1000100" y="5715016"/>
            <a:ext cx="797013" cy="338554"/>
          </a:xfrm>
          <a:prstGeom prst="rect">
            <a:avLst/>
          </a:prstGeom>
          <a:noFill/>
        </p:spPr>
        <p:txBody>
          <a:bodyPr wrap="none" rtlCol="0">
            <a:spAutoFit/>
          </a:bodyPr>
          <a:lstStyle/>
          <a:p>
            <a:r>
              <a:rPr lang="es-ES_tradnl" sz="800" b="1" dirty="0" err="1" smtClean="0">
                <a:latin typeface="Arial" pitchFamily="34" charset="0"/>
                <a:cs typeface="Arial" pitchFamily="34" charset="0"/>
              </a:rPr>
              <a:t>ppsx.Raquel</a:t>
            </a:r>
            <a:endParaRPr lang="es-ES" sz="800" b="1" dirty="0" smtClean="0">
              <a:latin typeface="Arial" pitchFamily="34" charset="0"/>
              <a:cs typeface="Arial" pitchFamily="34" charset="0"/>
            </a:endParaRPr>
          </a:p>
          <a:p>
            <a:endParaRPr lang="es-ES" sz="800" dirty="0"/>
          </a:p>
        </p:txBody>
      </p:sp>
    </p:spTree>
  </p:cSld>
  <p:clrMapOvr>
    <a:masterClrMapping/>
  </p:clrMapOvr>
  <p:transition spd="slow" advTm="12000">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nemagraph-01.gif"/>
          <p:cNvPicPr>
            <a:picLocks noChangeAspect="1"/>
          </p:cNvPicPr>
          <p:nvPr/>
        </p:nvPicPr>
        <p:blipFill>
          <a:blip r:embed="rId2"/>
          <a:stretch>
            <a:fillRect/>
          </a:stretch>
        </p:blipFill>
        <p:spPr>
          <a:xfrm>
            <a:off x="0" y="714356"/>
            <a:ext cx="9144000" cy="5715040"/>
          </a:xfrm>
          <a:prstGeom prst="rect">
            <a:avLst/>
          </a:prstGeom>
          <a:scene3d>
            <a:camera prst="orthographicFront"/>
            <a:lightRig rig="threePt" dir="t"/>
          </a:scene3d>
          <a:sp3d>
            <a:bevelT prst="angle"/>
          </a:sp3d>
        </p:spPr>
      </p:pic>
      <p:sp>
        <p:nvSpPr>
          <p:cNvPr id="5" name="4 CuadroTexto"/>
          <p:cNvSpPr txBox="1"/>
          <p:nvPr/>
        </p:nvSpPr>
        <p:spPr>
          <a:xfrm>
            <a:off x="285720" y="5643578"/>
            <a:ext cx="797013" cy="492443"/>
          </a:xfrm>
          <a:prstGeom prst="rect">
            <a:avLst/>
          </a:prstGeom>
          <a:noFill/>
        </p:spPr>
        <p:txBody>
          <a:bodyPr wrap="none" rtlCol="0">
            <a:spAutoFit/>
          </a:bodyPr>
          <a:lstStyle/>
          <a:p>
            <a:r>
              <a:rPr lang="es-ES_tradnl" sz="800" b="1" dirty="0" err="1" smtClean="0">
                <a:solidFill>
                  <a:srgbClr val="FFFF00"/>
                </a:solidFill>
                <a:latin typeface="Arial" pitchFamily="34" charset="0"/>
                <a:cs typeface="Arial" pitchFamily="34" charset="0"/>
              </a:rPr>
              <a:t>ppsx.Raquel</a:t>
            </a:r>
            <a:endParaRPr lang="es-ES" sz="800" b="1" dirty="0" smtClean="0">
              <a:solidFill>
                <a:srgbClr val="FFFF00"/>
              </a:solidFill>
              <a:latin typeface="Arial" pitchFamily="34" charset="0"/>
              <a:cs typeface="Arial" pitchFamily="34" charset="0"/>
            </a:endParaRPr>
          </a:p>
          <a:p>
            <a:endParaRPr lang="es-ES" dirty="0"/>
          </a:p>
        </p:txBody>
      </p:sp>
    </p:spTree>
  </p:cSld>
  <p:clrMapOvr>
    <a:masterClrMapping/>
  </p:clrMapOvr>
  <p:transition spd="slow" advTm="12000">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nemagraphs-1[5].gif"/>
          <p:cNvPicPr>
            <a:picLocks noChangeAspect="1"/>
          </p:cNvPicPr>
          <p:nvPr/>
        </p:nvPicPr>
        <p:blipFill>
          <a:blip r:embed="rId2">
            <a:lum bright="-10000" contrast="10000"/>
          </a:blip>
          <a:stretch>
            <a:fillRect/>
          </a:stretch>
        </p:blipFill>
        <p:spPr>
          <a:xfrm>
            <a:off x="1588" y="714356"/>
            <a:ext cx="9142412" cy="5143536"/>
          </a:xfrm>
          <a:prstGeom prst="rect">
            <a:avLst/>
          </a:prstGeom>
          <a:scene3d>
            <a:camera prst="orthographicFront"/>
            <a:lightRig rig="threePt" dir="t"/>
          </a:scene3d>
          <a:sp3d>
            <a:bevelT prst="angle"/>
          </a:sp3d>
        </p:spPr>
      </p:pic>
      <p:sp>
        <p:nvSpPr>
          <p:cNvPr id="5" name="4 CuadroTexto"/>
          <p:cNvSpPr txBox="1"/>
          <p:nvPr/>
        </p:nvSpPr>
        <p:spPr>
          <a:xfrm>
            <a:off x="1357290" y="3643314"/>
            <a:ext cx="797013" cy="338554"/>
          </a:xfrm>
          <a:prstGeom prst="rect">
            <a:avLst/>
          </a:prstGeom>
          <a:noFill/>
        </p:spPr>
        <p:txBody>
          <a:bodyPr wrap="none" rtlCol="0">
            <a:spAutoFit/>
          </a:bodyPr>
          <a:lstStyle/>
          <a:p>
            <a:r>
              <a:rPr lang="es-ES_tradnl" sz="800" b="1" dirty="0" err="1" smtClean="0">
                <a:solidFill>
                  <a:schemeClr val="bg1"/>
                </a:solidFill>
                <a:latin typeface="Arial" pitchFamily="34" charset="0"/>
                <a:cs typeface="Arial" pitchFamily="34" charset="0"/>
              </a:rPr>
              <a:t>ppsx.Raquel</a:t>
            </a:r>
            <a:endParaRPr lang="es-ES" sz="800" b="1" dirty="0" smtClean="0">
              <a:solidFill>
                <a:schemeClr val="bg1"/>
              </a:solidFill>
              <a:latin typeface="Arial" pitchFamily="34" charset="0"/>
              <a:cs typeface="Arial" pitchFamily="34" charset="0"/>
            </a:endParaRPr>
          </a:p>
          <a:p>
            <a:endParaRPr lang="es-ES" sz="800" dirty="0">
              <a:solidFill>
                <a:schemeClr val="bg1"/>
              </a:solidFill>
            </a:endParaRPr>
          </a:p>
        </p:txBody>
      </p:sp>
    </p:spTree>
  </p:cSld>
  <p:clrMapOvr>
    <a:masterClrMapping/>
  </p:clrMapOvr>
  <p:transition spd="slow" advTm="12000">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nemagraphs-7[5].gif"/>
          <p:cNvPicPr>
            <a:picLocks noChangeAspect="1"/>
          </p:cNvPicPr>
          <p:nvPr/>
        </p:nvPicPr>
        <p:blipFill>
          <a:blip r:embed="rId2"/>
          <a:stretch>
            <a:fillRect/>
          </a:stretch>
        </p:blipFill>
        <p:spPr>
          <a:xfrm>
            <a:off x="0" y="0"/>
            <a:ext cx="9243530" cy="6858000"/>
          </a:xfrm>
          <a:prstGeom prst="rect">
            <a:avLst/>
          </a:prstGeom>
          <a:scene3d>
            <a:camera prst="orthographicFront"/>
            <a:lightRig rig="threePt" dir="t"/>
          </a:scene3d>
          <a:sp3d>
            <a:bevelT prst="angle"/>
          </a:sp3d>
        </p:spPr>
      </p:pic>
      <p:sp>
        <p:nvSpPr>
          <p:cNvPr id="5" name="4 CuadroTexto"/>
          <p:cNvSpPr txBox="1"/>
          <p:nvPr/>
        </p:nvSpPr>
        <p:spPr>
          <a:xfrm>
            <a:off x="928662" y="5786454"/>
            <a:ext cx="797013" cy="338554"/>
          </a:xfrm>
          <a:prstGeom prst="rect">
            <a:avLst/>
          </a:prstGeom>
          <a:noFill/>
        </p:spPr>
        <p:txBody>
          <a:bodyPr wrap="none" rtlCol="0">
            <a:spAutoFit/>
          </a:bodyPr>
          <a:lstStyle/>
          <a:p>
            <a:r>
              <a:rPr lang="es-ES_tradnl" sz="800" b="1" dirty="0" err="1" smtClean="0">
                <a:latin typeface="Arial" pitchFamily="34" charset="0"/>
                <a:cs typeface="Arial" pitchFamily="34" charset="0"/>
              </a:rPr>
              <a:t>ppsx.Raquel</a:t>
            </a:r>
            <a:endParaRPr lang="es-ES" sz="800" b="1" dirty="0" smtClean="0">
              <a:latin typeface="Arial" pitchFamily="34" charset="0"/>
              <a:cs typeface="Arial" pitchFamily="34" charset="0"/>
            </a:endParaRPr>
          </a:p>
          <a:p>
            <a:endParaRPr lang="es-ES" sz="800" dirty="0"/>
          </a:p>
        </p:txBody>
      </p:sp>
    </p:spTree>
  </p:cSld>
  <p:clrMapOvr>
    <a:masterClrMapping/>
  </p:clrMapOvr>
  <p:transition spd="slow" advTm="12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5698564979_1686a328ef_o.gif"/>
          <p:cNvPicPr>
            <a:picLocks noChangeAspect="1"/>
          </p:cNvPicPr>
          <p:nvPr/>
        </p:nvPicPr>
        <p:blipFill>
          <a:blip r:embed="rId2">
            <a:lum contrast="20000"/>
          </a:blip>
          <a:stretch>
            <a:fillRect/>
          </a:stretch>
        </p:blipFill>
        <p:spPr>
          <a:xfrm>
            <a:off x="1" y="0"/>
            <a:ext cx="9144000" cy="6858000"/>
          </a:xfrm>
          <a:prstGeom prst="rect">
            <a:avLst/>
          </a:prstGeom>
          <a:scene3d>
            <a:camera prst="orthographicFront"/>
            <a:lightRig rig="threePt" dir="t"/>
          </a:scene3d>
          <a:sp3d>
            <a:bevelT prst="angle"/>
          </a:sp3d>
        </p:spPr>
      </p:pic>
      <p:sp>
        <p:nvSpPr>
          <p:cNvPr id="7" name="6 CuadroTexto"/>
          <p:cNvSpPr txBox="1"/>
          <p:nvPr/>
        </p:nvSpPr>
        <p:spPr>
          <a:xfrm>
            <a:off x="3500430" y="5429264"/>
            <a:ext cx="797013" cy="769441"/>
          </a:xfrm>
          <a:prstGeom prst="rect">
            <a:avLst/>
          </a:prstGeom>
          <a:noFill/>
        </p:spPr>
        <p:txBody>
          <a:bodyPr wrap="none" rtlCol="0">
            <a:spAutoFit/>
          </a:bodyPr>
          <a:lstStyle/>
          <a:p>
            <a:r>
              <a:rPr lang="es-ES_tradnl" sz="800" b="1" dirty="0" err="1" smtClean="0">
                <a:solidFill>
                  <a:schemeClr val="bg1"/>
                </a:solidFill>
                <a:latin typeface="Arial" pitchFamily="34" charset="0"/>
                <a:cs typeface="Arial" pitchFamily="34" charset="0"/>
              </a:rPr>
              <a:t>ppsx.Raquel</a:t>
            </a:r>
            <a:endParaRPr lang="es-ES" sz="800" b="1" dirty="0" smtClean="0">
              <a:solidFill>
                <a:schemeClr val="bg1"/>
              </a:solidFill>
              <a:latin typeface="Arial" pitchFamily="34" charset="0"/>
              <a:cs typeface="Arial" pitchFamily="34" charset="0"/>
            </a:endParaRPr>
          </a:p>
          <a:p>
            <a:endParaRPr lang="es-ES" dirty="0" smtClean="0">
              <a:solidFill>
                <a:schemeClr val="bg1"/>
              </a:solidFill>
            </a:endParaRPr>
          </a:p>
          <a:p>
            <a:endParaRPr lang="es-ES" dirty="0"/>
          </a:p>
        </p:txBody>
      </p:sp>
    </p:spTree>
  </p:cSld>
  <p:clrMapOvr>
    <a:masterClrMapping/>
  </p:clrMapOvr>
  <p:transition spd="slow" advTm="12000">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cinemagraphs-12[5].gif"/>
          <p:cNvPicPr>
            <a:picLocks noChangeAspect="1"/>
          </p:cNvPicPr>
          <p:nvPr/>
        </p:nvPicPr>
        <p:blipFill>
          <a:blip r:embed="rId2"/>
          <a:stretch>
            <a:fillRect/>
          </a:stretch>
        </p:blipFill>
        <p:spPr>
          <a:xfrm>
            <a:off x="1588" y="0"/>
            <a:ext cx="9142412" cy="6858000"/>
          </a:xfrm>
          <a:prstGeom prst="rect">
            <a:avLst/>
          </a:prstGeom>
          <a:scene3d>
            <a:camera prst="orthographicFront"/>
            <a:lightRig rig="threePt" dir="t"/>
          </a:scene3d>
          <a:sp3d>
            <a:bevelT prst="angle"/>
          </a:sp3d>
        </p:spPr>
      </p:pic>
      <p:sp>
        <p:nvSpPr>
          <p:cNvPr id="6" name="5 CuadroTexto"/>
          <p:cNvSpPr txBox="1"/>
          <p:nvPr/>
        </p:nvSpPr>
        <p:spPr>
          <a:xfrm rot="18056479">
            <a:off x="3732316" y="4008362"/>
            <a:ext cx="797013" cy="492443"/>
          </a:xfrm>
          <a:prstGeom prst="rect">
            <a:avLst/>
          </a:prstGeom>
          <a:noFill/>
        </p:spPr>
        <p:txBody>
          <a:bodyPr wrap="none" rtlCol="0">
            <a:spAutoFit/>
          </a:bodyPr>
          <a:lstStyle/>
          <a:p>
            <a:r>
              <a:rPr lang="es-ES_tradnl" sz="800" b="1" dirty="0" err="1" smtClean="0">
                <a:latin typeface="Arial" pitchFamily="34" charset="0"/>
                <a:cs typeface="Arial" pitchFamily="34" charset="0"/>
              </a:rPr>
              <a:t>ppsx.Raquel</a:t>
            </a:r>
            <a:endParaRPr lang="es-ES" sz="800" b="1" dirty="0" smtClean="0">
              <a:latin typeface="Arial" pitchFamily="34" charset="0"/>
              <a:cs typeface="Arial" pitchFamily="34" charset="0"/>
            </a:endParaRPr>
          </a:p>
          <a:p>
            <a:endParaRPr lang="es-ES" dirty="0"/>
          </a:p>
        </p:txBody>
      </p:sp>
    </p:spTree>
  </p:cSld>
  <p:clrMapOvr>
    <a:masterClrMapping/>
  </p:clrMapOvr>
  <p:transition spd="slow" advTm="12000">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nemagraphs-6[5].gif"/>
          <p:cNvPicPr>
            <a:picLocks noChangeAspect="1"/>
          </p:cNvPicPr>
          <p:nvPr/>
        </p:nvPicPr>
        <p:blipFill>
          <a:blip r:embed="rId2"/>
          <a:stretch>
            <a:fillRect/>
          </a:stretch>
        </p:blipFill>
        <p:spPr>
          <a:xfrm>
            <a:off x="1928794" y="0"/>
            <a:ext cx="5286412" cy="6858000"/>
          </a:xfrm>
          <a:prstGeom prst="rect">
            <a:avLst/>
          </a:prstGeom>
          <a:scene3d>
            <a:camera prst="orthographicFront"/>
            <a:lightRig rig="threePt" dir="t"/>
          </a:scene3d>
          <a:sp3d>
            <a:bevelT prst="angle"/>
          </a:sp3d>
        </p:spPr>
      </p:pic>
      <p:sp>
        <p:nvSpPr>
          <p:cNvPr id="5" name="4 CuadroTexto"/>
          <p:cNvSpPr txBox="1"/>
          <p:nvPr/>
        </p:nvSpPr>
        <p:spPr>
          <a:xfrm rot="21329383">
            <a:off x="2459922" y="3840544"/>
            <a:ext cx="797013" cy="492443"/>
          </a:xfrm>
          <a:prstGeom prst="rect">
            <a:avLst/>
          </a:prstGeom>
          <a:noFill/>
        </p:spPr>
        <p:txBody>
          <a:bodyPr wrap="none" rtlCol="0">
            <a:spAutoFit/>
          </a:bodyPr>
          <a:lstStyle/>
          <a:p>
            <a:r>
              <a:rPr lang="es-ES_tradnl" sz="800" b="1" dirty="0" err="1" smtClean="0">
                <a:solidFill>
                  <a:srgbClr val="FFFF00"/>
                </a:solidFill>
                <a:latin typeface="Arial" pitchFamily="34" charset="0"/>
                <a:cs typeface="Arial" pitchFamily="34" charset="0"/>
              </a:rPr>
              <a:t>ppsx.Raquel</a:t>
            </a:r>
            <a:endParaRPr lang="es-ES" sz="800" b="1" dirty="0" smtClean="0">
              <a:solidFill>
                <a:srgbClr val="FFFF00"/>
              </a:solidFill>
              <a:latin typeface="Arial" pitchFamily="34" charset="0"/>
              <a:cs typeface="Arial" pitchFamily="34" charset="0"/>
            </a:endParaRPr>
          </a:p>
          <a:p>
            <a:endParaRPr lang="es-ES" dirty="0"/>
          </a:p>
        </p:txBody>
      </p:sp>
    </p:spTree>
  </p:cSld>
  <p:clrMapOvr>
    <a:masterClrMapping/>
  </p:clrMapOvr>
  <p:transition spd="slow" advTm="12000">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nematography by Jamie Beck (1).gif"/>
          <p:cNvPicPr>
            <a:picLocks noChangeAspect="1"/>
          </p:cNvPicPr>
          <p:nvPr/>
        </p:nvPicPr>
        <p:blipFill>
          <a:blip r:embed="rId2"/>
          <a:stretch>
            <a:fillRect/>
          </a:stretch>
        </p:blipFill>
        <p:spPr>
          <a:xfrm>
            <a:off x="13506" y="928670"/>
            <a:ext cx="9130494" cy="5143512"/>
          </a:xfrm>
          <a:prstGeom prst="rect">
            <a:avLst/>
          </a:prstGeom>
          <a:scene3d>
            <a:camera prst="orthographicFront"/>
            <a:lightRig rig="threePt" dir="t"/>
          </a:scene3d>
          <a:sp3d>
            <a:bevelT prst="angle"/>
          </a:sp3d>
        </p:spPr>
      </p:pic>
      <p:sp>
        <p:nvSpPr>
          <p:cNvPr id="5" name="4 CuadroTexto"/>
          <p:cNvSpPr txBox="1"/>
          <p:nvPr/>
        </p:nvSpPr>
        <p:spPr>
          <a:xfrm>
            <a:off x="1071538" y="5643578"/>
            <a:ext cx="797013" cy="492443"/>
          </a:xfrm>
          <a:prstGeom prst="rect">
            <a:avLst/>
          </a:prstGeom>
          <a:noFill/>
        </p:spPr>
        <p:txBody>
          <a:bodyPr wrap="none" rtlCol="0">
            <a:spAutoFit/>
          </a:bodyPr>
          <a:lstStyle/>
          <a:p>
            <a:r>
              <a:rPr lang="es-ES_tradnl" sz="800" b="1" dirty="0" err="1" smtClean="0">
                <a:solidFill>
                  <a:schemeClr val="bg1"/>
                </a:solidFill>
                <a:latin typeface="Arial" pitchFamily="34" charset="0"/>
                <a:cs typeface="Arial" pitchFamily="34" charset="0"/>
              </a:rPr>
              <a:t>ppsx.Raquel</a:t>
            </a:r>
            <a:endParaRPr lang="es-ES" sz="800" b="1" dirty="0" smtClean="0">
              <a:solidFill>
                <a:schemeClr val="bg1"/>
              </a:solidFill>
              <a:latin typeface="Arial" pitchFamily="34" charset="0"/>
              <a:cs typeface="Arial" pitchFamily="34" charset="0"/>
            </a:endParaRPr>
          </a:p>
          <a:p>
            <a:endParaRPr lang="es-ES" dirty="0"/>
          </a:p>
        </p:txBody>
      </p:sp>
    </p:spTree>
  </p:cSld>
  <p:clrMapOvr>
    <a:masterClrMapping/>
  </p:clrMapOvr>
  <p:transition spd="slow" advTm="12000">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lightly_animated_photos_06.gif"/>
          <p:cNvPicPr>
            <a:picLocks noChangeAspect="1"/>
          </p:cNvPicPr>
          <p:nvPr/>
        </p:nvPicPr>
        <p:blipFill>
          <a:blip r:embed="rId2"/>
          <a:stretch>
            <a:fillRect/>
          </a:stretch>
        </p:blipFill>
        <p:spPr>
          <a:xfrm>
            <a:off x="45298" y="714356"/>
            <a:ext cx="9098702" cy="5572164"/>
          </a:xfrm>
          <a:prstGeom prst="rect">
            <a:avLst/>
          </a:prstGeom>
          <a:scene3d>
            <a:camera prst="orthographicFront"/>
            <a:lightRig rig="threePt" dir="t"/>
          </a:scene3d>
          <a:sp3d>
            <a:bevelT prst="angle"/>
          </a:sp3d>
        </p:spPr>
      </p:pic>
      <p:sp>
        <p:nvSpPr>
          <p:cNvPr id="5" name="4 CuadroTexto"/>
          <p:cNvSpPr txBox="1"/>
          <p:nvPr/>
        </p:nvSpPr>
        <p:spPr>
          <a:xfrm>
            <a:off x="500034" y="3429000"/>
            <a:ext cx="797013" cy="492443"/>
          </a:xfrm>
          <a:prstGeom prst="rect">
            <a:avLst/>
          </a:prstGeom>
          <a:noFill/>
        </p:spPr>
        <p:txBody>
          <a:bodyPr wrap="none" rtlCol="0">
            <a:spAutoFit/>
          </a:bodyPr>
          <a:lstStyle/>
          <a:p>
            <a:r>
              <a:rPr lang="es-ES_tradnl" sz="800" b="1" dirty="0" err="1" smtClean="0">
                <a:solidFill>
                  <a:schemeClr val="bg1"/>
                </a:solidFill>
                <a:latin typeface="Arial" pitchFamily="34" charset="0"/>
                <a:cs typeface="Arial" pitchFamily="34" charset="0"/>
              </a:rPr>
              <a:t>ppsx.Raquel</a:t>
            </a:r>
            <a:endParaRPr lang="es-ES" sz="800" b="1" dirty="0" smtClean="0">
              <a:solidFill>
                <a:schemeClr val="bg1"/>
              </a:solidFill>
              <a:latin typeface="Arial" pitchFamily="34" charset="0"/>
              <a:cs typeface="Arial" pitchFamily="34" charset="0"/>
            </a:endParaRPr>
          </a:p>
          <a:p>
            <a:endParaRPr lang="es-ES" dirty="0"/>
          </a:p>
        </p:txBody>
      </p:sp>
    </p:spTree>
  </p:cSld>
  <p:clrMapOvr>
    <a:masterClrMapping/>
  </p:clrMapOvr>
  <p:transition spd="slow" advTm="12000">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fashion week eye.gif"/>
          <p:cNvPicPr>
            <a:picLocks noChangeAspect="1"/>
          </p:cNvPicPr>
          <p:nvPr/>
        </p:nvPicPr>
        <p:blipFill>
          <a:blip r:embed="rId2"/>
          <a:stretch>
            <a:fillRect/>
          </a:stretch>
        </p:blipFill>
        <p:spPr>
          <a:xfrm>
            <a:off x="0" y="785794"/>
            <a:ext cx="9142370" cy="5357826"/>
          </a:xfrm>
          <a:prstGeom prst="rect">
            <a:avLst/>
          </a:prstGeom>
          <a:scene3d>
            <a:camera prst="orthographicFront"/>
            <a:lightRig rig="threePt" dir="t"/>
          </a:scene3d>
          <a:sp3d>
            <a:bevelT prst="angle"/>
          </a:sp3d>
        </p:spPr>
      </p:pic>
      <p:sp>
        <p:nvSpPr>
          <p:cNvPr id="7" name="6 CuadroTexto"/>
          <p:cNvSpPr txBox="1"/>
          <p:nvPr/>
        </p:nvSpPr>
        <p:spPr>
          <a:xfrm>
            <a:off x="642910" y="5643578"/>
            <a:ext cx="797013" cy="769441"/>
          </a:xfrm>
          <a:prstGeom prst="rect">
            <a:avLst/>
          </a:prstGeom>
          <a:noFill/>
        </p:spPr>
        <p:txBody>
          <a:bodyPr wrap="none" rtlCol="0">
            <a:spAutoFit/>
          </a:bodyPr>
          <a:lstStyle/>
          <a:p>
            <a:r>
              <a:rPr lang="es-ES_tradnl" sz="800" b="1" dirty="0" err="1" smtClean="0">
                <a:solidFill>
                  <a:schemeClr val="bg1"/>
                </a:solidFill>
                <a:latin typeface="Arial" pitchFamily="34" charset="0"/>
                <a:cs typeface="Arial" pitchFamily="34" charset="0"/>
              </a:rPr>
              <a:t>ppsx.Raquel</a:t>
            </a:r>
            <a:endParaRPr lang="es-ES" b="1" dirty="0" smtClean="0">
              <a:solidFill>
                <a:schemeClr val="bg1"/>
              </a:solidFill>
              <a:latin typeface="Arial" pitchFamily="34" charset="0"/>
              <a:cs typeface="Arial" pitchFamily="34" charset="0"/>
            </a:endParaRPr>
          </a:p>
          <a:p>
            <a:endParaRPr lang="es-ES" dirty="0" smtClean="0">
              <a:solidFill>
                <a:schemeClr val="bg1"/>
              </a:solidFill>
            </a:endParaRPr>
          </a:p>
          <a:p>
            <a:endParaRPr lang="es-ES" dirty="0"/>
          </a:p>
        </p:txBody>
      </p:sp>
    </p:spTree>
  </p:cSld>
  <p:clrMapOvr>
    <a:masterClrMapping/>
  </p:clrMapOvr>
  <p:transition spd="slow" advTm="12000">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lightly_animated_photos_04.gif"/>
          <p:cNvPicPr>
            <a:picLocks noGrp="1" noChangeAspect="1"/>
          </p:cNvPicPr>
          <p:nvPr>
            <p:ph idx="1"/>
          </p:nvPr>
        </p:nvPicPr>
        <p:blipFill>
          <a:blip r:embed="rId2"/>
          <a:stretch>
            <a:fillRect/>
          </a:stretch>
        </p:blipFill>
        <p:spPr>
          <a:xfrm>
            <a:off x="5738" y="785794"/>
            <a:ext cx="9138262" cy="5143536"/>
          </a:xfrm>
          <a:scene3d>
            <a:camera prst="orthographicFront"/>
            <a:lightRig rig="threePt" dir="t"/>
          </a:scene3d>
          <a:sp3d>
            <a:bevelT prst="angle"/>
          </a:sp3d>
        </p:spPr>
      </p:pic>
      <p:sp>
        <p:nvSpPr>
          <p:cNvPr id="5" name="4 CuadroTexto"/>
          <p:cNvSpPr txBox="1"/>
          <p:nvPr/>
        </p:nvSpPr>
        <p:spPr>
          <a:xfrm>
            <a:off x="2143108" y="5072074"/>
            <a:ext cx="797013" cy="492443"/>
          </a:xfrm>
          <a:prstGeom prst="rect">
            <a:avLst/>
          </a:prstGeom>
          <a:noFill/>
        </p:spPr>
        <p:txBody>
          <a:bodyPr wrap="none" rtlCol="0">
            <a:spAutoFit/>
          </a:bodyPr>
          <a:lstStyle/>
          <a:p>
            <a:r>
              <a:rPr lang="es-ES_tradnl" sz="800" b="1" dirty="0" err="1" smtClean="0">
                <a:latin typeface="Arial" pitchFamily="34" charset="0"/>
                <a:cs typeface="Arial" pitchFamily="34" charset="0"/>
              </a:rPr>
              <a:t>ppsx.Raquel</a:t>
            </a:r>
            <a:endParaRPr lang="es-ES" sz="800" b="1" dirty="0" smtClean="0">
              <a:latin typeface="Arial" pitchFamily="34" charset="0"/>
              <a:cs typeface="Arial" pitchFamily="34" charset="0"/>
            </a:endParaRPr>
          </a:p>
          <a:p>
            <a:endParaRPr lang="es-ES" dirty="0"/>
          </a:p>
        </p:txBody>
      </p:sp>
    </p:spTree>
  </p:cSld>
  <p:clrMapOvr>
    <a:masterClrMapping/>
  </p:clrMapOvr>
  <p:transition spd="slow" advTm="12000">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286908" cy="6858000"/>
          </a:xfrm>
        </p:spPr>
        <p:txBody>
          <a:bodyPr/>
          <a:lstStyle/>
          <a:p>
            <a:endParaRPr lang="es-ES" dirty="0"/>
          </a:p>
        </p:txBody>
      </p:sp>
      <p:pic>
        <p:nvPicPr>
          <p:cNvPr id="4" name="3 Imagen" descr="Fono_animada4.gif"/>
          <p:cNvPicPr>
            <a:picLocks noChangeAspect="1"/>
          </p:cNvPicPr>
          <p:nvPr/>
        </p:nvPicPr>
        <p:blipFill>
          <a:blip r:embed="rId2">
            <a:lum bright="-10000"/>
          </a:blip>
          <a:stretch>
            <a:fillRect/>
          </a:stretch>
        </p:blipFill>
        <p:spPr>
          <a:xfrm>
            <a:off x="1643042" y="0"/>
            <a:ext cx="5722754" cy="6858000"/>
          </a:xfrm>
          <a:prstGeom prst="rect">
            <a:avLst/>
          </a:prstGeom>
          <a:scene3d>
            <a:camera prst="orthographicFront"/>
            <a:lightRig rig="threePt" dir="t"/>
          </a:scene3d>
          <a:sp3d>
            <a:bevelT prst="angle"/>
          </a:sp3d>
        </p:spPr>
      </p:pic>
      <p:sp>
        <p:nvSpPr>
          <p:cNvPr id="5" name="4 CuadroTexto"/>
          <p:cNvSpPr txBox="1"/>
          <p:nvPr/>
        </p:nvSpPr>
        <p:spPr>
          <a:xfrm rot="1045033">
            <a:off x="6247473" y="3326207"/>
            <a:ext cx="797013" cy="338554"/>
          </a:xfrm>
          <a:prstGeom prst="rect">
            <a:avLst/>
          </a:prstGeom>
          <a:noFill/>
        </p:spPr>
        <p:txBody>
          <a:bodyPr wrap="none" rtlCol="0">
            <a:spAutoFit/>
          </a:bodyPr>
          <a:lstStyle/>
          <a:p>
            <a:r>
              <a:rPr lang="es-ES_tradnl" sz="800" b="1" dirty="0" err="1" smtClean="0">
                <a:solidFill>
                  <a:schemeClr val="bg1"/>
                </a:solidFill>
                <a:latin typeface="Arial" pitchFamily="34" charset="0"/>
                <a:cs typeface="Arial" pitchFamily="34" charset="0"/>
              </a:rPr>
              <a:t>ppsx.Raquel</a:t>
            </a:r>
            <a:endParaRPr lang="es-ES" sz="800" b="1" dirty="0" smtClean="0">
              <a:solidFill>
                <a:schemeClr val="bg1"/>
              </a:solidFill>
              <a:latin typeface="Arial" pitchFamily="34" charset="0"/>
              <a:cs typeface="Arial" pitchFamily="34" charset="0"/>
            </a:endParaRPr>
          </a:p>
          <a:p>
            <a:endParaRPr lang="es-ES" sz="800" dirty="0">
              <a:solidFill>
                <a:schemeClr val="bg1"/>
              </a:solidFill>
            </a:endParaRPr>
          </a:p>
        </p:txBody>
      </p:sp>
    </p:spTree>
  </p:cSld>
  <p:clrMapOvr>
    <a:masterClrMapping/>
  </p:clrMapOvr>
  <p:transition spd="slow" advTm="12000">
    <p:comb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nemagraphs-11[5].gif"/>
          <p:cNvPicPr>
            <a:picLocks noChangeAspect="1"/>
          </p:cNvPicPr>
          <p:nvPr/>
        </p:nvPicPr>
        <p:blipFill>
          <a:blip r:embed="rId2"/>
          <a:stretch>
            <a:fillRect/>
          </a:stretch>
        </p:blipFill>
        <p:spPr>
          <a:xfrm>
            <a:off x="0" y="714356"/>
            <a:ext cx="9144000" cy="5488510"/>
          </a:xfrm>
          <a:prstGeom prst="rect">
            <a:avLst/>
          </a:prstGeom>
          <a:scene3d>
            <a:camera prst="orthographicFront"/>
            <a:lightRig rig="threePt" dir="t"/>
          </a:scene3d>
          <a:sp3d>
            <a:bevelT prst="angle"/>
          </a:sp3d>
        </p:spPr>
      </p:pic>
      <p:sp>
        <p:nvSpPr>
          <p:cNvPr id="5" name="4 CuadroTexto"/>
          <p:cNvSpPr txBox="1"/>
          <p:nvPr/>
        </p:nvSpPr>
        <p:spPr>
          <a:xfrm>
            <a:off x="7572396" y="5357826"/>
            <a:ext cx="1000132" cy="492443"/>
          </a:xfrm>
          <a:prstGeom prst="rect">
            <a:avLst/>
          </a:prstGeom>
          <a:noFill/>
        </p:spPr>
        <p:txBody>
          <a:bodyPr wrap="square" rtlCol="0">
            <a:spAutoFit/>
          </a:bodyPr>
          <a:lstStyle/>
          <a:p>
            <a:r>
              <a:rPr lang="es-ES_tradnl" sz="800" b="1" dirty="0" err="1" smtClean="0">
                <a:solidFill>
                  <a:schemeClr val="bg1"/>
                </a:solidFill>
                <a:latin typeface="Arial" pitchFamily="34" charset="0"/>
                <a:cs typeface="Arial" pitchFamily="34" charset="0"/>
              </a:rPr>
              <a:t>ppsx.Raquel</a:t>
            </a:r>
            <a:endParaRPr lang="es-ES" sz="800" b="1" dirty="0" smtClean="0">
              <a:solidFill>
                <a:schemeClr val="bg1"/>
              </a:solidFill>
              <a:latin typeface="Arial" pitchFamily="34" charset="0"/>
              <a:cs typeface="Arial" pitchFamily="34" charset="0"/>
            </a:endParaRPr>
          </a:p>
          <a:p>
            <a:endParaRPr lang="es-ES" dirty="0"/>
          </a:p>
        </p:txBody>
      </p:sp>
    </p:spTree>
  </p:cSld>
  <p:clrMapOvr>
    <a:masterClrMapping/>
  </p:clrMapOvr>
  <p:transition spd="slow" advTm="12000">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Imagen" descr="cinemagraphs-10[5].gif"/>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85720" y="5929330"/>
            <a:ext cx="797013" cy="492443"/>
          </a:xfrm>
          <a:prstGeom prst="rect">
            <a:avLst/>
          </a:prstGeom>
          <a:noFill/>
        </p:spPr>
        <p:txBody>
          <a:bodyPr wrap="none" rtlCol="0">
            <a:spAutoFit/>
          </a:bodyPr>
          <a:lstStyle/>
          <a:p>
            <a:r>
              <a:rPr lang="es-ES_tradnl" sz="800" b="1" dirty="0" err="1" smtClean="0">
                <a:solidFill>
                  <a:sysClr val="windowText" lastClr="000000"/>
                </a:solidFill>
                <a:latin typeface="Arial" pitchFamily="34" charset="0"/>
                <a:cs typeface="Arial" pitchFamily="34" charset="0"/>
              </a:rPr>
              <a:t>ppsx.Raquel</a:t>
            </a:r>
            <a:endParaRPr lang="es-ES" sz="800" b="1" dirty="0" smtClean="0">
              <a:solidFill>
                <a:sysClr val="windowText" lastClr="000000"/>
              </a:solidFill>
              <a:latin typeface="Arial" pitchFamily="34" charset="0"/>
              <a:cs typeface="Arial" pitchFamily="34" charset="0"/>
            </a:endParaRPr>
          </a:p>
          <a:p>
            <a:endParaRPr lang="es-ES" dirty="0"/>
          </a:p>
        </p:txBody>
      </p:sp>
      <p:pic>
        <p:nvPicPr>
          <p:cNvPr id="8194" name="Picture 2" descr="Rendered Image"/>
          <p:cNvPicPr>
            <a:picLocks noChangeAspect="1" noChangeArrowheads="1"/>
          </p:cNvPicPr>
          <p:nvPr/>
        </p:nvPicPr>
        <p:blipFill>
          <a:blip r:embed="rId3">
            <a:lum contrast="40000"/>
          </a:blip>
          <a:srcRect/>
          <a:stretch>
            <a:fillRect/>
          </a:stretch>
        </p:blipFill>
        <p:spPr bwMode="auto">
          <a:xfrm rot="20774172">
            <a:off x="6285897" y="4755848"/>
            <a:ext cx="2324100" cy="1476375"/>
          </a:xfrm>
          <a:prstGeom prst="rect">
            <a:avLst/>
          </a:prstGeom>
          <a:noFill/>
        </p:spPr>
      </p:pic>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2000" fill="hold"/>
                                        <p:tgtEl>
                                          <p:spTgt spid="8194"/>
                                        </p:tgtEl>
                                        <p:attrNameLst>
                                          <p:attrName>ppt_w</p:attrName>
                                        </p:attrNameLst>
                                      </p:cBhvr>
                                      <p:tavLst>
                                        <p:tav tm="0">
                                          <p:val>
                                            <p:fltVal val="0"/>
                                          </p:val>
                                        </p:tav>
                                        <p:tav tm="100000">
                                          <p:val>
                                            <p:strVal val="#ppt_w"/>
                                          </p:val>
                                        </p:tav>
                                      </p:tavLst>
                                    </p:anim>
                                    <p:anim calcmode="lin" valueType="num">
                                      <p:cBhvr>
                                        <p:cTn id="8" dur="2000" fill="hold"/>
                                        <p:tgtEl>
                                          <p:spTgt spid="8194"/>
                                        </p:tgtEl>
                                        <p:attrNameLst>
                                          <p:attrName>ppt_h</p:attrName>
                                        </p:attrNameLst>
                                      </p:cBhvr>
                                      <p:tavLst>
                                        <p:tav tm="0">
                                          <p:val>
                                            <p:fltVal val="0"/>
                                          </p:val>
                                        </p:tav>
                                        <p:tav tm="100000">
                                          <p:val>
                                            <p:strVal val="#ppt_h"/>
                                          </p:val>
                                        </p:tav>
                                      </p:tavLst>
                                    </p:anim>
                                    <p:animEffect transition="in" filter="fade">
                                      <p:cBhvr>
                                        <p:cTn id="9" dur="2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JAIME BECK--FOTOS ANIMAD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--JAIME BECK--FOTOS ANIMADAS</Template>
  <TotalTime>0</TotalTime>
  <Words>68</Words>
  <Application>Microsoft Office PowerPoint</Application>
  <PresentationFormat>Presentación en pantalla (4:3)</PresentationFormat>
  <Paragraphs>41</Paragraphs>
  <Slides>28</Slides>
  <Notes>0</Notes>
  <HiddenSlides>0</HiddenSlides>
  <MMClips>1</MMClips>
  <ScaleCrop>false</ScaleCrop>
  <HeadingPairs>
    <vt:vector size="4" baseType="variant">
      <vt:variant>
        <vt:lpstr>Tema</vt:lpstr>
      </vt:variant>
      <vt:variant>
        <vt:i4>2</vt:i4>
      </vt:variant>
      <vt:variant>
        <vt:lpstr>Títulos de diapositiva</vt:lpstr>
      </vt:variant>
      <vt:variant>
        <vt:i4>28</vt:i4>
      </vt:variant>
    </vt:vector>
  </HeadingPairs>
  <TitlesOfParts>
    <vt:vector size="30" baseType="lpstr">
      <vt:lpstr>--JAIME BECK--FOTOS ANIMADAS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2013-10-17T12:28:32Z</dcterms:created>
  <dcterms:modified xsi:type="dcterms:W3CDTF">2013-10-17T12:29:43Z</dcterms:modified>
</cp:coreProperties>
</file>